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9" r:id="rId2"/>
    <p:sldMasterId id="2147483691" r:id="rId3"/>
  </p:sldMasterIdLst>
  <p:notesMasterIdLst>
    <p:notesMasterId r:id="rId22"/>
  </p:notesMasterIdLst>
  <p:sldIdLst>
    <p:sldId id="847" r:id="rId4"/>
    <p:sldId id="287" r:id="rId5"/>
    <p:sldId id="319" r:id="rId6"/>
    <p:sldId id="746" r:id="rId7"/>
    <p:sldId id="851" r:id="rId8"/>
    <p:sldId id="852" r:id="rId9"/>
    <p:sldId id="880" r:id="rId10"/>
    <p:sldId id="879" r:id="rId11"/>
    <p:sldId id="885" r:id="rId12"/>
    <p:sldId id="853" r:id="rId13"/>
    <p:sldId id="855" r:id="rId14"/>
    <p:sldId id="887" r:id="rId15"/>
    <p:sldId id="886" r:id="rId16"/>
    <p:sldId id="888" r:id="rId17"/>
    <p:sldId id="889" r:id="rId18"/>
    <p:sldId id="873" r:id="rId19"/>
    <p:sldId id="881" r:id="rId20"/>
    <p:sldId id="854" r:id="rId21"/>
  </p:sldIdLst>
  <p:sldSz cx="12161838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F0"/>
    <a:srgbClr val="000000"/>
    <a:srgbClr val="CCF8F1"/>
    <a:srgbClr val="FFFF99"/>
    <a:srgbClr val="F8E4AA"/>
    <a:srgbClr val="B5F5EA"/>
    <a:srgbClr val="F9F5A1"/>
    <a:srgbClr val="FAE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7" autoAdjust="0"/>
    <p:restoredTop sz="82927" autoAdjust="0"/>
  </p:normalViewPr>
  <p:slideViewPr>
    <p:cSldViewPr snapToGrid="0">
      <p:cViewPr varScale="1">
        <p:scale>
          <a:sx n="69" d="100"/>
          <a:sy n="69" d="100"/>
        </p:scale>
        <p:origin x="1618" y="3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40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88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93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48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linh động có thể có hoặc không</a:t>
            </a:r>
          </a:p>
        </p:txBody>
      </p:sp>
    </p:spTree>
    <p:extLst>
      <p:ext uri="{BB962C8B-B14F-4D97-AF65-F5344CB8AC3E}">
        <p14:creationId xmlns:p14="http://schemas.microsoft.com/office/powerpoint/2010/main" val="4176859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Kiến thức này HS cũng có học cơ bản ở lớp dưới rồi ạ (từ lớp 1 HS đã hiểu được vấn đề này)</a:t>
            </a:r>
          </a:p>
        </p:txBody>
      </p:sp>
    </p:spTree>
    <p:extLst>
      <p:ext uri="{BB962C8B-B14F-4D97-AF65-F5344CB8AC3E}">
        <p14:creationId xmlns:p14="http://schemas.microsoft.com/office/powerpoint/2010/main" val="258840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638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2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26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94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13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mời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nhóm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bày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lớp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68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"/>
          <p:cNvSpPr/>
          <p:nvPr/>
        </p:nvSpPr>
        <p:spPr>
          <a:xfrm rot="-7338898">
            <a:off x="-3206933" y="4368324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8" name="Google Shape;158;p6"/>
          <p:cNvSpPr/>
          <p:nvPr/>
        </p:nvSpPr>
        <p:spPr>
          <a:xfrm>
            <a:off x="5382584" y="6054218"/>
            <a:ext cx="432461" cy="528133"/>
          </a:xfrm>
          <a:custGeom>
            <a:avLst/>
            <a:gdLst/>
            <a:ahLst/>
            <a:cxnLst/>
            <a:rect l="l" t="t" r="r" b="b"/>
            <a:pathLst>
              <a:path w="13006" h="15844" extrusionOk="0">
                <a:moveTo>
                  <a:pt x="8247" y="1"/>
                </a:moveTo>
                <a:lnTo>
                  <a:pt x="7521" y="323"/>
                </a:lnTo>
                <a:lnTo>
                  <a:pt x="5001" y="11594"/>
                </a:lnTo>
                <a:cubicBezTo>
                  <a:pt x="4541" y="11341"/>
                  <a:pt x="3969" y="11199"/>
                  <a:pt x="3354" y="11199"/>
                </a:cubicBezTo>
                <a:cubicBezTo>
                  <a:pt x="3187" y="11199"/>
                  <a:pt x="3016" y="11210"/>
                  <a:pt x="2843" y="11231"/>
                </a:cubicBezTo>
                <a:cubicBezTo>
                  <a:pt x="1190" y="11453"/>
                  <a:pt x="0" y="12643"/>
                  <a:pt x="162" y="13913"/>
                </a:cubicBezTo>
                <a:cubicBezTo>
                  <a:pt x="324" y="15047"/>
                  <a:pt x="1514" y="15844"/>
                  <a:pt x="2930" y="15844"/>
                </a:cubicBezTo>
                <a:cubicBezTo>
                  <a:pt x="3100" y="15844"/>
                  <a:pt x="3273" y="15832"/>
                  <a:pt x="3448" y="15808"/>
                </a:cubicBezTo>
                <a:cubicBezTo>
                  <a:pt x="5021" y="15607"/>
                  <a:pt x="6170" y="14498"/>
                  <a:pt x="6130" y="13288"/>
                </a:cubicBezTo>
                <a:lnTo>
                  <a:pt x="8307" y="3227"/>
                </a:lnTo>
                <a:lnTo>
                  <a:pt x="9900" y="4356"/>
                </a:lnTo>
                <a:lnTo>
                  <a:pt x="11251" y="5525"/>
                </a:lnTo>
                <a:lnTo>
                  <a:pt x="12058" y="6130"/>
                </a:lnTo>
                <a:lnTo>
                  <a:pt x="13005" y="2279"/>
                </a:lnTo>
                <a:lnTo>
                  <a:pt x="82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9" name="Google Shape;159;p6"/>
          <p:cNvGrpSpPr/>
          <p:nvPr/>
        </p:nvGrpSpPr>
        <p:grpSpPr>
          <a:xfrm>
            <a:off x="-282023" y="5237588"/>
            <a:ext cx="1373709" cy="2161424"/>
            <a:chOff x="3624975" y="3615525"/>
            <a:chExt cx="448650" cy="704200"/>
          </a:xfrm>
        </p:grpSpPr>
        <p:sp>
          <p:nvSpPr>
            <p:cNvPr id="160" name="Google Shape;160;p6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65" name="Google Shape;165;p6"/>
          <p:cNvGrpSpPr/>
          <p:nvPr/>
        </p:nvGrpSpPr>
        <p:grpSpPr>
          <a:xfrm rot="8472323">
            <a:off x="725202" y="6182319"/>
            <a:ext cx="996346" cy="897107"/>
            <a:chOff x="3297850" y="4229575"/>
            <a:chExt cx="663850" cy="596250"/>
          </a:xfrm>
        </p:grpSpPr>
        <p:sp>
          <p:nvSpPr>
            <p:cNvPr id="166" name="Google Shape;166;p6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4" name="Google Shape;174;p6"/>
          <p:cNvGrpSpPr/>
          <p:nvPr/>
        </p:nvGrpSpPr>
        <p:grpSpPr>
          <a:xfrm flipH="1">
            <a:off x="11179869" y="5064055"/>
            <a:ext cx="1373709" cy="2161424"/>
            <a:chOff x="3624975" y="3615525"/>
            <a:chExt cx="448650" cy="704200"/>
          </a:xfrm>
        </p:grpSpPr>
        <p:sp>
          <p:nvSpPr>
            <p:cNvPr id="175" name="Google Shape;175;p6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0" name="Google Shape;180;p6"/>
          <p:cNvGrpSpPr/>
          <p:nvPr/>
        </p:nvGrpSpPr>
        <p:grpSpPr>
          <a:xfrm rot="-8472323" flipH="1">
            <a:off x="10623991" y="6016185"/>
            <a:ext cx="996346" cy="897107"/>
            <a:chOff x="3297850" y="4229575"/>
            <a:chExt cx="663850" cy="596250"/>
          </a:xfrm>
        </p:grpSpPr>
        <p:sp>
          <p:nvSpPr>
            <p:cNvPr id="181" name="Google Shape;181;p6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9" name="Google Shape;189;p6"/>
          <p:cNvSpPr/>
          <p:nvPr/>
        </p:nvSpPr>
        <p:spPr>
          <a:xfrm>
            <a:off x="7489260" y="309934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" name="Google Shape;190;p6"/>
          <p:cNvSpPr/>
          <p:nvPr/>
        </p:nvSpPr>
        <p:spPr>
          <a:xfrm>
            <a:off x="181999" y="164295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6"/>
          <p:cNvSpPr/>
          <p:nvPr/>
        </p:nvSpPr>
        <p:spPr>
          <a:xfrm>
            <a:off x="11448973" y="19173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721252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26/01/2025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0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"/>
          <p:cNvSpPr/>
          <p:nvPr/>
        </p:nvSpPr>
        <p:spPr>
          <a:xfrm rot="-9536933">
            <a:off x="-1654432" y="4484137"/>
            <a:ext cx="5664236" cy="5614096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8" name="Google Shape;248;p9"/>
          <p:cNvSpPr/>
          <p:nvPr/>
        </p:nvSpPr>
        <p:spPr>
          <a:xfrm rot="-9536933">
            <a:off x="9575284" y="-3601496"/>
            <a:ext cx="5664236" cy="5614096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9" name="Google Shape;249;p9"/>
          <p:cNvGrpSpPr/>
          <p:nvPr/>
        </p:nvGrpSpPr>
        <p:grpSpPr>
          <a:xfrm>
            <a:off x="274836" y="653000"/>
            <a:ext cx="586896" cy="567987"/>
            <a:chOff x="2963650" y="2018625"/>
            <a:chExt cx="305500" cy="294925"/>
          </a:xfrm>
        </p:grpSpPr>
        <p:sp>
          <p:nvSpPr>
            <p:cNvPr id="250" name="Google Shape;250;p9"/>
            <p:cNvSpPr/>
            <p:nvPr/>
          </p:nvSpPr>
          <p:spPr>
            <a:xfrm>
              <a:off x="2963650" y="2018625"/>
              <a:ext cx="305500" cy="294925"/>
            </a:xfrm>
            <a:custGeom>
              <a:avLst/>
              <a:gdLst/>
              <a:ahLst/>
              <a:cxnLst/>
              <a:rect l="l" t="t" r="r" b="b"/>
              <a:pathLst>
                <a:path w="12220" h="11797" extrusionOk="0">
                  <a:moveTo>
                    <a:pt x="4445" y="0"/>
                  </a:moveTo>
                  <a:cubicBezTo>
                    <a:pt x="4211" y="0"/>
                    <a:pt x="3973" y="84"/>
                    <a:pt x="3751" y="277"/>
                  </a:cubicBezTo>
                  <a:cubicBezTo>
                    <a:pt x="3388" y="599"/>
                    <a:pt x="3287" y="1023"/>
                    <a:pt x="3348" y="1426"/>
                  </a:cubicBezTo>
                  <a:cubicBezTo>
                    <a:pt x="3206" y="1305"/>
                    <a:pt x="3045" y="1204"/>
                    <a:pt x="2823" y="1184"/>
                  </a:cubicBezTo>
                  <a:cubicBezTo>
                    <a:pt x="2814" y="1184"/>
                    <a:pt x="2804" y="1184"/>
                    <a:pt x="2795" y="1184"/>
                  </a:cubicBezTo>
                  <a:cubicBezTo>
                    <a:pt x="2088" y="1184"/>
                    <a:pt x="1735" y="1918"/>
                    <a:pt x="1775" y="2555"/>
                  </a:cubicBezTo>
                  <a:cubicBezTo>
                    <a:pt x="1896" y="4027"/>
                    <a:pt x="3227" y="4914"/>
                    <a:pt x="4416" y="5539"/>
                  </a:cubicBezTo>
                  <a:cubicBezTo>
                    <a:pt x="4436" y="5559"/>
                    <a:pt x="4436" y="5579"/>
                    <a:pt x="4436" y="5579"/>
                  </a:cubicBezTo>
                  <a:cubicBezTo>
                    <a:pt x="3811" y="5458"/>
                    <a:pt x="3166" y="5358"/>
                    <a:pt x="2541" y="5317"/>
                  </a:cubicBezTo>
                  <a:cubicBezTo>
                    <a:pt x="2501" y="5316"/>
                    <a:pt x="2460" y="5316"/>
                    <a:pt x="2420" y="5316"/>
                  </a:cubicBezTo>
                  <a:cubicBezTo>
                    <a:pt x="1709" y="5316"/>
                    <a:pt x="958" y="5488"/>
                    <a:pt x="424" y="6003"/>
                  </a:cubicBezTo>
                  <a:cubicBezTo>
                    <a:pt x="202" y="6225"/>
                    <a:pt x="1" y="6487"/>
                    <a:pt x="122" y="6809"/>
                  </a:cubicBezTo>
                  <a:cubicBezTo>
                    <a:pt x="243" y="7112"/>
                    <a:pt x="525" y="7354"/>
                    <a:pt x="787" y="7535"/>
                  </a:cubicBezTo>
                  <a:cubicBezTo>
                    <a:pt x="1194" y="7773"/>
                    <a:pt x="1630" y="7867"/>
                    <a:pt x="2083" y="7867"/>
                  </a:cubicBezTo>
                  <a:cubicBezTo>
                    <a:pt x="2168" y="7867"/>
                    <a:pt x="2253" y="7864"/>
                    <a:pt x="2339" y="7858"/>
                  </a:cubicBezTo>
                  <a:lnTo>
                    <a:pt x="2339" y="7858"/>
                  </a:lnTo>
                  <a:cubicBezTo>
                    <a:pt x="2017" y="8201"/>
                    <a:pt x="1795" y="8624"/>
                    <a:pt x="1856" y="9128"/>
                  </a:cubicBezTo>
                  <a:cubicBezTo>
                    <a:pt x="1939" y="9729"/>
                    <a:pt x="2438" y="10082"/>
                    <a:pt x="2985" y="10082"/>
                  </a:cubicBezTo>
                  <a:cubicBezTo>
                    <a:pt x="3098" y="10082"/>
                    <a:pt x="3213" y="10066"/>
                    <a:pt x="3327" y="10035"/>
                  </a:cubicBezTo>
                  <a:cubicBezTo>
                    <a:pt x="4094" y="9834"/>
                    <a:pt x="4638" y="9068"/>
                    <a:pt x="5041" y="8442"/>
                  </a:cubicBezTo>
                  <a:cubicBezTo>
                    <a:pt x="5041" y="8442"/>
                    <a:pt x="5041" y="8422"/>
                    <a:pt x="5061" y="8422"/>
                  </a:cubicBezTo>
                  <a:cubicBezTo>
                    <a:pt x="5041" y="8442"/>
                    <a:pt x="5041" y="8463"/>
                    <a:pt x="5041" y="8503"/>
                  </a:cubicBezTo>
                  <a:cubicBezTo>
                    <a:pt x="4819" y="9289"/>
                    <a:pt x="4537" y="10156"/>
                    <a:pt x="4840" y="10963"/>
                  </a:cubicBezTo>
                  <a:cubicBezTo>
                    <a:pt x="4990" y="11368"/>
                    <a:pt x="5353" y="11796"/>
                    <a:pt x="5770" y="11796"/>
                  </a:cubicBezTo>
                  <a:cubicBezTo>
                    <a:pt x="5913" y="11796"/>
                    <a:pt x="6062" y="11746"/>
                    <a:pt x="6211" y="11628"/>
                  </a:cubicBezTo>
                  <a:cubicBezTo>
                    <a:pt x="6372" y="11487"/>
                    <a:pt x="6533" y="11265"/>
                    <a:pt x="6634" y="11023"/>
                  </a:cubicBezTo>
                  <a:cubicBezTo>
                    <a:pt x="6856" y="11265"/>
                    <a:pt x="7098" y="11427"/>
                    <a:pt x="7360" y="11487"/>
                  </a:cubicBezTo>
                  <a:cubicBezTo>
                    <a:pt x="7418" y="11500"/>
                    <a:pt x="7473" y="11506"/>
                    <a:pt x="7525" y="11506"/>
                  </a:cubicBezTo>
                  <a:cubicBezTo>
                    <a:pt x="8123" y="11506"/>
                    <a:pt x="8328" y="10699"/>
                    <a:pt x="8328" y="10217"/>
                  </a:cubicBezTo>
                  <a:cubicBezTo>
                    <a:pt x="8328" y="9733"/>
                    <a:pt x="8207" y="9269"/>
                    <a:pt x="8005" y="8846"/>
                  </a:cubicBezTo>
                  <a:lnTo>
                    <a:pt x="8005" y="8846"/>
                  </a:lnTo>
                  <a:cubicBezTo>
                    <a:pt x="8045" y="8866"/>
                    <a:pt x="8106" y="8886"/>
                    <a:pt x="8146" y="8906"/>
                  </a:cubicBezTo>
                  <a:cubicBezTo>
                    <a:pt x="8630" y="9128"/>
                    <a:pt x="9255" y="9370"/>
                    <a:pt x="9800" y="9370"/>
                  </a:cubicBezTo>
                  <a:cubicBezTo>
                    <a:pt x="9813" y="9371"/>
                    <a:pt x="9827" y="9371"/>
                    <a:pt x="9841" y="9371"/>
                  </a:cubicBezTo>
                  <a:cubicBezTo>
                    <a:pt x="10295" y="9371"/>
                    <a:pt x="10807" y="9051"/>
                    <a:pt x="10767" y="8523"/>
                  </a:cubicBezTo>
                  <a:cubicBezTo>
                    <a:pt x="10747" y="8321"/>
                    <a:pt x="10626" y="8140"/>
                    <a:pt x="10465" y="7959"/>
                  </a:cubicBezTo>
                  <a:cubicBezTo>
                    <a:pt x="10868" y="7938"/>
                    <a:pt x="11251" y="7797"/>
                    <a:pt x="11574" y="7535"/>
                  </a:cubicBezTo>
                  <a:cubicBezTo>
                    <a:pt x="12118" y="7071"/>
                    <a:pt x="12219" y="6204"/>
                    <a:pt x="11473" y="5902"/>
                  </a:cubicBezTo>
                  <a:cubicBezTo>
                    <a:pt x="11130" y="5761"/>
                    <a:pt x="10747" y="5761"/>
                    <a:pt x="10384" y="5741"/>
                  </a:cubicBezTo>
                  <a:lnTo>
                    <a:pt x="9558" y="5741"/>
                  </a:lnTo>
                  <a:cubicBezTo>
                    <a:pt x="10021" y="5479"/>
                    <a:pt x="10485" y="5116"/>
                    <a:pt x="10808" y="4712"/>
                  </a:cubicBezTo>
                  <a:cubicBezTo>
                    <a:pt x="11171" y="4228"/>
                    <a:pt x="11292" y="3462"/>
                    <a:pt x="10727" y="3079"/>
                  </a:cubicBezTo>
                  <a:cubicBezTo>
                    <a:pt x="10527" y="2954"/>
                    <a:pt x="10320" y="2899"/>
                    <a:pt x="10109" y="2899"/>
                  </a:cubicBezTo>
                  <a:cubicBezTo>
                    <a:pt x="9980" y="2899"/>
                    <a:pt x="9849" y="2920"/>
                    <a:pt x="9719" y="2958"/>
                  </a:cubicBezTo>
                  <a:cubicBezTo>
                    <a:pt x="9880" y="2615"/>
                    <a:pt x="9961" y="2253"/>
                    <a:pt x="9921" y="1869"/>
                  </a:cubicBezTo>
                  <a:cubicBezTo>
                    <a:pt x="9880" y="1547"/>
                    <a:pt x="9779" y="1144"/>
                    <a:pt x="9538" y="902"/>
                  </a:cubicBezTo>
                  <a:cubicBezTo>
                    <a:pt x="9437" y="794"/>
                    <a:pt x="9323" y="752"/>
                    <a:pt x="9207" y="752"/>
                  </a:cubicBezTo>
                  <a:cubicBezTo>
                    <a:pt x="8997" y="752"/>
                    <a:pt x="8779" y="886"/>
                    <a:pt x="8610" y="1002"/>
                  </a:cubicBezTo>
                  <a:cubicBezTo>
                    <a:pt x="7199" y="1890"/>
                    <a:pt x="6937" y="3583"/>
                    <a:pt x="6634" y="5116"/>
                  </a:cubicBezTo>
                  <a:cubicBezTo>
                    <a:pt x="6553" y="5055"/>
                    <a:pt x="6493" y="4995"/>
                    <a:pt x="6412" y="4954"/>
                  </a:cubicBezTo>
                  <a:cubicBezTo>
                    <a:pt x="6594" y="4370"/>
                    <a:pt x="6574" y="3684"/>
                    <a:pt x="6473" y="3099"/>
                  </a:cubicBezTo>
                  <a:cubicBezTo>
                    <a:pt x="6352" y="2253"/>
                    <a:pt x="6009" y="1325"/>
                    <a:pt x="5505" y="619"/>
                  </a:cubicBezTo>
                  <a:cubicBezTo>
                    <a:pt x="5237" y="249"/>
                    <a:pt x="4848" y="0"/>
                    <a:pt x="4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3084125" y="2144725"/>
              <a:ext cx="65050" cy="70775"/>
            </a:xfrm>
            <a:custGeom>
              <a:avLst/>
              <a:gdLst/>
              <a:ahLst/>
              <a:cxnLst/>
              <a:rect l="l" t="t" r="r" b="b"/>
              <a:pathLst>
                <a:path w="2602" h="2831" extrusionOk="0">
                  <a:moveTo>
                    <a:pt x="1289" y="0"/>
                  </a:moveTo>
                  <a:cubicBezTo>
                    <a:pt x="1133" y="0"/>
                    <a:pt x="978" y="35"/>
                    <a:pt x="847" y="112"/>
                  </a:cubicBezTo>
                  <a:cubicBezTo>
                    <a:pt x="746" y="152"/>
                    <a:pt x="666" y="253"/>
                    <a:pt x="585" y="334"/>
                  </a:cubicBezTo>
                  <a:cubicBezTo>
                    <a:pt x="283" y="535"/>
                    <a:pt x="101" y="878"/>
                    <a:pt x="81" y="1241"/>
                  </a:cubicBezTo>
                  <a:cubicBezTo>
                    <a:pt x="81" y="1281"/>
                    <a:pt x="81" y="1322"/>
                    <a:pt x="101" y="1362"/>
                  </a:cubicBezTo>
                  <a:cubicBezTo>
                    <a:pt x="41" y="1382"/>
                    <a:pt x="0" y="1423"/>
                    <a:pt x="0" y="1503"/>
                  </a:cubicBezTo>
                  <a:cubicBezTo>
                    <a:pt x="0" y="1644"/>
                    <a:pt x="41" y="1765"/>
                    <a:pt x="121" y="1886"/>
                  </a:cubicBezTo>
                  <a:cubicBezTo>
                    <a:pt x="283" y="2269"/>
                    <a:pt x="585" y="2612"/>
                    <a:pt x="988" y="2753"/>
                  </a:cubicBezTo>
                  <a:cubicBezTo>
                    <a:pt x="1126" y="2805"/>
                    <a:pt x="1273" y="2830"/>
                    <a:pt x="1419" y="2830"/>
                  </a:cubicBezTo>
                  <a:cubicBezTo>
                    <a:pt x="1790" y="2830"/>
                    <a:pt x="2157" y="2668"/>
                    <a:pt x="2359" y="2350"/>
                  </a:cubicBezTo>
                  <a:cubicBezTo>
                    <a:pt x="2541" y="2088"/>
                    <a:pt x="2601" y="1745"/>
                    <a:pt x="2601" y="1443"/>
                  </a:cubicBezTo>
                  <a:cubicBezTo>
                    <a:pt x="2581" y="1140"/>
                    <a:pt x="2521" y="858"/>
                    <a:pt x="2339" y="596"/>
                  </a:cubicBezTo>
                  <a:cubicBezTo>
                    <a:pt x="2178" y="354"/>
                    <a:pt x="1956" y="172"/>
                    <a:pt x="1674" y="72"/>
                  </a:cubicBezTo>
                  <a:cubicBezTo>
                    <a:pt x="1554" y="25"/>
                    <a:pt x="1421" y="0"/>
                    <a:pt x="1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2" name="Google Shape;252;p9"/>
            <p:cNvSpPr/>
            <p:nvPr/>
          </p:nvSpPr>
          <p:spPr>
            <a:xfrm>
              <a:off x="3033225" y="2092525"/>
              <a:ext cx="175425" cy="168925"/>
            </a:xfrm>
            <a:custGeom>
              <a:avLst/>
              <a:gdLst/>
              <a:ahLst/>
              <a:cxnLst/>
              <a:rect l="l" t="t" r="r" b="b"/>
              <a:pathLst>
                <a:path w="7017" h="6757" extrusionOk="0">
                  <a:moveTo>
                    <a:pt x="3413" y="2226"/>
                  </a:moveTo>
                  <a:cubicBezTo>
                    <a:pt x="3508" y="2226"/>
                    <a:pt x="3601" y="2237"/>
                    <a:pt x="3690" y="2260"/>
                  </a:cubicBezTo>
                  <a:cubicBezTo>
                    <a:pt x="4194" y="2381"/>
                    <a:pt x="4516" y="2805"/>
                    <a:pt x="4617" y="3289"/>
                  </a:cubicBezTo>
                  <a:cubicBezTo>
                    <a:pt x="4678" y="3531"/>
                    <a:pt x="4658" y="3793"/>
                    <a:pt x="4577" y="4035"/>
                  </a:cubicBezTo>
                  <a:cubicBezTo>
                    <a:pt x="4476" y="4317"/>
                    <a:pt x="4275" y="4499"/>
                    <a:pt x="4012" y="4619"/>
                  </a:cubicBezTo>
                  <a:cubicBezTo>
                    <a:pt x="3821" y="4708"/>
                    <a:pt x="3596" y="4764"/>
                    <a:pt x="3379" y="4764"/>
                  </a:cubicBezTo>
                  <a:cubicBezTo>
                    <a:pt x="3300" y="4764"/>
                    <a:pt x="3221" y="4757"/>
                    <a:pt x="3145" y="4740"/>
                  </a:cubicBezTo>
                  <a:cubicBezTo>
                    <a:pt x="2863" y="4680"/>
                    <a:pt x="2621" y="4539"/>
                    <a:pt x="2440" y="4337"/>
                  </a:cubicBezTo>
                  <a:cubicBezTo>
                    <a:pt x="2036" y="3873"/>
                    <a:pt x="2077" y="3148"/>
                    <a:pt x="2520" y="2724"/>
                  </a:cubicBezTo>
                  <a:cubicBezTo>
                    <a:pt x="2561" y="2664"/>
                    <a:pt x="2561" y="2623"/>
                    <a:pt x="2561" y="2583"/>
                  </a:cubicBezTo>
                  <a:cubicBezTo>
                    <a:pt x="2777" y="2351"/>
                    <a:pt x="3101" y="2226"/>
                    <a:pt x="3413" y="2226"/>
                  </a:cubicBezTo>
                  <a:close/>
                  <a:moveTo>
                    <a:pt x="1668" y="1"/>
                  </a:moveTo>
                  <a:cubicBezTo>
                    <a:pt x="1572" y="1"/>
                    <a:pt x="1476" y="74"/>
                    <a:pt x="1512" y="184"/>
                  </a:cubicBezTo>
                  <a:cubicBezTo>
                    <a:pt x="1734" y="930"/>
                    <a:pt x="1996" y="1676"/>
                    <a:pt x="2339" y="2361"/>
                  </a:cubicBezTo>
                  <a:cubicBezTo>
                    <a:pt x="2278" y="2422"/>
                    <a:pt x="2238" y="2482"/>
                    <a:pt x="2198" y="2523"/>
                  </a:cubicBezTo>
                  <a:cubicBezTo>
                    <a:pt x="2178" y="2563"/>
                    <a:pt x="2178" y="2603"/>
                    <a:pt x="2178" y="2644"/>
                  </a:cubicBezTo>
                  <a:cubicBezTo>
                    <a:pt x="1855" y="3047"/>
                    <a:pt x="1754" y="3591"/>
                    <a:pt x="1936" y="4075"/>
                  </a:cubicBezTo>
                  <a:cubicBezTo>
                    <a:pt x="1936" y="4075"/>
                    <a:pt x="1916" y="4075"/>
                    <a:pt x="1916" y="4095"/>
                  </a:cubicBezTo>
                  <a:cubicBezTo>
                    <a:pt x="1311" y="4236"/>
                    <a:pt x="726" y="4418"/>
                    <a:pt x="141" y="4619"/>
                  </a:cubicBezTo>
                  <a:cubicBezTo>
                    <a:pt x="61" y="4640"/>
                    <a:pt x="0" y="4720"/>
                    <a:pt x="20" y="4801"/>
                  </a:cubicBezTo>
                  <a:cubicBezTo>
                    <a:pt x="55" y="4871"/>
                    <a:pt x="121" y="4926"/>
                    <a:pt x="190" y="4926"/>
                  </a:cubicBezTo>
                  <a:cubicBezTo>
                    <a:pt x="201" y="4926"/>
                    <a:pt x="211" y="4925"/>
                    <a:pt x="222" y="4922"/>
                  </a:cubicBezTo>
                  <a:cubicBezTo>
                    <a:pt x="807" y="4700"/>
                    <a:pt x="1391" y="4539"/>
                    <a:pt x="1996" y="4378"/>
                  </a:cubicBezTo>
                  <a:cubicBezTo>
                    <a:pt x="2016" y="4378"/>
                    <a:pt x="2057" y="4357"/>
                    <a:pt x="2057" y="4337"/>
                  </a:cubicBezTo>
                  <a:cubicBezTo>
                    <a:pt x="2238" y="4619"/>
                    <a:pt x="2500" y="4841"/>
                    <a:pt x="2803" y="4962"/>
                  </a:cubicBezTo>
                  <a:cubicBezTo>
                    <a:pt x="2970" y="5029"/>
                    <a:pt x="3151" y="5068"/>
                    <a:pt x="3334" y="5068"/>
                  </a:cubicBezTo>
                  <a:cubicBezTo>
                    <a:pt x="3372" y="5068"/>
                    <a:pt x="3410" y="5067"/>
                    <a:pt x="3448" y="5063"/>
                  </a:cubicBezTo>
                  <a:cubicBezTo>
                    <a:pt x="3448" y="5063"/>
                    <a:pt x="3448" y="5083"/>
                    <a:pt x="3448" y="5083"/>
                  </a:cubicBezTo>
                  <a:cubicBezTo>
                    <a:pt x="3488" y="5587"/>
                    <a:pt x="3549" y="6112"/>
                    <a:pt x="3609" y="6616"/>
                  </a:cubicBezTo>
                  <a:cubicBezTo>
                    <a:pt x="3609" y="6696"/>
                    <a:pt x="3670" y="6757"/>
                    <a:pt x="3750" y="6757"/>
                  </a:cubicBezTo>
                  <a:cubicBezTo>
                    <a:pt x="3831" y="6757"/>
                    <a:pt x="3932" y="6696"/>
                    <a:pt x="3912" y="6616"/>
                  </a:cubicBezTo>
                  <a:cubicBezTo>
                    <a:pt x="3851" y="6112"/>
                    <a:pt x="3791" y="5587"/>
                    <a:pt x="3770" y="5083"/>
                  </a:cubicBezTo>
                  <a:cubicBezTo>
                    <a:pt x="3770" y="5063"/>
                    <a:pt x="3750" y="5043"/>
                    <a:pt x="3750" y="5023"/>
                  </a:cubicBezTo>
                  <a:cubicBezTo>
                    <a:pt x="3791" y="5023"/>
                    <a:pt x="3851" y="5003"/>
                    <a:pt x="3891" y="5003"/>
                  </a:cubicBezTo>
                  <a:cubicBezTo>
                    <a:pt x="4214" y="4902"/>
                    <a:pt x="4537" y="4720"/>
                    <a:pt x="4718" y="4438"/>
                  </a:cubicBezTo>
                  <a:cubicBezTo>
                    <a:pt x="4779" y="4337"/>
                    <a:pt x="4819" y="4236"/>
                    <a:pt x="4859" y="4136"/>
                  </a:cubicBezTo>
                  <a:cubicBezTo>
                    <a:pt x="4879" y="4156"/>
                    <a:pt x="4900" y="4156"/>
                    <a:pt x="4940" y="4176"/>
                  </a:cubicBezTo>
                  <a:cubicBezTo>
                    <a:pt x="5565" y="4398"/>
                    <a:pt x="6190" y="4619"/>
                    <a:pt x="6815" y="4882"/>
                  </a:cubicBezTo>
                  <a:cubicBezTo>
                    <a:pt x="6823" y="4884"/>
                    <a:pt x="6832" y="4886"/>
                    <a:pt x="6841" y="4886"/>
                  </a:cubicBezTo>
                  <a:cubicBezTo>
                    <a:pt x="6901" y="4886"/>
                    <a:pt x="6979" y="4833"/>
                    <a:pt x="6996" y="4781"/>
                  </a:cubicBezTo>
                  <a:cubicBezTo>
                    <a:pt x="7017" y="4680"/>
                    <a:pt x="6956" y="4619"/>
                    <a:pt x="6896" y="4579"/>
                  </a:cubicBezTo>
                  <a:cubicBezTo>
                    <a:pt x="6271" y="4337"/>
                    <a:pt x="5646" y="4095"/>
                    <a:pt x="5021" y="3873"/>
                  </a:cubicBezTo>
                  <a:lnTo>
                    <a:pt x="4940" y="3873"/>
                  </a:lnTo>
                  <a:cubicBezTo>
                    <a:pt x="4960" y="3732"/>
                    <a:pt x="4960" y="3611"/>
                    <a:pt x="4960" y="3470"/>
                  </a:cubicBezTo>
                  <a:cubicBezTo>
                    <a:pt x="4940" y="3188"/>
                    <a:pt x="4859" y="2906"/>
                    <a:pt x="4718" y="2664"/>
                  </a:cubicBezTo>
                  <a:cubicBezTo>
                    <a:pt x="5283" y="2099"/>
                    <a:pt x="5908" y="1575"/>
                    <a:pt x="6553" y="1091"/>
                  </a:cubicBezTo>
                  <a:cubicBezTo>
                    <a:pt x="6613" y="1051"/>
                    <a:pt x="6654" y="950"/>
                    <a:pt x="6593" y="889"/>
                  </a:cubicBezTo>
                  <a:cubicBezTo>
                    <a:pt x="6566" y="836"/>
                    <a:pt x="6513" y="800"/>
                    <a:pt x="6462" y="800"/>
                  </a:cubicBezTo>
                  <a:cubicBezTo>
                    <a:pt x="6436" y="800"/>
                    <a:pt x="6412" y="809"/>
                    <a:pt x="6392" y="829"/>
                  </a:cubicBezTo>
                  <a:cubicBezTo>
                    <a:pt x="5726" y="1313"/>
                    <a:pt x="5121" y="1857"/>
                    <a:pt x="4516" y="2422"/>
                  </a:cubicBezTo>
                  <a:cubicBezTo>
                    <a:pt x="4375" y="2240"/>
                    <a:pt x="4194" y="2099"/>
                    <a:pt x="3972" y="2019"/>
                  </a:cubicBezTo>
                  <a:cubicBezTo>
                    <a:pt x="3792" y="1948"/>
                    <a:pt x="3604" y="1914"/>
                    <a:pt x="3416" y="1914"/>
                  </a:cubicBezTo>
                  <a:cubicBezTo>
                    <a:pt x="3120" y="1914"/>
                    <a:pt x="2828" y="1999"/>
                    <a:pt x="2581" y="2160"/>
                  </a:cubicBezTo>
                  <a:cubicBezTo>
                    <a:pt x="2258" y="1494"/>
                    <a:pt x="2016" y="809"/>
                    <a:pt x="1815" y="103"/>
                  </a:cubicBezTo>
                  <a:cubicBezTo>
                    <a:pt x="1791" y="32"/>
                    <a:pt x="1730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53" name="Google Shape;253;p9"/>
          <p:cNvSpPr/>
          <p:nvPr/>
        </p:nvSpPr>
        <p:spPr>
          <a:xfrm>
            <a:off x="1288854" y="154634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54" name="Google Shape;254;p9"/>
          <p:cNvGrpSpPr/>
          <p:nvPr/>
        </p:nvGrpSpPr>
        <p:grpSpPr>
          <a:xfrm>
            <a:off x="10259317" y="5320655"/>
            <a:ext cx="1373709" cy="2161424"/>
            <a:chOff x="3624975" y="3615525"/>
            <a:chExt cx="448650" cy="704200"/>
          </a:xfrm>
        </p:grpSpPr>
        <p:sp>
          <p:nvSpPr>
            <p:cNvPr id="255" name="Google Shape;255;p9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60" name="Google Shape;260;p9"/>
          <p:cNvGrpSpPr/>
          <p:nvPr/>
        </p:nvGrpSpPr>
        <p:grpSpPr>
          <a:xfrm rot="4015939" flipH="1">
            <a:off x="11164596" y="5819031"/>
            <a:ext cx="1499764" cy="887291"/>
            <a:chOff x="5787975" y="2528550"/>
            <a:chExt cx="1124875" cy="667150"/>
          </a:xfrm>
        </p:grpSpPr>
        <p:sp>
          <p:nvSpPr>
            <p:cNvPr id="261" name="Google Shape;261;p9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07820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 userDrawn="1">
  <p:cSld name="Section header 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"/>
          <p:cNvSpPr/>
          <p:nvPr/>
        </p:nvSpPr>
        <p:spPr>
          <a:xfrm rot="5789196">
            <a:off x="9934592" y="-676544"/>
            <a:ext cx="5678132" cy="560007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51" name="Google Shape;351;p14"/>
          <p:cNvSpPr/>
          <p:nvPr/>
        </p:nvSpPr>
        <p:spPr>
          <a:xfrm rot="5015009">
            <a:off x="-3915233" y="3070292"/>
            <a:ext cx="5678009" cy="5599993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52" name="Google Shape;352;p14"/>
          <p:cNvGrpSpPr/>
          <p:nvPr/>
        </p:nvGrpSpPr>
        <p:grpSpPr>
          <a:xfrm rot="10800000" flipH="1">
            <a:off x="-6" y="-492479"/>
            <a:ext cx="1373709" cy="2161424"/>
            <a:chOff x="3624975" y="3615525"/>
            <a:chExt cx="448650" cy="704200"/>
          </a:xfrm>
        </p:grpSpPr>
        <p:sp>
          <p:nvSpPr>
            <p:cNvPr id="353" name="Google Shape;353;p14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58" name="Google Shape;358;p14"/>
          <p:cNvGrpSpPr/>
          <p:nvPr/>
        </p:nvGrpSpPr>
        <p:grpSpPr>
          <a:xfrm rot="6784061">
            <a:off x="905273" y="283281"/>
            <a:ext cx="1499764" cy="887291"/>
            <a:chOff x="5787975" y="2528550"/>
            <a:chExt cx="1124875" cy="667150"/>
          </a:xfrm>
        </p:grpSpPr>
        <p:sp>
          <p:nvSpPr>
            <p:cNvPr id="359" name="Google Shape;359;p14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64" name="Google Shape;364;p14"/>
          <p:cNvGrpSpPr/>
          <p:nvPr/>
        </p:nvGrpSpPr>
        <p:grpSpPr>
          <a:xfrm rot="-4015939">
            <a:off x="-203145" y="5856281"/>
            <a:ext cx="1499764" cy="887291"/>
            <a:chOff x="5787975" y="2528550"/>
            <a:chExt cx="1124875" cy="667150"/>
          </a:xfrm>
        </p:grpSpPr>
        <p:sp>
          <p:nvSpPr>
            <p:cNvPr id="365" name="Google Shape;365;p14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0" name="Google Shape;370;p14"/>
          <p:cNvSpPr/>
          <p:nvPr/>
        </p:nvSpPr>
        <p:spPr>
          <a:xfrm>
            <a:off x="5949163" y="3724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72" name="Google Shape;372;p14"/>
          <p:cNvSpPr/>
          <p:nvPr/>
        </p:nvSpPr>
        <p:spPr>
          <a:xfrm>
            <a:off x="4264874" y="6144752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73" name="Google Shape;373;p14"/>
          <p:cNvGrpSpPr/>
          <p:nvPr/>
        </p:nvGrpSpPr>
        <p:grpSpPr>
          <a:xfrm rot="4505709">
            <a:off x="11359759" y="6117315"/>
            <a:ext cx="792823" cy="629104"/>
            <a:chOff x="2814675" y="2284550"/>
            <a:chExt cx="594650" cy="473025"/>
          </a:xfrm>
        </p:grpSpPr>
        <p:sp>
          <p:nvSpPr>
            <p:cNvPr id="374" name="Google Shape;374;p14"/>
            <p:cNvSpPr/>
            <p:nvPr/>
          </p:nvSpPr>
          <p:spPr>
            <a:xfrm>
              <a:off x="2877350" y="2605850"/>
              <a:ext cx="126575" cy="118600"/>
            </a:xfrm>
            <a:custGeom>
              <a:avLst/>
              <a:gdLst/>
              <a:ahLst/>
              <a:cxnLst/>
              <a:rect l="l" t="t" r="r" b="b"/>
              <a:pathLst>
                <a:path w="5063" h="4744" extrusionOk="0">
                  <a:moveTo>
                    <a:pt x="2519" y="0"/>
                  </a:moveTo>
                  <a:cubicBezTo>
                    <a:pt x="1362" y="0"/>
                    <a:pt x="357" y="852"/>
                    <a:pt x="175" y="2033"/>
                  </a:cubicBezTo>
                  <a:cubicBezTo>
                    <a:pt x="0" y="3312"/>
                    <a:pt x="877" y="4540"/>
                    <a:pt x="2181" y="4715"/>
                  </a:cubicBezTo>
                  <a:cubicBezTo>
                    <a:pt x="2303" y="4734"/>
                    <a:pt x="2424" y="4743"/>
                    <a:pt x="2544" y="4743"/>
                  </a:cubicBezTo>
                  <a:cubicBezTo>
                    <a:pt x="3700" y="4743"/>
                    <a:pt x="4703" y="3893"/>
                    <a:pt x="4862" y="2735"/>
                  </a:cubicBezTo>
                  <a:cubicBezTo>
                    <a:pt x="5063" y="1432"/>
                    <a:pt x="4160" y="229"/>
                    <a:pt x="2882" y="28"/>
                  </a:cubicBezTo>
                  <a:cubicBezTo>
                    <a:pt x="2760" y="10"/>
                    <a:pt x="2639" y="0"/>
                    <a:pt x="2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2814675" y="2418650"/>
              <a:ext cx="126600" cy="118925"/>
            </a:xfrm>
            <a:custGeom>
              <a:avLst/>
              <a:gdLst/>
              <a:ahLst/>
              <a:cxnLst/>
              <a:rect l="l" t="t" r="r" b="b"/>
              <a:pathLst>
                <a:path w="5064" h="4757" extrusionOk="0">
                  <a:moveTo>
                    <a:pt x="2551" y="0"/>
                  </a:moveTo>
                  <a:cubicBezTo>
                    <a:pt x="1381" y="0"/>
                    <a:pt x="360" y="836"/>
                    <a:pt x="176" y="2028"/>
                  </a:cubicBezTo>
                  <a:cubicBezTo>
                    <a:pt x="1" y="3331"/>
                    <a:pt x="878" y="4534"/>
                    <a:pt x="2181" y="4734"/>
                  </a:cubicBezTo>
                  <a:cubicBezTo>
                    <a:pt x="2293" y="4749"/>
                    <a:pt x="2403" y="4757"/>
                    <a:pt x="2513" y="4757"/>
                  </a:cubicBezTo>
                  <a:cubicBezTo>
                    <a:pt x="3683" y="4757"/>
                    <a:pt x="4705" y="3921"/>
                    <a:pt x="4888" y="2729"/>
                  </a:cubicBezTo>
                  <a:cubicBezTo>
                    <a:pt x="5063" y="1426"/>
                    <a:pt x="4186" y="223"/>
                    <a:pt x="2883" y="23"/>
                  </a:cubicBezTo>
                  <a:cubicBezTo>
                    <a:pt x="2772" y="8"/>
                    <a:pt x="2661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2995750" y="2386700"/>
              <a:ext cx="127225" cy="118925"/>
            </a:xfrm>
            <a:custGeom>
              <a:avLst/>
              <a:gdLst/>
              <a:ahLst/>
              <a:cxnLst/>
              <a:rect l="l" t="t" r="r" b="b"/>
              <a:pathLst>
                <a:path w="5089" h="4757" extrusionOk="0">
                  <a:moveTo>
                    <a:pt x="2577" y="0"/>
                  </a:moveTo>
                  <a:cubicBezTo>
                    <a:pt x="1407" y="0"/>
                    <a:pt x="385" y="836"/>
                    <a:pt x="201" y="2027"/>
                  </a:cubicBezTo>
                  <a:cubicBezTo>
                    <a:pt x="1" y="3331"/>
                    <a:pt x="903" y="4534"/>
                    <a:pt x="2206" y="4734"/>
                  </a:cubicBezTo>
                  <a:cubicBezTo>
                    <a:pt x="2316" y="4749"/>
                    <a:pt x="2425" y="4756"/>
                    <a:pt x="2533" y="4756"/>
                  </a:cubicBezTo>
                  <a:cubicBezTo>
                    <a:pt x="3687" y="4756"/>
                    <a:pt x="4728" y="3921"/>
                    <a:pt x="4888" y="2729"/>
                  </a:cubicBezTo>
                  <a:cubicBezTo>
                    <a:pt x="5089" y="1426"/>
                    <a:pt x="4186" y="223"/>
                    <a:pt x="2908" y="22"/>
                  </a:cubicBezTo>
                  <a:cubicBezTo>
                    <a:pt x="2797" y="7"/>
                    <a:pt x="2686" y="0"/>
                    <a:pt x="2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3107925" y="2509975"/>
              <a:ext cx="127200" cy="118600"/>
            </a:xfrm>
            <a:custGeom>
              <a:avLst/>
              <a:gdLst/>
              <a:ahLst/>
              <a:cxnLst/>
              <a:rect l="l" t="t" r="r" b="b"/>
              <a:pathLst>
                <a:path w="5088" h="4744" extrusionOk="0">
                  <a:moveTo>
                    <a:pt x="2544" y="1"/>
                  </a:moveTo>
                  <a:cubicBezTo>
                    <a:pt x="1387" y="1"/>
                    <a:pt x="382" y="850"/>
                    <a:pt x="201" y="2009"/>
                  </a:cubicBezTo>
                  <a:cubicBezTo>
                    <a:pt x="0" y="3312"/>
                    <a:pt x="902" y="4515"/>
                    <a:pt x="2206" y="4715"/>
                  </a:cubicBezTo>
                  <a:cubicBezTo>
                    <a:pt x="2325" y="4734"/>
                    <a:pt x="2445" y="4743"/>
                    <a:pt x="2563" y="4743"/>
                  </a:cubicBezTo>
                  <a:cubicBezTo>
                    <a:pt x="3705" y="4743"/>
                    <a:pt x="4728" y="3892"/>
                    <a:pt x="4887" y="2710"/>
                  </a:cubicBezTo>
                  <a:cubicBezTo>
                    <a:pt x="5088" y="1432"/>
                    <a:pt x="4186" y="229"/>
                    <a:pt x="2907" y="29"/>
                  </a:cubicBezTo>
                  <a:cubicBezTo>
                    <a:pt x="2785" y="10"/>
                    <a:pt x="2664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3136750" y="2284550"/>
              <a:ext cx="126575" cy="118950"/>
            </a:xfrm>
            <a:custGeom>
              <a:avLst/>
              <a:gdLst/>
              <a:ahLst/>
              <a:cxnLst/>
              <a:rect l="l" t="t" r="r" b="b"/>
              <a:pathLst>
                <a:path w="5063" h="4758" extrusionOk="0">
                  <a:moveTo>
                    <a:pt x="2551" y="1"/>
                  </a:moveTo>
                  <a:cubicBezTo>
                    <a:pt x="1381" y="1"/>
                    <a:pt x="359" y="836"/>
                    <a:pt x="175" y="2028"/>
                  </a:cubicBezTo>
                  <a:cubicBezTo>
                    <a:pt x="0" y="3331"/>
                    <a:pt x="877" y="4534"/>
                    <a:pt x="2180" y="4735"/>
                  </a:cubicBezTo>
                  <a:cubicBezTo>
                    <a:pt x="2292" y="4750"/>
                    <a:pt x="2403" y="4757"/>
                    <a:pt x="2512" y="4757"/>
                  </a:cubicBezTo>
                  <a:cubicBezTo>
                    <a:pt x="3682" y="4757"/>
                    <a:pt x="4702" y="3922"/>
                    <a:pt x="4862" y="2730"/>
                  </a:cubicBezTo>
                  <a:cubicBezTo>
                    <a:pt x="5063" y="1427"/>
                    <a:pt x="4160" y="224"/>
                    <a:pt x="2882" y="23"/>
                  </a:cubicBezTo>
                  <a:cubicBezTo>
                    <a:pt x="2771" y="8"/>
                    <a:pt x="2660" y="1"/>
                    <a:pt x="2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2914925" y="2517700"/>
              <a:ext cx="494400" cy="239875"/>
            </a:xfrm>
            <a:custGeom>
              <a:avLst/>
              <a:gdLst/>
              <a:ahLst/>
              <a:cxnLst/>
              <a:rect l="l" t="t" r="r" b="b"/>
              <a:pathLst>
                <a:path w="19776" h="9595" extrusionOk="0">
                  <a:moveTo>
                    <a:pt x="254" y="0"/>
                  </a:moveTo>
                  <a:cubicBezTo>
                    <a:pt x="189" y="0"/>
                    <a:pt x="120" y="27"/>
                    <a:pt x="76" y="71"/>
                  </a:cubicBezTo>
                  <a:cubicBezTo>
                    <a:pt x="1" y="171"/>
                    <a:pt x="26" y="271"/>
                    <a:pt x="126" y="371"/>
                  </a:cubicBezTo>
                  <a:cubicBezTo>
                    <a:pt x="1104" y="1399"/>
                    <a:pt x="2181" y="2351"/>
                    <a:pt x="3309" y="3229"/>
                  </a:cubicBezTo>
                  <a:cubicBezTo>
                    <a:pt x="4437" y="4106"/>
                    <a:pt x="5615" y="4908"/>
                    <a:pt x="6868" y="5610"/>
                  </a:cubicBezTo>
                  <a:cubicBezTo>
                    <a:pt x="6968" y="5685"/>
                    <a:pt x="7069" y="5735"/>
                    <a:pt x="7194" y="5785"/>
                  </a:cubicBezTo>
                  <a:cubicBezTo>
                    <a:pt x="6304" y="5833"/>
                    <a:pt x="5424" y="5861"/>
                    <a:pt x="4541" y="5861"/>
                  </a:cubicBezTo>
                  <a:cubicBezTo>
                    <a:pt x="4057" y="5861"/>
                    <a:pt x="3572" y="5853"/>
                    <a:pt x="3084" y="5835"/>
                  </a:cubicBezTo>
                  <a:cubicBezTo>
                    <a:pt x="2983" y="5835"/>
                    <a:pt x="2883" y="5885"/>
                    <a:pt x="2858" y="6011"/>
                  </a:cubicBezTo>
                  <a:cubicBezTo>
                    <a:pt x="2833" y="6111"/>
                    <a:pt x="2908" y="6236"/>
                    <a:pt x="3033" y="6236"/>
                  </a:cubicBezTo>
                  <a:cubicBezTo>
                    <a:pt x="3575" y="6254"/>
                    <a:pt x="4117" y="6262"/>
                    <a:pt x="4658" y="6262"/>
                  </a:cubicBezTo>
                  <a:cubicBezTo>
                    <a:pt x="5645" y="6262"/>
                    <a:pt x="6633" y="6235"/>
                    <a:pt x="7620" y="6186"/>
                  </a:cubicBezTo>
                  <a:cubicBezTo>
                    <a:pt x="7670" y="6161"/>
                    <a:pt x="7720" y="6136"/>
                    <a:pt x="7745" y="6111"/>
                  </a:cubicBezTo>
                  <a:cubicBezTo>
                    <a:pt x="8723" y="6612"/>
                    <a:pt x="9700" y="7088"/>
                    <a:pt x="10703" y="7489"/>
                  </a:cubicBezTo>
                  <a:cubicBezTo>
                    <a:pt x="12031" y="8016"/>
                    <a:pt x="13409" y="8467"/>
                    <a:pt x="14788" y="8792"/>
                  </a:cubicBezTo>
                  <a:cubicBezTo>
                    <a:pt x="16166" y="9143"/>
                    <a:pt x="17570" y="9394"/>
                    <a:pt x="18998" y="9544"/>
                  </a:cubicBezTo>
                  <a:cubicBezTo>
                    <a:pt x="19174" y="9569"/>
                    <a:pt x="19349" y="9569"/>
                    <a:pt x="19525" y="9594"/>
                  </a:cubicBezTo>
                  <a:cubicBezTo>
                    <a:pt x="19650" y="9594"/>
                    <a:pt x="19750" y="9519"/>
                    <a:pt x="19775" y="9419"/>
                  </a:cubicBezTo>
                  <a:cubicBezTo>
                    <a:pt x="19775" y="9319"/>
                    <a:pt x="19700" y="9193"/>
                    <a:pt x="19600" y="9193"/>
                  </a:cubicBezTo>
                  <a:cubicBezTo>
                    <a:pt x="18171" y="9068"/>
                    <a:pt x="16768" y="8868"/>
                    <a:pt x="15389" y="8542"/>
                  </a:cubicBezTo>
                  <a:cubicBezTo>
                    <a:pt x="15189" y="8492"/>
                    <a:pt x="14988" y="8442"/>
                    <a:pt x="14788" y="8391"/>
                  </a:cubicBezTo>
                  <a:cubicBezTo>
                    <a:pt x="14788" y="8366"/>
                    <a:pt x="14788" y="8316"/>
                    <a:pt x="14763" y="8266"/>
                  </a:cubicBezTo>
                  <a:cubicBezTo>
                    <a:pt x="13710" y="6988"/>
                    <a:pt x="12683" y="5710"/>
                    <a:pt x="11655" y="4432"/>
                  </a:cubicBezTo>
                  <a:cubicBezTo>
                    <a:pt x="11614" y="4376"/>
                    <a:pt x="11559" y="4353"/>
                    <a:pt x="11504" y="4353"/>
                  </a:cubicBezTo>
                  <a:cubicBezTo>
                    <a:pt x="11361" y="4353"/>
                    <a:pt x="11220" y="4512"/>
                    <a:pt x="11329" y="4657"/>
                  </a:cubicBezTo>
                  <a:lnTo>
                    <a:pt x="14211" y="8241"/>
                  </a:lnTo>
                  <a:cubicBezTo>
                    <a:pt x="13234" y="7965"/>
                    <a:pt x="12282" y="7665"/>
                    <a:pt x="11354" y="7314"/>
                  </a:cubicBezTo>
                  <a:cubicBezTo>
                    <a:pt x="10026" y="6787"/>
                    <a:pt x="8748" y="6186"/>
                    <a:pt x="7495" y="5509"/>
                  </a:cubicBezTo>
                  <a:cubicBezTo>
                    <a:pt x="6267" y="4833"/>
                    <a:pt x="5063" y="4056"/>
                    <a:pt x="3936" y="3203"/>
                  </a:cubicBezTo>
                  <a:cubicBezTo>
                    <a:pt x="2808" y="2376"/>
                    <a:pt x="1730" y="1424"/>
                    <a:pt x="728" y="422"/>
                  </a:cubicBezTo>
                  <a:cubicBezTo>
                    <a:pt x="602" y="296"/>
                    <a:pt x="477" y="171"/>
                    <a:pt x="377" y="46"/>
                  </a:cubicBezTo>
                  <a:cubicBezTo>
                    <a:pt x="345" y="14"/>
                    <a:pt x="30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3098525" y="2487625"/>
              <a:ext cx="36350" cy="31725"/>
            </a:xfrm>
            <a:custGeom>
              <a:avLst/>
              <a:gdLst/>
              <a:ahLst/>
              <a:cxnLst/>
              <a:rect l="l" t="t" r="r" b="b"/>
              <a:pathLst>
                <a:path w="1454" h="1269" extrusionOk="0">
                  <a:moveTo>
                    <a:pt x="238" y="0"/>
                  </a:moveTo>
                  <a:cubicBezTo>
                    <a:pt x="180" y="0"/>
                    <a:pt x="119" y="27"/>
                    <a:pt x="75" y="71"/>
                  </a:cubicBezTo>
                  <a:cubicBezTo>
                    <a:pt x="0" y="171"/>
                    <a:pt x="25" y="271"/>
                    <a:pt x="100" y="346"/>
                  </a:cubicBezTo>
                  <a:cubicBezTo>
                    <a:pt x="451" y="647"/>
                    <a:pt x="777" y="948"/>
                    <a:pt x="1103" y="1224"/>
                  </a:cubicBezTo>
                  <a:cubicBezTo>
                    <a:pt x="1145" y="1255"/>
                    <a:pt x="1191" y="1269"/>
                    <a:pt x="1237" y="1269"/>
                  </a:cubicBezTo>
                  <a:cubicBezTo>
                    <a:pt x="1299" y="1269"/>
                    <a:pt x="1360" y="1242"/>
                    <a:pt x="1404" y="1198"/>
                  </a:cubicBezTo>
                  <a:cubicBezTo>
                    <a:pt x="1454" y="1098"/>
                    <a:pt x="1454" y="998"/>
                    <a:pt x="1354" y="923"/>
                  </a:cubicBezTo>
                  <a:cubicBezTo>
                    <a:pt x="1028" y="622"/>
                    <a:pt x="702" y="321"/>
                    <a:pt x="351" y="46"/>
                  </a:cubicBezTo>
                  <a:cubicBezTo>
                    <a:pt x="320" y="14"/>
                    <a:pt x="279" y="0"/>
                    <a:pt x="238" y="0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3174250" y="2400100"/>
              <a:ext cx="29000" cy="114350"/>
            </a:xfrm>
            <a:custGeom>
              <a:avLst/>
              <a:gdLst/>
              <a:ahLst/>
              <a:cxnLst/>
              <a:rect l="l" t="t" r="r" b="b"/>
              <a:pathLst>
                <a:path w="1160" h="4574" extrusionOk="0">
                  <a:moveTo>
                    <a:pt x="943" y="1"/>
                  </a:moveTo>
                  <a:cubicBezTo>
                    <a:pt x="855" y="1"/>
                    <a:pt x="764" y="53"/>
                    <a:pt x="731" y="163"/>
                  </a:cubicBezTo>
                  <a:cubicBezTo>
                    <a:pt x="455" y="1542"/>
                    <a:pt x="204" y="2945"/>
                    <a:pt x="29" y="4349"/>
                  </a:cubicBezTo>
                  <a:cubicBezTo>
                    <a:pt x="1" y="4489"/>
                    <a:pt x="114" y="4574"/>
                    <a:pt x="223" y="4574"/>
                  </a:cubicBezTo>
                  <a:cubicBezTo>
                    <a:pt x="309" y="4574"/>
                    <a:pt x="394" y="4520"/>
                    <a:pt x="405" y="4399"/>
                  </a:cubicBezTo>
                  <a:cubicBezTo>
                    <a:pt x="605" y="3020"/>
                    <a:pt x="856" y="1617"/>
                    <a:pt x="1132" y="238"/>
                  </a:cubicBezTo>
                  <a:cubicBezTo>
                    <a:pt x="1160" y="84"/>
                    <a:pt x="1055" y="1"/>
                    <a:pt x="943" y="1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3017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3"/>
          <p:cNvSpPr/>
          <p:nvPr/>
        </p:nvSpPr>
        <p:spPr>
          <a:xfrm rot="-6065224">
            <a:off x="-4781816" y="927761"/>
            <a:ext cx="5678281" cy="5600219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07" name="Google Shape;607;p23"/>
          <p:cNvGrpSpPr/>
          <p:nvPr/>
        </p:nvGrpSpPr>
        <p:grpSpPr>
          <a:xfrm>
            <a:off x="-6" y="5238355"/>
            <a:ext cx="1373709" cy="2161424"/>
            <a:chOff x="3624975" y="3615525"/>
            <a:chExt cx="448650" cy="704200"/>
          </a:xfrm>
        </p:grpSpPr>
        <p:sp>
          <p:nvSpPr>
            <p:cNvPr id="608" name="Google Shape;608;p23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13" name="Google Shape;613;p23"/>
          <p:cNvGrpSpPr/>
          <p:nvPr/>
        </p:nvGrpSpPr>
        <p:grpSpPr>
          <a:xfrm rot="4505709">
            <a:off x="1359062" y="6352981"/>
            <a:ext cx="792823" cy="629104"/>
            <a:chOff x="2814675" y="2284550"/>
            <a:chExt cx="594650" cy="473025"/>
          </a:xfrm>
        </p:grpSpPr>
        <p:sp>
          <p:nvSpPr>
            <p:cNvPr id="614" name="Google Shape;614;p23"/>
            <p:cNvSpPr/>
            <p:nvPr/>
          </p:nvSpPr>
          <p:spPr>
            <a:xfrm>
              <a:off x="2877350" y="2605850"/>
              <a:ext cx="126575" cy="118600"/>
            </a:xfrm>
            <a:custGeom>
              <a:avLst/>
              <a:gdLst/>
              <a:ahLst/>
              <a:cxnLst/>
              <a:rect l="l" t="t" r="r" b="b"/>
              <a:pathLst>
                <a:path w="5063" h="4744" extrusionOk="0">
                  <a:moveTo>
                    <a:pt x="2519" y="0"/>
                  </a:moveTo>
                  <a:cubicBezTo>
                    <a:pt x="1362" y="0"/>
                    <a:pt x="357" y="852"/>
                    <a:pt x="175" y="2033"/>
                  </a:cubicBezTo>
                  <a:cubicBezTo>
                    <a:pt x="0" y="3312"/>
                    <a:pt x="877" y="4540"/>
                    <a:pt x="2181" y="4715"/>
                  </a:cubicBezTo>
                  <a:cubicBezTo>
                    <a:pt x="2303" y="4734"/>
                    <a:pt x="2424" y="4743"/>
                    <a:pt x="2544" y="4743"/>
                  </a:cubicBezTo>
                  <a:cubicBezTo>
                    <a:pt x="3700" y="4743"/>
                    <a:pt x="4703" y="3893"/>
                    <a:pt x="4862" y="2735"/>
                  </a:cubicBezTo>
                  <a:cubicBezTo>
                    <a:pt x="5063" y="1432"/>
                    <a:pt x="4160" y="229"/>
                    <a:pt x="2882" y="28"/>
                  </a:cubicBezTo>
                  <a:cubicBezTo>
                    <a:pt x="2760" y="10"/>
                    <a:pt x="2639" y="0"/>
                    <a:pt x="2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2814675" y="2418650"/>
              <a:ext cx="126600" cy="118925"/>
            </a:xfrm>
            <a:custGeom>
              <a:avLst/>
              <a:gdLst/>
              <a:ahLst/>
              <a:cxnLst/>
              <a:rect l="l" t="t" r="r" b="b"/>
              <a:pathLst>
                <a:path w="5064" h="4757" extrusionOk="0">
                  <a:moveTo>
                    <a:pt x="2551" y="0"/>
                  </a:moveTo>
                  <a:cubicBezTo>
                    <a:pt x="1381" y="0"/>
                    <a:pt x="360" y="836"/>
                    <a:pt x="176" y="2028"/>
                  </a:cubicBezTo>
                  <a:cubicBezTo>
                    <a:pt x="1" y="3331"/>
                    <a:pt x="878" y="4534"/>
                    <a:pt x="2181" y="4734"/>
                  </a:cubicBezTo>
                  <a:cubicBezTo>
                    <a:pt x="2293" y="4749"/>
                    <a:pt x="2403" y="4757"/>
                    <a:pt x="2513" y="4757"/>
                  </a:cubicBezTo>
                  <a:cubicBezTo>
                    <a:pt x="3683" y="4757"/>
                    <a:pt x="4705" y="3921"/>
                    <a:pt x="4888" y="2729"/>
                  </a:cubicBezTo>
                  <a:cubicBezTo>
                    <a:pt x="5063" y="1426"/>
                    <a:pt x="4186" y="223"/>
                    <a:pt x="2883" y="23"/>
                  </a:cubicBezTo>
                  <a:cubicBezTo>
                    <a:pt x="2772" y="8"/>
                    <a:pt x="2661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995750" y="2386700"/>
              <a:ext cx="127225" cy="118925"/>
            </a:xfrm>
            <a:custGeom>
              <a:avLst/>
              <a:gdLst/>
              <a:ahLst/>
              <a:cxnLst/>
              <a:rect l="l" t="t" r="r" b="b"/>
              <a:pathLst>
                <a:path w="5089" h="4757" extrusionOk="0">
                  <a:moveTo>
                    <a:pt x="2577" y="0"/>
                  </a:moveTo>
                  <a:cubicBezTo>
                    <a:pt x="1407" y="0"/>
                    <a:pt x="385" y="836"/>
                    <a:pt x="201" y="2027"/>
                  </a:cubicBezTo>
                  <a:cubicBezTo>
                    <a:pt x="1" y="3331"/>
                    <a:pt x="903" y="4534"/>
                    <a:pt x="2206" y="4734"/>
                  </a:cubicBezTo>
                  <a:cubicBezTo>
                    <a:pt x="2316" y="4749"/>
                    <a:pt x="2425" y="4756"/>
                    <a:pt x="2533" y="4756"/>
                  </a:cubicBezTo>
                  <a:cubicBezTo>
                    <a:pt x="3687" y="4756"/>
                    <a:pt x="4728" y="3921"/>
                    <a:pt x="4888" y="2729"/>
                  </a:cubicBezTo>
                  <a:cubicBezTo>
                    <a:pt x="5089" y="1426"/>
                    <a:pt x="4186" y="223"/>
                    <a:pt x="2908" y="22"/>
                  </a:cubicBezTo>
                  <a:cubicBezTo>
                    <a:pt x="2797" y="7"/>
                    <a:pt x="2686" y="0"/>
                    <a:pt x="2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3107925" y="2509975"/>
              <a:ext cx="127200" cy="118600"/>
            </a:xfrm>
            <a:custGeom>
              <a:avLst/>
              <a:gdLst/>
              <a:ahLst/>
              <a:cxnLst/>
              <a:rect l="l" t="t" r="r" b="b"/>
              <a:pathLst>
                <a:path w="5088" h="4744" extrusionOk="0">
                  <a:moveTo>
                    <a:pt x="2544" y="1"/>
                  </a:moveTo>
                  <a:cubicBezTo>
                    <a:pt x="1387" y="1"/>
                    <a:pt x="382" y="850"/>
                    <a:pt x="201" y="2009"/>
                  </a:cubicBezTo>
                  <a:cubicBezTo>
                    <a:pt x="0" y="3312"/>
                    <a:pt x="902" y="4515"/>
                    <a:pt x="2206" y="4715"/>
                  </a:cubicBezTo>
                  <a:cubicBezTo>
                    <a:pt x="2325" y="4734"/>
                    <a:pt x="2445" y="4743"/>
                    <a:pt x="2563" y="4743"/>
                  </a:cubicBezTo>
                  <a:cubicBezTo>
                    <a:pt x="3705" y="4743"/>
                    <a:pt x="4728" y="3892"/>
                    <a:pt x="4887" y="2710"/>
                  </a:cubicBezTo>
                  <a:cubicBezTo>
                    <a:pt x="5088" y="1432"/>
                    <a:pt x="4186" y="229"/>
                    <a:pt x="2907" y="29"/>
                  </a:cubicBezTo>
                  <a:cubicBezTo>
                    <a:pt x="2785" y="10"/>
                    <a:pt x="2664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3136750" y="2284550"/>
              <a:ext cx="126575" cy="118950"/>
            </a:xfrm>
            <a:custGeom>
              <a:avLst/>
              <a:gdLst/>
              <a:ahLst/>
              <a:cxnLst/>
              <a:rect l="l" t="t" r="r" b="b"/>
              <a:pathLst>
                <a:path w="5063" h="4758" extrusionOk="0">
                  <a:moveTo>
                    <a:pt x="2551" y="1"/>
                  </a:moveTo>
                  <a:cubicBezTo>
                    <a:pt x="1381" y="1"/>
                    <a:pt x="359" y="836"/>
                    <a:pt x="175" y="2028"/>
                  </a:cubicBezTo>
                  <a:cubicBezTo>
                    <a:pt x="0" y="3331"/>
                    <a:pt x="877" y="4534"/>
                    <a:pt x="2180" y="4735"/>
                  </a:cubicBezTo>
                  <a:cubicBezTo>
                    <a:pt x="2292" y="4750"/>
                    <a:pt x="2403" y="4757"/>
                    <a:pt x="2512" y="4757"/>
                  </a:cubicBezTo>
                  <a:cubicBezTo>
                    <a:pt x="3682" y="4757"/>
                    <a:pt x="4702" y="3922"/>
                    <a:pt x="4862" y="2730"/>
                  </a:cubicBezTo>
                  <a:cubicBezTo>
                    <a:pt x="5063" y="1427"/>
                    <a:pt x="4160" y="224"/>
                    <a:pt x="2882" y="23"/>
                  </a:cubicBezTo>
                  <a:cubicBezTo>
                    <a:pt x="2771" y="8"/>
                    <a:pt x="2660" y="1"/>
                    <a:pt x="2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2914925" y="2517700"/>
              <a:ext cx="494400" cy="239875"/>
            </a:xfrm>
            <a:custGeom>
              <a:avLst/>
              <a:gdLst/>
              <a:ahLst/>
              <a:cxnLst/>
              <a:rect l="l" t="t" r="r" b="b"/>
              <a:pathLst>
                <a:path w="19776" h="9595" extrusionOk="0">
                  <a:moveTo>
                    <a:pt x="254" y="0"/>
                  </a:moveTo>
                  <a:cubicBezTo>
                    <a:pt x="189" y="0"/>
                    <a:pt x="120" y="27"/>
                    <a:pt x="76" y="71"/>
                  </a:cubicBezTo>
                  <a:cubicBezTo>
                    <a:pt x="1" y="171"/>
                    <a:pt x="26" y="271"/>
                    <a:pt x="126" y="371"/>
                  </a:cubicBezTo>
                  <a:cubicBezTo>
                    <a:pt x="1104" y="1399"/>
                    <a:pt x="2181" y="2351"/>
                    <a:pt x="3309" y="3229"/>
                  </a:cubicBezTo>
                  <a:cubicBezTo>
                    <a:pt x="4437" y="4106"/>
                    <a:pt x="5615" y="4908"/>
                    <a:pt x="6868" y="5610"/>
                  </a:cubicBezTo>
                  <a:cubicBezTo>
                    <a:pt x="6968" y="5685"/>
                    <a:pt x="7069" y="5735"/>
                    <a:pt x="7194" y="5785"/>
                  </a:cubicBezTo>
                  <a:cubicBezTo>
                    <a:pt x="6304" y="5833"/>
                    <a:pt x="5424" y="5861"/>
                    <a:pt x="4541" y="5861"/>
                  </a:cubicBezTo>
                  <a:cubicBezTo>
                    <a:pt x="4057" y="5861"/>
                    <a:pt x="3572" y="5853"/>
                    <a:pt x="3084" y="5835"/>
                  </a:cubicBezTo>
                  <a:cubicBezTo>
                    <a:pt x="2983" y="5835"/>
                    <a:pt x="2883" y="5885"/>
                    <a:pt x="2858" y="6011"/>
                  </a:cubicBezTo>
                  <a:cubicBezTo>
                    <a:pt x="2833" y="6111"/>
                    <a:pt x="2908" y="6236"/>
                    <a:pt x="3033" y="6236"/>
                  </a:cubicBezTo>
                  <a:cubicBezTo>
                    <a:pt x="3575" y="6254"/>
                    <a:pt x="4117" y="6262"/>
                    <a:pt x="4658" y="6262"/>
                  </a:cubicBezTo>
                  <a:cubicBezTo>
                    <a:pt x="5645" y="6262"/>
                    <a:pt x="6633" y="6235"/>
                    <a:pt x="7620" y="6186"/>
                  </a:cubicBezTo>
                  <a:cubicBezTo>
                    <a:pt x="7670" y="6161"/>
                    <a:pt x="7720" y="6136"/>
                    <a:pt x="7745" y="6111"/>
                  </a:cubicBezTo>
                  <a:cubicBezTo>
                    <a:pt x="8723" y="6612"/>
                    <a:pt x="9700" y="7088"/>
                    <a:pt x="10703" y="7489"/>
                  </a:cubicBezTo>
                  <a:cubicBezTo>
                    <a:pt x="12031" y="8016"/>
                    <a:pt x="13409" y="8467"/>
                    <a:pt x="14788" y="8792"/>
                  </a:cubicBezTo>
                  <a:cubicBezTo>
                    <a:pt x="16166" y="9143"/>
                    <a:pt x="17570" y="9394"/>
                    <a:pt x="18998" y="9544"/>
                  </a:cubicBezTo>
                  <a:cubicBezTo>
                    <a:pt x="19174" y="9569"/>
                    <a:pt x="19349" y="9569"/>
                    <a:pt x="19525" y="9594"/>
                  </a:cubicBezTo>
                  <a:cubicBezTo>
                    <a:pt x="19650" y="9594"/>
                    <a:pt x="19750" y="9519"/>
                    <a:pt x="19775" y="9419"/>
                  </a:cubicBezTo>
                  <a:cubicBezTo>
                    <a:pt x="19775" y="9319"/>
                    <a:pt x="19700" y="9193"/>
                    <a:pt x="19600" y="9193"/>
                  </a:cubicBezTo>
                  <a:cubicBezTo>
                    <a:pt x="18171" y="9068"/>
                    <a:pt x="16768" y="8868"/>
                    <a:pt x="15389" y="8542"/>
                  </a:cubicBezTo>
                  <a:cubicBezTo>
                    <a:pt x="15189" y="8492"/>
                    <a:pt x="14988" y="8442"/>
                    <a:pt x="14788" y="8391"/>
                  </a:cubicBezTo>
                  <a:cubicBezTo>
                    <a:pt x="14788" y="8366"/>
                    <a:pt x="14788" y="8316"/>
                    <a:pt x="14763" y="8266"/>
                  </a:cubicBezTo>
                  <a:cubicBezTo>
                    <a:pt x="13710" y="6988"/>
                    <a:pt x="12683" y="5710"/>
                    <a:pt x="11655" y="4432"/>
                  </a:cubicBezTo>
                  <a:cubicBezTo>
                    <a:pt x="11614" y="4376"/>
                    <a:pt x="11559" y="4353"/>
                    <a:pt x="11504" y="4353"/>
                  </a:cubicBezTo>
                  <a:cubicBezTo>
                    <a:pt x="11361" y="4353"/>
                    <a:pt x="11220" y="4512"/>
                    <a:pt x="11329" y="4657"/>
                  </a:cubicBezTo>
                  <a:lnTo>
                    <a:pt x="14211" y="8241"/>
                  </a:lnTo>
                  <a:cubicBezTo>
                    <a:pt x="13234" y="7965"/>
                    <a:pt x="12282" y="7665"/>
                    <a:pt x="11354" y="7314"/>
                  </a:cubicBezTo>
                  <a:cubicBezTo>
                    <a:pt x="10026" y="6787"/>
                    <a:pt x="8748" y="6186"/>
                    <a:pt x="7495" y="5509"/>
                  </a:cubicBezTo>
                  <a:cubicBezTo>
                    <a:pt x="6267" y="4833"/>
                    <a:pt x="5063" y="4056"/>
                    <a:pt x="3936" y="3203"/>
                  </a:cubicBezTo>
                  <a:cubicBezTo>
                    <a:pt x="2808" y="2376"/>
                    <a:pt x="1730" y="1424"/>
                    <a:pt x="728" y="422"/>
                  </a:cubicBezTo>
                  <a:cubicBezTo>
                    <a:pt x="602" y="296"/>
                    <a:pt x="477" y="171"/>
                    <a:pt x="377" y="46"/>
                  </a:cubicBezTo>
                  <a:cubicBezTo>
                    <a:pt x="345" y="14"/>
                    <a:pt x="30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3098525" y="2487625"/>
              <a:ext cx="36350" cy="31725"/>
            </a:xfrm>
            <a:custGeom>
              <a:avLst/>
              <a:gdLst/>
              <a:ahLst/>
              <a:cxnLst/>
              <a:rect l="l" t="t" r="r" b="b"/>
              <a:pathLst>
                <a:path w="1454" h="1269" extrusionOk="0">
                  <a:moveTo>
                    <a:pt x="238" y="0"/>
                  </a:moveTo>
                  <a:cubicBezTo>
                    <a:pt x="180" y="0"/>
                    <a:pt x="119" y="27"/>
                    <a:pt x="75" y="71"/>
                  </a:cubicBezTo>
                  <a:cubicBezTo>
                    <a:pt x="0" y="171"/>
                    <a:pt x="25" y="271"/>
                    <a:pt x="100" y="346"/>
                  </a:cubicBezTo>
                  <a:cubicBezTo>
                    <a:pt x="451" y="647"/>
                    <a:pt x="777" y="948"/>
                    <a:pt x="1103" y="1224"/>
                  </a:cubicBezTo>
                  <a:cubicBezTo>
                    <a:pt x="1145" y="1255"/>
                    <a:pt x="1191" y="1269"/>
                    <a:pt x="1237" y="1269"/>
                  </a:cubicBezTo>
                  <a:cubicBezTo>
                    <a:pt x="1299" y="1269"/>
                    <a:pt x="1360" y="1242"/>
                    <a:pt x="1404" y="1198"/>
                  </a:cubicBezTo>
                  <a:cubicBezTo>
                    <a:pt x="1454" y="1098"/>
                    <a:pt x="1454" y="998"/>
                    <a:pt x="1354" y="923"/>
                  </a:cubicBezTo>
                  <a:cubicBezTo>
                    <a:pt x="1028" y="622"/>
                    <a:pt x="702" y="321"/>
                    <a:pt x="351" y="46"/>
                  </a:cubicBezTo>
                  <a:cubicBezTo>
                    <a:pt x="320" y="14"/>
                    <a:pt x="279" y="0"/>
                    <a:pt x="238" y="0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3174250" y="2400100"/>
              <a:ext cx="29000" cy="114350"/>
            </a:xfrm>
            <a:custGeom>
              <a:avLst/>
              <a:gdLst/>
              <a:ahLst/>
              <a:cxnLst/>
              <a:rect l="l" t="t" r="r" b="b"/>
              <a:pathLst>
                <a:path w="1160" h="4574" extrusionOk="0">
                  <a:moveTo>
                    <a:pt x="943" y="1"/>
                  </a:moveTo>
                  <a:cubicBezTo>
                    <a:pt x="855" y="1"/>
                    <a:pt x="764" y="53"/>
                    <a:pt x="731" y="163"/>
                  </a:cubicBezTo>
                  <a:cubicBezTo>
                    <a:pt x="455" y="1542"/>
                    <a:pt x="204" y="2945"/>
                    <a:pt x="29" y="4349"/>
                  </a:cubicBezTo>
                  <a:cubicBezTo>
                    <a:pt x="1" y="4489"/>
                    <a:pt x="114" y="4574"/>
                    <a:pt x="223" y="4574"/>
                  </a:cubicBezTo>
                  <a:cubicBezTo>
                    <a:pt x="309" y="4574"/>
                    <a:pt x="394" y="4520"/>
                    <a:pt x="405" y="4399"/>
                  </a:cubicBezTo>
                  <a:cubicBezTo>
                    <a:pt x="605" y="3020"/>
                    <a:pt x="856" y="1617"/>
                    <a:pt x="1132" y="238"/>
                  </a:cubicBezTo>
                  <a:cubicBezTo>
                    <a:pt x="1160" y="84"/>
                    <a:pt x="1055" y="1"/>
                    <a:pt x="943" y="1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22" name="Google Shape;622;p23"/>
          <p:cNvSpPr/>
          <p:nvPr/>
        </p:nvSpPr>
        <p:spPr>
          <a:xfrm>
            <a:off x="571084" y="4054967"/>
            <a:ext cx="548440" cy="628300"/>
          </a:xfrm>
          <a:custGeom>
            <a:avLst/>
            <a:gdLst/>
            <a:ahLst/>
            <a:cxnLst/>
            <a:rect l="l" t="t" r="r" b="b"/>
            <a:pathLst>
              <a:path w="16494" h="18849" extrusionOk="0">
                <a:moveTo>
                  <a:pt x="14114" y="1"/>
                </a:moveTo>
                <a:lnTo>
                  <a:pt x="3610" y="1574"/>
                </a:lnTo>
                <a:lnTo>
                  <a:pt x="5182" y="13389"/>
                </a:lnTo>
                <a:cubicBezTo>
                  <a:pt x="4785" y="13233"/>
                  <a:pt x="4345" y="13148"/>
                  <a:pt x="3888" y="13148"/>
                </a:cubicBezTo>
                <a:cubicBezTo>
                  <a:pt x="3579" y="13148"/>
                  <a:pt x="3262" y="13187"/>
                  <a:pt x="2944" y="13268"/>
                </a:cubicBezTo>
                <a:cubicBezTo>
                  <a:pt x="1150" y="13712"/>
                  <a:pt x="1" y="15304"/>
                  <a:pt x="364" y="16796"/>
                </a:cubicBezTo>
                <a:cubicBezTo>
                  <a:pt x="679" y="18041"/>
                  <a:pt x="1922" y="18848"/>
                  <a:pt x="3352" y="18848"/>
                </a:cubicBezTo>
                <a:cubicBezTo>
                  <a:pt x="3661" y="18848"/>
                  <a:pt x="3977" y="18811"/>
                  <a:pt x="4295" y="18732"/>
                </a:cubicBezTo>
                <a:cubicBezTo>
                  <a:pt x="6090" y="18268"/>
                  <a:pt x="7239" y="16696"/>
                  <a:pt x="6856" y="15183"/>
                </a:cubicBezTo>
                <a:lnTo>
                  <a:pt x="5767" y="4638"/>
                </a:lnTo>
                <a:lnTo>
                  <a:pt x="13086" y="3429"/>
                </a:lnTo>
                <a:lnTo>
                  <a:pt x="14356" y="11050"/>
                </a:lnTo>
                <a:cubicBezTo>
                  <a:pt x="13981" y="10921"/>
                  <a:pt x="13572" y="10847"/>
                  <a:pt x="13144" y="10847"/>
                </a:cubicBezTo>
                <a:cubicBezTo>
                  <a:pt x="12836" y="10847"/>
                  <a:pt x="12519" y="10885"/>
                  <a:pt x="12199" y="10969"/>
                </a:cubicBezTo>
                <a:cubicBezTo>
                  <a:pt x="10425" y="11413"/>
                  <a:pt x="9275" y="12986"/>
                  <a:pt x="9638" y="14498"/>
                </a:cubicBezTo>
                <a:cubicBezTo>
                  <a:pt x="9953" y="15738"/>
                  <a:pt x="11189" y="16531"/>
                  <a:pt x="12614" y="16531"/>
                </a:cubicBezTo>
                <a:cubicBezTo>
                  <a:pt x="12926" y="16531"/>
                  <a:pt x="13248" y="16493"/>
                  <a:pt x="13570" y="16413"/>
                </a:cubicBezTo>
                <a:cubicBezTo>
                  <a:pt x="15344" y="15970"/>
                  <a:pt x="16494" y="14397"/>
                  <a:pt x="16131" y="12885"/>
                </a:cubicBezTo>
                <a:cubicBezTo>
                  <a:pt x="16090" y="12744"/>
                  <a:pt x="16050" y="12603"/>
                  <a:pt x="15989" y="12482"/>
                </a:cubicBezTo>
                <a:lnTo>
                  <a:pt x="1411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3" name="Google Shape;623;p23"/>
          <p:cNvSpPr/>
          <p:nvPr/>
        </p:nvSpPr>
        <p:spPr>
          <a:xfrm>
            <a:off x="5267188" y="6103252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4" name="Google Shape;624;p23"/>
          <p:cNvSpPr/>
          <p:nvPr/>
        </p:nvSpPr>
        <p:spPr>
          <a:xfrm>
            <a:off x="296815" y="149921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5" name="Google Shape;625;p23"/>
          <p:cNvSpPr/>
          <p:nvPr/>
        </p:nvSpPr>
        <p:spPr>
          <a:xfrm>
            <a:off x="11225145" y="4587001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6" name="Google Shape;626;p23"/>
          <p:cNvSpPr/>
          <p:nvPr/>
        </p:nvSpPr>
        <p:spPr>
          <a:xfrm rot="5789196">
            <a:off x="9018065" y="-3086111"/>
            <a:ext cx="5678132" cy="560007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7" name="Google Shape;627;p23"/>
          <p:cNvSpPr/>
          <p:nvPr/>
        </p:nvSpPr>
        <p:spPr>
          <a:xfrm>
            <a:off x="11213157" y="1779618"/>
            <a:ext cx="432461" cy="528133"/>
          </a:xfrm>
          <a:custGeom>
            <a:avLst/>
            <a:gdLst/>
            <a:ahLst/>
            <a:cxnLst/>
            <a:rect l="l" t="t" r="r" b="b"/>
            <a:pathLst>
              <a:path w="13006" h="15844" extrusionOk="0">
                <a:moveTo>
                  <a:pt x="8247" y="1"/>
                </a:moveTo>
                <a:lnTo>
                  <a:pt x="7521" y="323"/>
                </a:lnTo>
                <a:lnTo>
                  <a:pt x="5001" y="11594"/>
                </a:lnTo>
                <a:cubicBezTo>
                  <a:pt x="4541" y="11341"/>
                  <a:pt x="3969" y="11199"/>
                  <a:pt x="3354" y="11199"/>
                </a:cubicBezTo>
                <a:cubicBezTo>
                  <a:pt x="3187" y="11199"/>
                  <a:pt x="3016" y="11210"/>
                  <a:pt x="2843" y="11231"/>
                </a:cubicBezTo>
                <a:cubicBezTo>
                  <a:pt x="1190" y="11453"/>
                  <a:pt x="0" y="12643"/>
                  <a:pt x="162" y="13913"/>
                </a:cubicBezTo>
                <a:cubicBezTo>
                  <a:pt x="324" y="15047"/>
                  <a:pt x="1514" y="15844"/>
                  <a:pt x="2930" y="15844"/>
                </a:cubicBezTo>
                <a:cubicBezTo>
                  <a:pt x="3100" y="15844"/>
                  <a:pt x="3273" y="15832"/>
                  <a:pt x="3448" y="15808"/>
                </a:cubicBezTo>
                <a:cubicBezTo>
                  <a:pt x="5021" y="15607"/>
                  <a:pt x="6170" y="14498"/>
                  <a:pt x="6130" y="13288"/>
                </a:cubicBezTo>
                <a:lnTo>
                  <a:pt x="8307" y="3227"/>
                </a:lnTo>
                <a:lnTo>
                  <a:pt x="9900" y="4356"/>
                </a:lnTo>
                <a:lnTo>
                  <a:pt x="11251" y="5525"/>
                </a:lnTo>
                <a:lnTo>
                  <a:pt x="12058" y="6130"/>
                </a:lnTo>
                <a:lnTo>
                  <a:pt x="13005" y="2279"/>
                </a:lnTo>
                <a:lnTo>
                  <a:pt x="8247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48150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41"/>
          <p:cNvSpPr/>
          <p:nvPr/>
        </p:nvSpPr>
        <p:spPr>
          <a:xfrm rot="-7267023">
            <a:off x="-493484" y="5115330"/>
            <a:ext cx="5678020" cy="5599811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69" name="Google Shape;1169;p41"/>
          <p:cNvSpPr/>
          <p:nvPr/>
        </p:nvSpPr>
        <p:spPr>
          <a:xfrm rot="-7267023">
            <a:off x="9353195" y="-3126970"/>
            <a:ext cx="5678020" cy="5599811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70" name="Google Shape;1170;p41"/>
          <p:cNvSpPr/>
          <p:nvPr/>
        </p:nvSpPr>
        <p:spPr>
          <a:xfrm>
            <a:off x="725800" y="50351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171" name="Google Shape;1171;p41"/>
          <p:cNvGrpSpPr/>
          <p:nvPr/>
        </p:nvGrpSpPr>
        <p:grpSpPr>
          <a:xfrm rot="5675998" flipH="1">
            <a:off x="-47188" y="5482524"/>
            <a:ext cx="1551900" cy="1206600"/>
            <a:chOff x="5869825" y="3260950"/>
            <a:chExt cx="1163900" cy="907175"/>
          </a:xfrm>
        </p:grpSpPr>
        <p:sp>
          <p:nvSpPr>
            <p:cNvPr id="1172" name="Google Shape;1172;p41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3" name="Google Shape;1173;p41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78" name="Google Shape;1178;p41"/>
          <p:cNvGrpSpPr/>
          <p:nvPr/>
        </p:nvGrpSpPr>
        <p:grpSpPr>
          <a:xfrm rot="-6721266" flipH="1">
            <a:off x="1107494" y="5947052"/>
            <a:ext cx="998805" cy="894877"/>
            <a:chOff x="3297850" y="4229575"/>
            <a:chExt cx="663850" cy="596250"/>
          </a:xfrm>
        </p:grpSpPr>
        <p:sp>
          <p:nvSpPr>
            <p:cNvPr id="1179" name="Google Shape;1179;p41"/>
            <p:cNvSpPr/>
            <p:nvPr/>
          </p:nvSpPr>
          <p:spPr>
            <a:xfrm>
              <a:off x="3297850" y="4340000"/>
              <a:ext cx="428475" cy="485825"/>
            </a:xfrm>
            <a:custGeom>
              <a:avLst/>
              <a:gdLst/>
              <a:ahLst/>
              <a:cxnLst/>
              <a:rect l="l" t="t" r="r" b="b"/>
              <a:pathLst>
                <a:path w="17139" h="19433" extrusionOk="0">
                  <a:moveTo>
                    <a:pt x="6709" y="0"/>
                  </a:moveTo>
                  <a:cubicBezTo>
                    <a:pt x="6563" y="0"/>
                    <a:pt x="6417" y="3"/>
                    <a:pt x="6271" y="8"/>
                  </a:cubicBezTo>
                  <a:cubicBezTo>
                    <a:pt x="5666" y="8"/>
                    <a:pt x="5041" y="49"/>
                    <a:pt x="4456" y="230"/>
                  </a:cubicBezTo>
                  <a:cubicBezTo>
                    <a:pt x="3609" y="492"/>
                    <a:pt x="2742" y="1158"/>
                    <a:pt x="2601" y="2105"/>
                  </a:cubicBezTo>
                  <a:cubicBezTo>
                    <a:pt x="2521" y="2690"/>
                    <a:pt x="2944" y="3113"/>
                    <a:pt x="3408" y="3416"/>
                  </a:cubicBezTo>
                  <a:cubicBezTo>
                    <a:pt x="3650" y="3557"/>
                    <a:pt x="3912" y="3698"/>
                    <a:pt x="4174" y="3799"/>
                  </a:cubicBezTo>
                  <a:cubicBezTo>
                    <a:pt x="4013" y="3819"/>
                    <a:pt x="3851" y="3839"/>
                    <a:pt x="3690" y="3859"/>
                  </a:cubicBezTo>
                  <a:cubicBezTo>
                    <a:pt x="2884" y="3960"/>
                    <a:pt x="2037" y="4182"/>
                    <a:pt x="1311" y="4565"/>
                  </a:cubicBezTo>
                  <a:cubicBezTo>
                    <a:pt x="726" y="4888"/>
                    <a:pt x="202" y="5392"/>
                    <a:pt x="101" y="6077"/>
                  </a:cubicBezTo>
                  <a:cubicBezTo>
                    <a:pt x="0" y="6743"/>
                    <a:pt x="283" y="7388"/>
                    <a:pt x="908" y="7630"/>
                  </a:cubicBezTo>
                  <a:cubicBezTo>
                    <a:pt x="1351" y="7811"/>
                    <a:pt x="1855" y="7831"/>
                    <a:pt x="2319" y="7852"/>
                  </a:cubicBezTo>
                  <a:cubicBezTo>
                    <a:pt x="2410" y="7862"/>
                    <a:pt x="2506" y="7867"/>
                    <a:pt x="2604" y="7867"/>
                  </a:cubicBezTo>
                  <a:cubicBezTo>
                    <a:pt x="2702" y="7867"/>
                    <a:pt x="2803" y="7862"/>
                    <a:pt x="2904" y="7852"/>
                  </a:cubicBezTo>
                  <a:lnTo>
                    <a:pt x="2904" y="7852"/>
                  </a:lnTo>
                  <a:cubicBezTo>
                    <a:pt x="2359" y="8255"/>
                    <a:pt x="1876" y="8719"/>
                    <a:pt x="1452" y="9243"/>
                  </a:cubicBezTo>
                  <a:cubicBezTo>
                    <a:pt x="1170" y="9586"/>
                    <a:pt x="908" y="9969"/>
                    <a:pt x="827" y="10412"/>
                  </a:cubicBezTo>
                  <a:cubicBezTo>
                    <a:pt x="767" y="10815"/>
                    <a:pt x="888" y="11239"/>
                    <a:pt x="1129" y="11582"/>
                  </a:cubicBezTo>
                  <a:cubicBezTo>
                    <a:pt x="1572" y="12228"/>
                    <a:pt x="2330" y="12473"/>
                    <a:pt x="3089" y="12473"/>
                  </a:cubicBezTo>
                  <a:cubicBezTo>
                    <a:pt x="3230" y="12473"/>
                    <a:pt x="3370" y="12464"/>
                    <a:pt x="3509" y="12449"/>
                  </a:cubicBezTo>
                  <a:cubicBezTo>
                    <a:pt x="4073" y="12388"/>
                    <a:pt x="4618" y="12187"/>
                    <a:pt x="5162" y="11985"/>
                  </a:cubicBezTo>
                  <a:lnTo>
                    <a:pt x="5162" y="11985"/>
                  </a:lnTo>
                  <a:cubicBezTo>
                    <a:pt x="4658" y="12610"/>
                    <a:pt x="4275" y="13275"/>
                    <a:pt x="4073" y="14082"/>
                  </a:cubicBezTo>
                  <a:cubicBezTo>
                    <a:pt x="3892" y="14828"/>
                    <a:pt x="3932" y="15775"/>
                    <a:pt x="4517" y="16360"/>
                  </a:cubicBezTo>
                  <a:cubicBezTo>
                    <a:pt x="4832" y="16676"/>
                    <a:pt x="5243" y="16787"/>
                    <a:pt x="5671" y="16787"/>
                  </a:cubicBezTo>
                  <a:cubicBezTo>
                    <a:pt x="6146" y="16787"/>
                    <a:pt x="6644" y="16650"/>
                    <a:pt x="7057" y="16501"/>
                  </a:cubicBezTo>
                  <a:cubicBezTo>
                    <a:pt x="7602" y="16300"/>
                    <a:pt x="8126" y="16017"/>
                    <a:pt x="8569" y="15655"/>
                  </a:cubicBezTo>
                  <a:lnTo>
                    <a:pt x="8569" y="15655"/>
                  </a:lnTo>
                  <a:cubicBezTo>
                    <a:pt x="8368" y="16058"/>
                    <a:pt x="8207" y="16481"/>
                    <a:pt x="8065" y="16925"/>
                  </a:cubicBezTo>
                  <a:cubicBezTo>
                    <a:pt x="7844" y="17550"/>
                    <a:pt x="7501" y="18437"/>
                    <a:pt x="7985" y="19002"/>
                  </a:cubicBezTo>
                  <a:cubicBezTo>
                    <a:pt x="8261" y="19311"/>
                    <a:pt x="8629" y="19433"/>
                    <a:pt x="9008" y="19433"/>
                  </a:cubicBezTo>
                  <a:cubicBezTo>
                    <a:pt x="9319" y="19433"/>
                    <a:pt x="9638" y="19351"/>
                    <a:pt x="9920" y="19223"/>
                  </a:cubicBezTo>
                  <a:cubicBezTo>
                    <a:pt x="10586" y="18921"/>
                    <a:pt x="11251" y="18437"/>
                    <a:pt x="11554" y="17772"/>
                  </a:cubicBezTo>
                  <a:cubicBezTo>
                    <a:pt x="11554" y="17772"/>
                    <a:pt x="11574" y="17792"/>
                    <a:pt x="11574" y="17792"/>
                  </a:cubicBezTo>
                  <a:cubicBezTo>
                    <a:pt x="11574" y="17832"/>
                    <a:pt x="11614" y="17872"/>
                    <a:pt x="11634" y="17893"/>
                  </a:cubicBezTo>
                  <a:cubicBezTo>
                    <a:pt x="11715" y="18054"/>
                    <a:pt x="11816" y="18195"/>
                    <a:pt x="11977" y="18296"/>
                  </a:cubicBezTo>
                  <a:cubicBezTo>
                    <a:pt x="12261" y="18526"/>
                    <a:pt x="12637" y="18620"/>
                    <a:pt x="13006" y="18620"/>
                  </a:cubicBezTo>
                  <a:cubicBezTo>
                    <a:pt x="13186" y="18620"/>
                    <a:pt x="13364" y="18598"/>
                    <a:pt x="13529" y="18558"/>
                  </a:cubicBezTo>
                  <a:cubicBezTo>
                    <a:pt x="14638" y="18296"/>
                    <a:pt x="15384" y="17388"/>
                    <a:pt x="15868" y="16421"/>
                  </a:cubicBezTo>
                  <a:cubicBezTo>
                    <a:pt x="16393" y="15352"/>
                    <a:pt x="16755" y="14162"/>
                    <a:pt x="16937" y="12973"/>
                  </a:cubicBezTo>
                  <a:cubicBezTo>
                    <a:pt x="17139" y="11642"/>
                    <a:pt x="17058" y="10251"/>
                    <a:pt x="16554" y="9001"/>
                  </a:cubicBezTo>
                  <a:cubicBezTo>
                    <a:pt x="16534" y="8961"/>
                    <a:pt x="16493" y="8940"/>
                    <a:pt x="16453" y="8920"/>
                  </a:cubicBezTo>
                  <a:cubicBezTo>
                    <a:pt x="16413" y="8658"/>
                    <a:pt x="16352" y="8396"/>
                    <a:pt x="16312" y="8134"/>
                  </a:cubicBezTo>
                  <a:cubicBezTo>
                    <a:pt x="16231" y="7569"/>
                    <a:pt x="16171" y="7005"/>
                    <a:pt x="16211" y="6440"/>
                  </a:cubicBezTo>
                  <a:cubicBezTo>
                    <a:pt x="16224" y="6347"/>
                    <a:pt x="16141" y="6271"/>
                    <a:pt x="16060" y="6271"/>
                  </a:cubicBezTo>
                  <a:cubicBezTo>
                    <a:pt x="16018" y="6271"/>
                    <a:pt x="15976" y="6291"/>
                    <a:pt x="15949" y="6339"/>
                  </a:cubicBezTo>
                  <a:cubicBezTo>
                    <a:pt x="15727" y="6702"/>
                    <a:pt x="15425" y="7025"/>
                    <a:pt x="15142" y="7368"/>
                  </a:cubicBezTo>
                  <a:cubicBezTo>
                    <a:pt x="14961" y="7589"/>
                    <a:pt x="14780" y="7811"/>
                    <a:pt x="14598" y="8053"/>
                  </a:cubicBezTo>
                  <a:cubicBezTo>
                    <a:pt x="14638" y="7186"/>
                    <a:pt x="14800" y="6339"/>
                    <a:pt x="15183" y="5573"/>
                  </a:cubicBezTo>
                  <a:cubicBezTo>
                    <a:pt x="15233" y="5472"/>
                    <a:pt x="15143" y="5357"/>
                    <a:pt x="15042" y="5357"/>
                  </a:cubicBezTo>
                  <a:cubicBezTo>
                    <a:pt x="15022" y="5357"/>
                    <a:pt x="15001" y="5362"/>
                    <a:pt x="14981" y="5372"/>
                  </a:cubicBezTo>
                  <a:cubicBezTo>
                    <a:pt x="14195" y="5795"/>
                    <a:pt x="13368" y="6138"/>
                    <a:pt x="12501" y="6440"/>
                  </a:cubicBezTo>
                  <a:cubicBezTo>
                    <a:pt x="12662" y="6218"/>
                    <a:pt x="12804" y="6017"/>
                    <a:pt x="12945" y="5815"/>
                  </a:cubicBezTo>
                  <a:cubicBezTo>
                    <a:pt x="13308" y="5271"/>
                    <a:pt x="13711" y="4747"/>
                    <a:pt x="14275" y="4384"/>
                  </a:cubicBezTo>
                  <a:cubicBezTo>
                    <a:pt x="14396" y="4303"/>
                    <a:pt x="14296" y="4142"/>
                    <a:pt x="14175" y="4121"/>
                  </a:cubicBezTo>
                  <a:cubicBezTo>
                    <a:pt x="13227" y="3920"/>
                    <a:pt x="12199" y="3698"/>
                    <a:pt x="11453" y="3033"/>
                  </a:cubicBezTo>
                  <a:lnTo>
                    <a:pt x="11453" y="3033"/>
                  </a:lnTo>
                  <a:cubicBezTo>
                    <a:pt x="12138" y="3073"/>
                    <a:pt x="12824" y="3134"/>
                    <a:pt x="13509" y="3194"/>
                  </a:cubicBezTo>
                  <a:cubicBezTo>
                    <a:pt x="13650" y="3194"/>
                    <a:pt x="13731" y="2992"/>
                    <a:pt x="13610" y="2912"/>
                  </a:cubicBezTo>
                  <a:cubicBezTo>
                    <a:pt x="12683" y="2267"/>
                    <a:pt x="11937" y="1400"/>
                    <a:pt x="10949" y="855"/>
                  </a:cubicBezTo>
                  <a:cubicBezTo>
                    <a:pt x="10001" y="351"/>
                    <a:pt x="8953" y="149"/>
                    <a:pt x="7904" y="49"/>
                  </a:cubicBezTo>
                  <a:cubicBezTo>
                    <a:pt x="7506" y="19"/>
                    <a:pt x="7107" y="0"/>
                    <a:pt x="67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0" name="Google Shape;1180;p41"/>
            <p:cNvSpPr/>
            <p:nvPr/>
          </p:nvSpPr>
          <p:spPr>
            <a:xfrm>
              <a:off x="3596475" y="4683600"/>
              <a:ext cx="8425" cy="7325"/>
            </a:xfrm>
            <a:custGeom>
              <a:avLst/>
              <a:gdLst/>
              <a:ahLst/>
              <a:cxnLst/>
              <a:rect l="l" t="t" r="r" b="b"/>
              <a:pathLst>
                <a:path w="337" h="293" extrusionOk="0">
                  <a:moveTo>
                    <a:pt x="177" y="0"/>
                  </a:moveTo>
                  <a:cubicBezTo>
                    <a:pt x="92" y="0"/>
                    <a:pt x="0" y="63"/>
                    <a:pt x="12" y="177"/>
                  </a:cubicBezTo>
                  <a:cubicBezTo>
                    <a:pt x="29" y="255"/>
                    <a:pt x="96" y="292"/>
                    <a:pt x="163" y="292"/>
                  </a:cubicBezTo>
                  <a:cubicBezTo>
                    <a:pt x="250" y="292"/>
                    <a:pt x="337" y="230"/>
                    <a:pt x="314" y="116"/>
                  </a:cubicBezTo>
                  <a:cubicBezTo>
                    <a:pt x="305" y="37"/>
                    <a:pt x="243" y="0"/>
                    <a:pt x="177" y="0"/>
                  </a:cubicBezTo>
                  <a:close/>
                </a:path>
              </a:pathLst>
            </a:custGeom>
            <a:solidFill>
              <a:srgbClr val="FC40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1" name="Google Shape;1181;p41"/>
            <p:cNvSpPr/>
            <p:nvPr/>
          </p:nvSpPr>
          <p:spPr>
            <a:xfrm>
              <a:off x="3588825" y="4375075"/>
              <a:ext cx="133975" cy="198450"/>
            </a:xfrm>
            <a:custGeom>
              <a:avLst/>
              <a:gdLst/>
              <a:ahLst/>
              <a:cxnLst/>
              <a:rect l="l" t="t" r="r" b="b"/>
              <a:pathLst>
                <a:path w="5359" h="7938" extrusionOk="0">
                  <a:moveTo>
                    <a:pt x="395" y="1"/>
                  </a:moveTo>
                  <a:cubicBezTo>
                    <a:pt x="269" y="1"/>
                    <a:pt x="196" y="192"/>
                    <a:pt x="318" y="279"/>
                  </a:cubicBezTo>
                  <a:cubicBezTo>
                    <a:pt x="902" y="682"/>
                    <a:pt x="1427" y="1166"/>
                    <a:pt x="1911" y="1670"/>
                  </a:cubicBezTo>
                  <a:lnTo>
                    <a:pt x="217" y="1610"/>
                  </a:lnTo>
                  <a:cubicBezTo>
                    <a:pt x="210" y="1609"/>
                    <a:pt x="203" y="1608"/>
                    <a:pt x="196" y="1608"/>
                  </a:cubicBezTo>
                  <a:cubicBezTo>
                    <a:pt x="33" y="1608"/>
                    <a:pt x="1" y="1834"/>
                    <a:pt x="136" y="1892"/>
                  </a:cubicBezTo>
                  <a:cubicBezTo>
                    <a:pt x="943" y="2255"/>
                    <a:pt x="1729" y="2598"/>
                    <a:pt x="2515" y="2960"/>
                  </a:cubicBezTo>
                  <a:cubicBezTo>
                    <a:pt x="2455" y="3021"/>
                    <a:pt x="2415" y="3081"/>
                    <a:pt x="2374" y="3142"/>
                  </a:cubicBezTo>
                  <a:cubicBezTo>
                    <a:pt x="2233" y="3323"/>
                    <a:pt x="2112" y="3485"/>
                    <a:pt x="1971" y="3666"/>
                  </a:cubicBezTo>
                  <a:cubicBezTo>
                    <a:pt x="1709" y="3989"/>
                    <a:pt x="1427" y="4311"/>
                    <a:pt x="1084" y="4553"/>
                  </a:cubicBezTo>
                  <a:cubicBezTo>
                    <a:pt x="1023" y="4553"/>
                    <a:pt x="963" y="4594"/>
                    <a:pt x="923" y="4654"/>
                  </a:cubicBezTo>
                  <a:cubicBezTo>
                    <a:pt x="923" y="4674"/>
                    <a:pt x="902" y="4715"/>
                    <a:pt x="882" y="4735"/>
                  </a:cubicBezTo>
                  <a:cubicBezTo>
                    <a:pt x="835" y="4845"/>
                    <a:pt x="947" y="4942"/>
                    <a:pt x="1046" y="4942"/>
                  </a:cubicBezTo>
                  <a:cubicBezTo>
                    <a:pt x="1074" y="4942"/>
                    <a:pt x="1102" y="4934"/>
                    <a:pt x="1124" y="4916"/>
                  </a:cubicBezTo>
                  <a:cubicBezTo>
                    <a:pt x="1487" y="4614"/>
                    <a:pt x="1951" y="4513"/>
                    <a:pt x="2395" y="4392"/>
                  </a:cubicBezTo>
                  <a:cubicBezTo>
                    <a:pt x="2616" y="4332"/>
                    <a:pt x="2818" y="4291"/>
                    <a:pt x="2999" y="4211"/>
                  </a:cubicBezTo>
                  <a:cubicBezTo>
                    <a:pt x="3060" y="4190"/>
                    <a:pt x="3282" y="4110"/>
                    <a:pt x="3423" y="4029"/>
                  </a:cubicBezTo>
                  <a:cubicBezTo>
                    <a:pt x="3423" y="4049"/>
                    <a:pt x="3423" y="4049"/>
                    <a:pt x="3423" y="4049"/>
                  </a:cubicBezTo>
                  <a:cubicBezTo>
                    <a:pt x="3382" y="4291"/>
                    <a:pt x="3362" y="4533"/>
                    <a:pt x="3322" y="4775"/>
                  </a:cubicBezTo>
                  <a:cubicBezTo>
                    <a:pt x="3261" y="5219"/>
                    <a:pt x="3161" y="5682"/>
                    <a:pt x="3040" y="6126"/>
                  </a:cubicBezTo>
                  <a:cubicBezTo>
                    <a:pt x="2939" y="6207"/>
                    <a:pt x="2919" y="6328"/>
                    <a:pt x="2959" y="6449"/>
                  </a:cubicBezTo>
                  <a:cubicBezTo>
                    <a:pt x="2986" y="6511"/>
                    <a:pt x="3037" y="6538"/>
                    <a:pt x="3088" y="6538"/>
                  </a:cubicBezTo>
                  <a:cubicBezTo>
                    <a:pt x="3153" y="6538"/>
                    <a:pt x="3219" y="6496"/>
                    <a:pt x="3241" y="6428"/>
                  </a:cubicBezTo>
                  <a:cubicBezTo>
                    <a:pt x="3261" y="6428"/>
                    <a:pt x="3261" y="6408"/>
                    <a:pt x="3261" y="6388"/>
                  </a:cubicBezTo>
                  <a:cubicBezTo>
                    <a:pt x="3282" y="6368"/>
                    <a:pt x="3302" y="6348"/>
                    <a:pt x="3302" y="6328"/>
                  </a:cubicBezTo>
                  <a:cubicBezTo>
                    <a:pt x="3302" y="6307"/>
                    <a:pt x="3322" y="6287"/>
                    <a:pt x="3322" y="6287"/>
                  </a:cubicBezTo>
                  <a:cubicBezTo>
                    <a:pt x="3483" y="5945"/>
                    <a:pt x="3624" y="5622"/>
                    <a:pt x="3786" y="5299"/>
                  </a:cubicBezTo>
                  <a:cubicBezTo>
                    <a:pt x="3826" y="5279"/>
                    <a:pt x="3866" y="5239"/>
                    <a:pt x="3887" y="5178"/>
                  </a:cubicBezTo>
                  <a:cubicBezTo>
                    <a:pt x="3907" y="5017"/>
                    <a:pt x="4068" y="4896"/>
                    <a:pt x="4189" y="4795"/>
                  </a:cubicBezTo>
                  <a:cubicBezTo>
                    <a:pt x="4229" y="4755"/>
                    <a:pt x="4290" y="4715"/>
                    <a:pt x="4330" y="4654"/>
                  </a:cubicBezTo>
                  <a:cubicBezTo>
                    <a:pt x="4612" y="5662"/>
                    <a:pt x="4774" y="6711"/>
                    <a:pt x="4794" y="7779"/>
                  </a:cubicBezTo>
                  <a:cubicBezTo>
                    <a:pt x="4794" y="7866"/>
                    <a:pt x="4885" y="7938"/>
                    <a:pt x="4970" y="7938"/>
                  </a:cubicBezTo>
                  <a:cubicBezTo>
                    <a:pt x="5023" y="7938"/>
                    <a:pt x="5073" y="7910"/>
                    <a:pt x="5096" y="7840"/>
                  </a:cubicBezTo>
                  <a:cubicBezTo>
                    <a:pt x="5358" y="6912"/>
                    <a:pt x="5338" y="5965"/>
                    <a:pt x="5177" y="5037"/>
                  </a:cubicBezTo>
                  <a:cubicBezTo>
                    <a:pt x="5116" y="4553"/>
                    <a:pt x="4995" y="4090"/>
                    <a:pt x="4895" y="3626"/>
                  </a:cubicBezTo>
                  <a:cubicBezTo>
                    <a:pt x="4794" y="3202"/>
                    <a:pt x="4713" y="2739"/>
                    <a:pt x="4391" y="2436"/>
                  </a:cubicBezTo>
                  <a:cubicBezTo>
                    <a:pt x="4330" y="2214"/>
                    <a:pt x="4028" y="2013"/>
                    <a:pt x="3887" y="1892"/>
                  </a:cubicBezTo>
                  <a:cubicBezTo>
                    <a:pt x="3544" y="1650"/>
                    <a:pt x="3181" y="1408"/>
                    <a:pt x="2798" y="1206"/>
                  </a:cubicBezTo>
                  <a:cubicBezTo>
                    <a:pt x="2052" y="743"/>
                    <a:pt x="1265" y="359"/>
                    <a:pt x="459" y="17"/>
                  </a:cubicBezTo>
                  <a:cubicBezTo>
                    <a:pt x="437" y="6"/>
                    <a:pt x="415" y="1"/>
                    <a:pt x="3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2" name="Google Shape;1182;p41"/>
            <p:cNvSpPr/>
            <p:nvPr/>
          </p:nvSpPr>
          <p:spPr>
            <a:xfrm>
              <a:off x="3521150" y="4268300"/>
              <a:ext cx="272725" cy="94650"/>
            </a:xfrm>
            <a:custGeom>
              <a:avLst/>
              <a:gdLst/>
              <a:ahLst/>
              <a:cxnLst/>
              <a:rect l="l" t="t" r="r" b="b"/>
              <a:pathLst>
                <a:path w="10909" h="3786" extrusionOk="0">
                  <a:moveTo>
                    <a:pt x="4749" y="0"/>
                  </a:moveTo>
                  <a:cubicBezTo>
                    <a:pt x="4036" y="0"/>
                    <a:pt x="3322" y="100"/>
                    <a:pt x="2622" y="275"/>
                  </a:cubicBezTo>
                  <a:cubicBezTo>
                    <a:pt x="1775" y="477"/>
                    <a:pt x="948" y="779"/>
                    <a:pt x="121" y="1082"/>
                  </a:cubicBezTo>
                  <a:cubicBezTo>
                    <a:pt x="21" y="1122"/>
                    <a:pt x="0" y="1283"/>
                    <a:pt x="101" y="1344"/>
                  </a:cubicBezTo>
                  <a:cubicBezTo>
                    <a:pt x="827" y="1767"/>
                    <a:pt x="1573" y="2191"/>
                    <a:pt x="2319" y="2594"/>
                  </a:cubicBezTo>
                  <a:cubicBezTo>
                    <a:pt x="2984" y="2977"/>
                    <a:pt x="3670" y="3320"/>
                    <a:pt x="4416" y="3522"/>
                  </a:cubicBezTo>
                  <a:cubicBezTo>
                    <a:pt x="5060" y="3699"/>
                    <a:pt x="5720" y="3785"/>
                    <a:pt x="6380" y="3785"/>
                  </a:cubicBezTo>
                  <a:cubicBezTo>
                    <a:pt x="7147" y="3785"/>
                    <a:pt x="7913" y="3668"/>
                    <a:pt x="8650" y="3441"/>
                  </a:cubicBezTo>
                  <a:cubicBezTo>
                    <a:pt x="9356" y="3219"/>
                    <a:pt x="10041" y="2896"/>
                    <a:pt x="10646" y="2473"/>
                  </a:cubicBezTo>
                  <a:lnTo>
                    <a:pt x="10707" y="2473"/>
                  </a:lnTo>
                  <a:cubicBezTo>
                    <a:pt x="10868" y="2473"/>
                    <a:pt x="10908" y="2251"/>
                    <a:pt x="10787" y="2191"/>
                  </a:cubicBezTo>
                  <a:cubicBezTo>
                    <a:pt x="10761" y="2152"/>
                    <a:pt x="10710" y="2129"/>
                    <a:pt x="10661" y="2129"/>
                  </a:cubicBezTo>
                  <a:cubicBezTo>
                    <a:pt x="10634" y="2129"/>
                    <a:pt x="10607" y="2136"/>
                    <a:pt x="10586" y="2150"/>
                  </a:cubicBezTo>
                  <a:cubicBezTo>
                    <a:pt x="9941" y="2070"/>
                    <a:pt x="9416" y="1667"/>
                    <a:pt x="8892" y="1324"/>
                  </a:cubicBezTo>
                  <a:cubicBezTo>
                    <a:pt x="8307" y="941"/>
                    <a:pt x="7682" y="618"/>
                    <a:pt x="7017" y="376"/>
                  </a:cubicBezTo>
                  <a:cubicBezTo>
                    <a:pt x="6276" y="115"/>
                    <a:pt x="5514" y="0"/>
                    <a:pt x="47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3" name="Google Shape;1183;p41"/>
            <p:cNvSpPr/>
            <p:nvPr/>
          </p:nvSpPr>
          <p:spPr>
            <a:xfrm>
              <a:off x="3781250" y="4365750"/>
              <a:ext cx="105875" cy="265775"/>
            </a:xfrm>
            <a:custGeom>
              <a:avLst/>
              <a:gdLst/>
              <a:ahLst/>
              <a:cxnLst/>
              <a:rect l="l" t="t" r="r" b="b"/>
              <a:pathLst>
                <a:path w="4235" h="10631" extrusionOk="0">
                  <a:moveTo>
                    <a:pt x="3005" y="1"/>
                  </a:moveTo>
                  <a:cubicBezTo>
                    <a:pt x="2992" y="1"/>
                    <a:pt x="2978" y="3"/>
                    <a:pt x="2964" y="7"/>
                  </a:cubicBezTo>
                  <a:cubicBezTo>
                    <a:pt x="2954" y="3"/>
                    <a:pt x="2943" y="1"/>
                    <a:pt x="2932" y="1"/>
                  </a:cubicBezTo>
                  <a:cubicBezTo>
                    <a:pt x="2878" y="1"/>
                    <a:pt x="2823" y="41"/>
                    <a:pt x="2823" y="107"/>
                  </a:cubicBezTo>
                  <a:cubicBezTo>
                    <a:pt x="1714" y="974"/>
                    <a:pt x="766" y="1962"/>
                    <a:pt x="383" y="3354"/>
                  </a:cubicBezTo>
                  <a:cubicBezTo>
                    <a:pt x="0" y="4785"/>
                    <a:pt x="141" y="6257"/>
                    <a:pt x="242" y="7709"/>
                  </a:cubicBezTo>
                  <a:cubicBezTo>
                    <a:pt x="303" y="8636"/>
                    <a:pt x="323" y="9544"/>
                    <a:pt x="162" y="10471"/>
                  </a:cubicBezTo>
                  <a:cubicBezTo>
                    <a:pt x="146" y="10551"/>
                    <a:pt x="230" y="10630"/>
                    <a:pt x="307" y="10630"/>
                  </a:cubicBezTo>
                  <a:cubicBezTo>
                    <a:pt x="327" y="10630"/>
                    <a:pt x="346" y="10625"/>
                    <a:pt x="363" y="10612"/>
                  </a:cubicBezTo>
                  <a:cubicBezTo>
                    <a:pt x="988" y="10249"/>
                    <a:pt x="1371" y="9604"/>
                    <a:pt x="1734" y="9019"/>
                  </a:cubicBezTo>
                  <a:cubicBezTo>
                    <a:pt x="2178" y="8334"/>
                    <a:pt x="2621" y="7648"/>
                    <a:pt x="3004" y="6943"/>
                  </a:cubicBezTo>
                  <a:cubicBezTo>
                    <a:pt x="3690" y="5672"/>
                    <a:pt x="4234" y="4241"/>
                    <a:pt x="3851" y="2809"/>
                  </a:cubicBezTo>
                  <a:cubicBezTo>
                    <a:pt x="3629" y="1942"/>
                    <a:pt x="3186" y="1156"/>
                    <a:pt x="3125" y="269"/>
                  </a:cubicBezTo>
                  <a:cubicBezTo>
                    <a:pt x="3253" y="159"/>
                    <a:pt x="3134" y="1"/>
                    <a:pt x="3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4" name="Google Shape;1184;p41"/>
            <p:cNvSpPr/>
            <p:nvPr/>
          </p:nvSpPr>
          <p:spPr>
            <a:xfrm>
              <a:off x="3572050" y="4229575"/>
              <a:ext cx="389650" cy="350675"/>
            </a:xfrm>
            <a:custGeom>
              <a:avLst/>
              <a:gdLst/>
              <a:ahLst/>
              <a:cxnLst/>
              <a:rect l="l" t="t" r="r" b="b"/>
              <a:pathLst>
                <a:path w="15586" h="14027" extrusionOk="0">
                  <a:moveTo>
                    <a:pt x="15430" y="0"/>
                  </a:moveTo>
                  <a:cubicBezTo>
                    <a:pt x="15408" y="0"/>
                    <a:pt x="15386" y="9"/>
                    <a:pt x="15365" y="30"/>
                  </a:cubicBezTo>
                  <a:lnTo>
                    <a:pt x="13308" y="1623"/>
                  </a:lnTo>
                  <a:cubicBezTo>
                    <a:pt x="12643" y="2167"/>
                    <a:pt x="11957" y="2691"/>
                    <a:pt x="11272" y="3216"/>
                  </a:cubicBezTo>
                  <a:lnTo>
                    <a:pt x="10989" y="3437"/>
                  </a:lnTo>
                  <a:cubicBezTo>
                    <a:pt x="10969" y="3417"/>
                    <a:pt x="10929" y="3397"/>
                    <a:pt x="10889" y="3397"/>
                  </a:cubicBezTo>
                  <a:cubicBezTo>
                    <a:pt x="10203" y="3578"/>
                    <a:pt x="9497" y="3679"/>
                    <a:pt x="8771" y="3760"/>
                  </a:cubicBezTo>
                  <a:cubicBezTo>
                    <a:pt x="8337" y="3798"/>
                    <a:pt x="7886" y="3812"/>
                    <a:pt x="7434" y="3812"/>
                  </a:cubicBezTo>
                  <a:cubicBezTo>
                    <a:pt x="7174" y="3812"/>
                    <a:pt x="6913" y="3808"/>
                    <a:pt x="6654" y="3800"/>
                  </a:cubicBezTo>
                  <a:cubicBezTo>
                    <a:pt x="5949" y="3780"/>
                    <a:pt x="5243" y="3699"/>
                    <a:pt x="4537" y="3619"/>
                  </a:cubicBezTo>
                  <a:cubicBezTo>
                    <a:pt x="3852" y="3518"/>
                    <a:pt x="3146" y="3397"/>
                    <a:pt x="2461" y="3236"/>
                  </a:cubicBezTo>
                  <a:cubicBezTo>
                    <a:pt x="1775" y="3095"/>
                    <a:pt x="1090" y="2933"/>
                    <a:pt x="424" y="2772"/>
                  </a:cubicBezTo>
                  <a:cubicBezTo>
                    <a:pt x="344" y="2752"/>
                    <a:pt x="243" y="2712"/>
                    <a:pt x="162" y="2691"/>
                  </a:cubicBezTo>
                  <a:cubicBezTo>
                    <a:pt x="102" y="2691"/>
                    <a:pt x="41" y="2712"/>
                    <a:pt x="21" y="2752"/>
                  </a:cubicBezTo>
                  <a:cubicBezTo>
                    <a:pt x="1" y="2812"/>
                    <a:pt x="21" y="2893"/>
                    <a:pt x="81" y="2893"/>
                  </a:cubicBezTo>
                  <a:cubicBezTo>
                    <a:pt x="767" y="3074"/>
                    <a:pt x="1473" y="3256"/>
                    <a:pt x="2158" y="3397"/>
                  </a:cubicBezTo>
                  <a:cubicBezTo>
                    <a:pt x="2844" y="3558"/>
                    <a:pt x="3549" y="3679"/>
                    <a:pt x="4255" y="3780"/>
                  </a:cubicBezTo>
                  <a:cubicBezTo>
                    <a:pt x="4961" y="3881"/>
                    <a:pt x="5666" y="3962"/>
                    <a:pt x="6372" y="4002"/>
                  </a:cubicBezTo>
                  <a:cubicBezTo>
                    <a:pt x="6698" y="4020"/>
                    <a:pt x="7025" y="4030"/>
                    <a:pt x="7349" y="4030"/>
                  </a:cubicBezTo>
                  <a:cubicBezTo>
                    <a:pt x="7746" y="4030"/>
                    <a:pt x="8141" y="4015"/>
                    <a:pt x="8530" y="3982"/>
                  </a:cubicBezTo>
                  <a:cubicBezTo>
                    <a:pt x="9255" y="3941"/>
                    <a:pt x="9961" y="3841"/>
                    <a:pt x="10667" y="3679"/>
                  </a:cubicBezTo>
                  <a:cubicBezTo>
                    <a:pt x="10687" y="3659"/>
                    <a:pt x="10707" y="3659"/>
                    <a:pt x="10727" y="3659"/>
                  </a:cubicBezTo>
                  <a:cubicBezTo>
                    <a:pt x="10223" y="4042"/>
                    <a:pt x="9719" y="4445"/>
                    <a:pt x="9235" y="4829"/>
                  </a:cubicBezTo>
                  <a:lnTo>
                    <a:pt x="5142" y="8034"/>
                  </a:lnTo>
                  <a:cubicBezTo>
                    <a:pt x="5062" y="8095"/>
                    <a:pt x="4961" y="8155"/>
                    <a:pt x="4880" y="8236"/>
                  </a:cubicBezTo>
                  <a:cubicBezTo>
                    <a:pt x="4799" y="8301"/>
                    <a:pt x="4875" y="8419"/>
                    <a:pt x="4961" y="8419"/>
                  </a:cubicBezTo>
                  <a:cubicBezTo>
                    <a:pt x="4981" y="8419"/>
                    <a:pt x="5002" y="8413"/>
                    <a:pt x="5021" y="8397"/>
                  </a:cubicBezTo>
                  <a:cubicBezTo>
                    <a:pt x="5707" y="7853"/>
                    <a:pt x="6392" y="7329"/>
                    <a:pt x="7058" y="6805"/>
                  </a:cubicBezTo>
                  <a:cubicBezTo>
                    <a:pt x="7743" y="6260"/>
                    <a:pt x="8429" y="5736"/>
                    <a:pt x="9114" y="5192"/>
                  </a:cubicBezTo>
                  <a:lnTo>
                    <a:pt x="11897" y="3014"/>
                  </a:lnTo>
                  <a:lnTo>
                    <a:pt x="11897" y="3014"/>
                  </a:lnTo>
                  <a:cubicBezTo>
                    <a:pt x="11695" y="3639"/>
                    <a:pt x="11514" y="4284"/>
                    <a:pt x="11332" y="4909"/>
                  </a:cubicBezTo>
                  <a:cubicBezTo>
                    <a:pt x="11131" y="5635"/>
                    <a:pt x="10949" y="6341"/>
                    <a:pt x="10768" y="7067"/>
                  </a:cubicBezTo>
                  <a:cubicBezTo>
                    <a:pt x="10566" y="7792"/>
                    <a:pt x="10405" y="8518"/>
                    <a:pt x="10223" y="9264"/>
                  </a:cubicBezTo>
                  <a:cubicBezTo>
                    <a:pt x="10062" y="9990"/>
                    <a:pt x="9901" y="10716"/>
                    <a:pt x="9759" y="11442"/>
                  </a:cubicBezTo>
                  <a:cubicBezTo>
                    <a:pt x="9618" y="12168"/>
                    <a:pt x="9477" y="12894"/>
                    <a:pt x="9336" y="13640"/>
                  </a:cubicBezTo>
                  <a:cubicBezTo>
                    <a:pt x="9316" y="13720"/>
                    <a:pt x="9316" y="13821"/>
                    <a:pt x="9296" y="13902"/>
                  </a:cubicBezTo>
                  <a:cubicBezTo>
                    <a:pt x="9276" y="13962"/>
                    <a:pt x="9336" y="14023"/>
                    <a:pt x="9397" y="14023"/>
                  </a:cubicBezTo>
                  <a:cubicBezTo>
                    <a:pt x="9405" y="14025"/>
                    <a:pt x="9412" y="14027"/>
                    <a:pt x="9420" y="14027"/>
                  </a:cubicBezTo>
                  <a:cubicBezTo>
                    <a:pt x="9467" y="14027"/>
                    <a:pt x="9500" y="13974"/>
                    <a:pt x="9518" y="13922"/>
                  </a:cubicBezTo>
                  <a:cubicBezTo>
                    <a:pt x="9638" y="13196"/>
                    <a:pt x="9780" y="12470"/>
                    <a:pt x="9921" y="11744"/>
                  </a:cubicBezTo>
                  <a:cubicBezTo>
                    <a:pt x="10062" y="11018"/>
                    <a:pt x="10223" y="10293"/>
                    <a:pt x="10384" y="9567"/>
                  </a:cubicBezTo>
                  <a:cubicBezTo>
                    <a:pt x="10546" y="8841"/>
                    <a:pt x="10707" y="8115"/>
                    <a:pt x="10889" y="7409"/>
                  </a:cubicBezTo>
                  <a:cubicBezTo>
                    <a:pt x="11070" y="6684"/>
                    <a:pt x="11272" y="5958"/>
                    <a:pt x="11473" y="5252"/>
                  </a:cubicBezTo>
                  <a:cubicBezTo>
                    <a:pt x="11655" y="4526"/>
                    <a:pt x="11877" y="3820"/>
                    <a:pt x="12078" y="3115"/>
                  </a:cubicBezTo>
                  <a:cubicBezTo>
                    <a:pt x="12118" y="3014"/>
                    <a:pt x="12139" y="2933"/>
                    <a:pt x="12159" y="2832"/>
                  </a:cubicBezTo>
                  <a:cubicBezTo>
                    <a:pt x="12179" y="2832"/>
                    <a:pt x="12179" y="2812"/>
                    <a:pt x="12179" y="2792"/>
                  </a:cubicBezTo>
                  <a:lnTo>
                    <a:pt x="13207" y="1986"/>
                  </a:lnTo>
                  <a:cubicBezTo>
                    <a:pt x="13873" y="1461"/>
                    <a:pt x="14558" y="917"/>
                    <a:pt x="15244" y="393"/>
                  </a:cubicBezTo>
                  <a:cubicBezTo>
                    <a:pt x="15324" y="332"/>
                    <a:pt x="15405" y="252"/>
                    <a:pt x="15506" y="191"/>
                  </a:cubicBezTo>
                  <a:cubicBezTo>
                    <a:pt x="15586" y="127"/>
                    <a:pt x="15514" y="0"/>
                    <a:pt x="15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5" name="Google Shape;1185;p41"/>
            <p:cNvSpPr/>
            <p:nvPr/>
          </p:nvSpPr>
          <p:spPr>
            <a:xfrm>
              <a:off x="3366400" y="4374975"/>
              <a:ext cx="348125" cy="423275"/>
            </a:xfrm>
            <a:custGeom>
              <a:avLst/>
              <a:gdLst/>
              <a:ahLst/>
              <a:cxnLst/>
              <a:rect l="l" t="t" r="r" b="b"/>
              <a:pathLst>
                <a:path w="13925" h="16931" extrusionOk="0">
                  <a:moveTo>
                    <a:pt x="8388" y="1634"/>
                  </a:moveTo>
                  <a:cubicBezTo>
                    <a:pt x="8408" y="1674"/>
                    <a:pt x="8428" y="1694"/>
                    <a:pt x="8469" y="1714"/>
                  </a:cubicBezTo>
                  <a:cubicBezTo>
                    <a:pt x="9215" y="2037"/>
                    <a:pt x="9981" y="2380"/>
                    <a:pt x="10747" y="2702"/>
                  </a:cubicBezTo>
                  <a:lnTo>
                    <a:pt x="11251" y="2904"/>
                  </a:lnTo>
                  <a:cubicBezTo>
                    <a:pt x="10808" y="3489"/>
                    <a:pt x="10344" y="4073"/>
                    <a:pt x="9840" y="4618"/>
                  </a:cubicBezTo>
                  <a:cubicBezTo>
                    <a:pt x="9699" y="4779"/>
                    <a:pt x="9537" y="4940"/>
                    <a:pt x="9396" y="5102"/>
                  </a:cubicBezTo>
                  <a:cubicBezTo>
                    <a:pt x="9376" y="5102"/>
                    <a:pt x="9376" y="5122"/>
                    <a:pt x="9356" y="5142"/>
                  </a:cubicBezTo>
                  <a:cubicBezTo>
                    <a:pt x="8872" y="5444"/>
                    <a:pt x="8368" y="5767"/>
                    <a:pt x="7884" y="6090"/>
                  </a:cubicBezTo>
                  <a:cubicBezTo>
                    <a:pt x="7622" y="6251"/>
                    <a:pt x="7360" y="6412"/>
                    <a:pt x="7098" y="6574"/>
                  </a:cubicBezTo>
                  <a:cubicBezTo>
                    <a:pt x="6836" y="6735"/>
                    <a:pt x="6594" y="6916"/>
                    <a:pt x="6332" y="7057"/>
                  </a:cubicBezTo>
                  <a:cubicBezTo>
                    <a:pt x="6069" y="7199"/>
                    <a:pt x="5827" y="7320"/>
                    <a:pt x="5545" y="7380"/>
                  </a:cubicBezTo>
                  <a:cubicBezTo>
                    <a:pt x="5427" y="7405"/>
                    <a:pt x="5309" y="7417"/>
                    <a:pt x="5192" y="7417"/>
                  </a:cubicBezTo>
                  <a:cubicBezTo>
                    <a:pt x="5030" y="7417"/>
                    <a:pt x="4871" y="7395"/>
                    <a:pt x="4719" y="7360"/>
                  </a:cubicBezTo>
                  <a:cubicBezTo>
                    <a:pt x="4235" y="7259"/>
                    <a:pt x="3771" y="7037"/>
                    <a:pt x="3388" y="6735"/>
                  </a:cubicBezTo>
                  <a:cubicBezTo>
                    <a:pt x="3005" y="6453"/>
                    <a:pt x="2702" y="6069"/>
                    <a:pt x="2561" y="5626"/>
                  </a:cubicBezTo>
                  <a:cubicBezTo>
                    <a:pt x="2400" y="5182"/>
                    <a:pt x="2480" y="4698"/>
                    <a:pt x="2702" y="4275"/>
                  </a:cubicBezTo>
                  <a:cubicBezTo>
                    <a:pt x="2944" y="3811"/>
                    <a:pt x="3327" y="3448"/>
                    <a:pt x="3771" y="3166"/>
                  </a:cubicBezTo>
                  <a:cubicBezTo>
                    <a:pt x="4235" y="2864"/>
                    <a:pt x="4739" y="2602"/>
                    <a:pt x="5263" y="2380"/>
                  </a:cubicBezTo>
                  <a:cubicBezTo>
                    <a:pt x="6251" y="1936"/>
                    <a:pt x="7319" y="1634"/>
                    <a:pt x="8388" y="1634"/>
                  </a:cubicBezTo>
                  <a:close/>
                  <a:moveTo>
                    <a:pt x="12300" y="4134"/>
                  </a:moveTo>
                  <a:lnTo>
                    <a:pt x="12300" y="4134"/>
                  </a:lnTo>
                  <a:cubicBezTo>
                    <a:pt x="12098" y="4840"/>
                    <a:pt x="11917" y="5545"/>
                    <a:pt x="11755" y="6271"/>
                  </a:cubicBezTo>
                  <a:cubicBezTo>
                    <a:pt x="11715" y="6473"/>
                    <a:pt x="11675" y="6674"/>
                    <a:pt x="11634" y="6896"/>
                  </a:cubicBezTo>
                  <a:cubicBezTo>
                    <a:pt x="11614" y="6957"/>
                    <a:pt x="11675" y="7017"/>
                    <a:pt x="11715" y="7017"/>
                  </a:cubicBezTo>
                  <a:lnTo>
                    <a:pt x="11775" y="7017"/>
                  </a:lnTo>
                  <a:cubicBezTo>
                    <a:pt x="11794" y="7035"/>
                    <a:pt x="11820" y="7045"/>
                    <a:pt x="11845" y="7045"/>
                  </a:cubicBezTo>
                  <a:cubicBezTo>
                    <a:pt x="11876" y="7045"/>
                    <a:pt x="11905" y="7030"/>
                    <a:pt x="11917" y="6997"/>
                  </a:cubicBezTo>
                  <a:cubicBezTo>
                    <a:pt x="12320" y="6291"/>
                    <a:pt x="12743" y="5626"/>
                    <a:pt x="13207" y="4961"/>
                  </a:cubicBezTo>
                  <a:cubicBezTo>
                    <a:pt x="13227" y="4981"/>
                    <a:pt x="13247" y="5001"/>
                    <a:pt x="13267" y="5001"/>
                  </a:cubicBezTo>
                  <a:cubicBezTo>
                    <a:pt x="13328" y="5384"/>
                    <a:pt x="13368" y="5767"/>
                    <a:pt x="13429" y="6150"/>
                  </a:cubicBezTo>
                  <a:cubicBezTo>
                    <a:pt x="13429" y="6150"/>
                    <a:pt x="13429" y="6170"/>
                    <a:pt x="13409" y="6170"/>
                  </a:cubicBezTo>
                  <a:cubicBezTo>
                    <a:pt x="13187" y="7078"/>
                    <a:pt x="12844" y="7945"/>
                    <a:pt x="12340" y="8731"/>
                  </a:cubicBezTo>
                  <a:cubicBezTo>
                    <a:pt x="11836" y="9537"/>
                    <a:pt x="11191" y="10243"/>
                    <a:pt x="10425" y="10767"/>
                  </a:cubicBezTo>
                  <a:cubicBezTo>
                    <a:pt x="10041" y="11029"/>
                    <a:pt x="9618" y="11251"/>
                    <a:pt x="9195" y="11413"/>
                  </a:cubicBezTo>
                  <a:cubicBezTo>
                    <a:pt x="8751" y="11594"/>
                    <a:pt x="8267" y="11715"/>
                    <a:pt x="7783" y="11735"/>
                  </a:cubicBezTo>
                  <a:cubicBezTo>
                    <a:pt x="7340" y="11735"/>
                    <a:pt x="6936" y="11614"/>
                    <a:pt x="6573" y="11372"/>
                  </a:cubicBezTo>
                  <a:cubicBezTo>
                    <a:pt x="6251" y="11150"/>
                    <a:pt x="5989" y="10828"/>
                    <a:pt x="5807" y="10465"/>
                  </a:cubicBezTo>
                  <a:cubicBezTo>
                    <a:pt x="5404" y="9638"/>
                    <a:pt x="5525" y="8650"/>
                    <a:pt x="5888" y="7824"/>
                  </a:cubicBezTo>
                  <a:cubicBezTo>
                    <a:pt x="5928" y="7723"/>
                    <a:pt x="5989" y="7622"/>
                    <a:pt x="6029" y="7521"/>
                  </a:cubicBezTo>
                  <a:cubicBezTo>
                    <a:pt x="6049" y="7501"/>
                    <a:pt x="6069" y="7461"/>
                    <a:pt x="6049" y="7441"/>
                  </a:cubicBezTo>
                  <a:cubicBezTo>
                    <a:pt x="6291" y="7340"/>
                    <a:pt x="6513" y="7199"/>
                    <a:pt x="6735" y="7057"/>
                  </a:cubicBezTo>
                  <a:cubicBezTo>
                    <a:pt x="6997" y="6896"/>
                    <a:pt x="7259" y="6715"/>
                    <a:pt x="7541" y="6553"/>
                  </a:cubicBezTo>
                  <a:cubicBezTo>
                    <a:pt x="8066" y="6211"/>
                    <a:pt x="8610" y="5868"/>
                    <a:pt x="9154" y="5525"/>
                  </a:cubicBezTo>
                  <a:cubicBezTo>
                    <a:pt x="9275" y="5444"/>
                    <a:pt x="9416" y="5364"/>
                    <a:pt x="9537" y="5263"/>
                  </a:cubicBezTo>
                  <a:cubicBezTo>
                    <a:pt x="9558" y="5263"/>
                    <a:pt x="9558" y="5263"/>
                    <a:pt x="9578" y="5243"/>
                  </a:cubicBezTo>
                  <a:cubicBezTo>
                    <a:pt x="10304" y="4940"/>
                    <a:pt x="11029" y="4658"/>
                    <a:pt x="11755" y="4356"/>
                  </a:cubicBezTo>
                  <a:cubicBezTo>
                    <a:pt x="11937" y="4295"/>
                    <a:pt x="12118" y="4215"/>
                    <a:pt x="12300" y="4134"/>
                  </a:cubicBezTo>
                  <a:close/>
                  <a:moveTo>
                    <a:pt x="9153" y="1"/>
                  </a:moveTo>
                  <a:cubicBezTo>
                    <a:pt x="9059" y="1"/>
                    <a:pt x="8994" y="136"/>
                    <a:pt x="9094" y="202"/>
                  </a:cubicBezTo>
                  <a:cubicBezTo>
                    <a:pt x="9679" y="666"/>
                    <a:pt x="10243" y="1150"/>
                    <a:pt x="10787" y="1654"/>
                  </a:cubicBezTo>
                  <a:cubicBezTo>
                    <a:pt x="10445" y="1634"/>
                    <a:pt x="10082" y="1593"/>
                    <a:pt x="9739" y="1573"/>
                  </a:cubicBezTo>
                  <a:cubicBezTo>
                    <a:pt x="9537" y="1553"/>
                    <a:pt x="9316" y="1533"/>
                    <a:pt x="9114" y="1513"/>
                  </a:cubicBezTo>
                  <a:cubicBezTo>
                    <a:pt x="9114" y="1472"/>
                    <a:pt x="9074" y="1432"/>
                    <a:pt x="9033" y="1432"/>
                  </a:cubicBezTo>
                  <a:cubicBezTo>
                    <a:pt x="8861" y="1418"/>
                    <a:pt x="8689" y="1411"/>
                    <a:pt x="8516" y="1411"/>
                  </a:cubicBezTo>
                  <a:cubicBezTo>
                    <a:pt x="7496" y="1411"/>
                    <a:pt x="6476" y="1655"/>
                    <a:pt x="5545" y="2017"/>
                  </a:cubicBezTo>
                  <a:cubicBezTo>
                    <a:pt x="5202" y="2158"/>
                    <a:pt x="4880" y="2299"/>
                    <a:pt x="4577" y="2460"/>
                  </a:cubicBezTo>
                  <a:cubicBezTo>
                    <a:pt x="4564" y="2460"/>
                    <a:pt x="4551" y="2451"/>
                    <a:pt x="4537" y="2451"/>
                  </a:cubicBezTo>
                  <a:cubicBezTo>
                    <a:pt x="4530" y="2451"/>
                    <a:pt x="4524" y="2454"/>
                    <a:pt x="4517" y="2460"/>
                  </a:cubicBezTo>
                  <a:cubicBezTo>
                    <a:pt x="4053" y="2512"/>
                    <a:pt x="3583" y="2569"/>
                    <a:pt x="3116" y="2569"/>
                  </a:cubicBezTo>
                  <a:cubicBezTo>
                    <a:pt x="2671" y="2569"/>
                    <a:pt x="2228" y="2517"/>
                    <a:pt x="1795" y="2360"/>
                  </a:cubicBezTo>
                  <a:cubicBezTo>
                    <a:pt x="1573" y="2279"/>
                    <a:pt x="1372" y="2178"/>
                    <a:pt x="1190" y="2037"/>
                  </a:cubicBezTo>
                  <a:cubicBezTo>
                    <a:pt x="1169" y="2023"/>
                    <a:pt x="1148" y="2017"/>
                    <a:pt x="1128" y="2017"/>
                  </a:cubicBezTo>
                  <a:cubicBezTo>
                    <a:pt x="1034" y="2017"/>
                    <a:pt x="966" y="2152"/>
                    <a:pt x="1049" y="2218"/>
                  </a:cubicBezTo>
                  <a:cubicBezTo>
                    <a:pt x="1667" y="2657"/>
                    <a:pt x="2429" y="2782"/>
                    <a:pt x="3176" y="2782"/>
                  </a:cubicBezTo>
                  <a:cubicBezTo>
                    <a:pt x="3356" y="2782"/>
                    <a:pt x="3535" y="2775"/>
                    <a:pt x="3710" y="2763"/>
                  </a:cubicBezTo>
                  <a:cubicBezTo>
                    <a:pt x="3831" y="2743"/>
                    <a:pt x="3973" y="2743"/>
                    <a:pt x="4093" y="2722"/>
                  </a:cubicBezTo>
                  <a:lnTo>
                    <a:pt x="4093" y="2722"/>
                  </a:lnTo>
                  <a:cubicBezTo>
                    <a:pt x="4033" y="2743"/>
                    <a:pt x="3993" y="2783"/>
                    <a:pt x="3932" y="2803"/>
                  </a:cubicBezTo>
                  <a:cubicBezTo>
                    <a:pt x="3448" y="3106"/>
                    <a:pt x="3005" y="3428"/>
                    <a:pt x="2682" y="3892"/>
                  </a:cubicBezTo>
                  <a:cubicBezTo>
                    <a:pt x="2380" y="4315"/>
                    <a:pt x="2198" y="4840"/>
                    <a:pt x="2279" y="5344"/>
                  </a:cubicBezTo>
                  <a:cubicBezTo>
                    <a:pt x="2279" y="5444"/>
                    <a:pt x="2299" y="5525"/>
                    <a:pt x="2319" y="5606"/>
                  </a:cubicBezTo>
                  <a:cubicBezTo>
                    <a:pt x="1593" y="5848"/>
                    <a:pt x="847" y="6069"/>
                    <a:pt x="101" y="6291"/>
                  </a:cubicBezTo>
                  <a:cubicBezTo>
                    <a:pt x="41" y="6311"/>
                    <a:pt x="0" y="6352"/>
                    <a:pt x="21" y="6412"/>
                  </a:cubicBezTo>
                  <a:cubicBezTo>
                    <a:pt x="21" y="6473"/>
                    <a:pt x="81" y="6513"/>
                    <a:pt x="142" y="6513"/>
                  </a:cubicBezTo>
                  <a:cubicBezTo>
                    <a:pt x="888" y="6271"/>
                    <a:pt x="1634" y="6049"/>
                    <a:pt x="2380" y="5828"/>
                  </a:cubicBezTo>
                  <a:lnTo>
                    <a:pt x="2400" y="5828"/>
                  </a:lnTo>
                  <a:cubicBezTo>
                    <a:pt x="2521" y="6110"/>
                    <a:pt x="2702" y="6392"/>
                    <a:pt x="2924" y="6634"/>
                  </a:cubicBezTo>
                  <a:cubicBezTo>
                    <a:pt x="3287" y="6997"/>
                    <a:pt x="3731" y="7259"/>
                    <a:pt x="4214" y="7441"/>
                  </a:cubicBezTo>
                  <a:cubicBezTo>
                    <a:pt x="4477" y="7541"/>
                    <a:pt x="4759" y="7602"/>
                    <a:pt x="5041" y="7622"/>
                  </a:cubicBezTo>
                  <a:cubicBezTo>
                    <a:pt x="5095" y="7627"/>
                    <a:pt x="5148" y="7630"/>
                    <a:pt x="5200" y="7630"/>
                  </a:cubicBezTo>
                  <a:cubicBezTo>
                    <a:pt x="5341" y="7630"/>
                    <a:pt x="5478" y="7611"/>
                    <a:pt x="5626" y="7582"/>
                  </a:cubicBezTo>
                  <a:lnTo>
                    <a:pt x="5626" y="7582"/>
                  </a:lnTo>
                  <a:lnTo>
                    <a:pt x="3307" y="9759"/>
                  </a:lnTo>
                  <a:lnTo>
                    <a:pt x="2601" y="10425"/>
                  </a:lnTo>
                  <a:cubicBezTo>
                    <a:pt x="2523" y="10503"/>
                    <a:pt x="2591" y="10618"/>
                    <a:pt x="2672" y="10618"/>
                  </a:cubicBezTo>
                  <a:cubicBezTo>
                    <a:pt x="2696" y="10618"/>
                    <a:pt x="2720" y="10608"/>
                    <a:pt x="2743" y="10586"/>
                  </a:cubicBezTo>
                  <a:cubicBezTo>
                    <a:pt x="3569" y="9800"/>
                    <a:pt x="4416" y="9013"/>
                    <a:pt x="5243" y="8227"/>
                  </a:cubicBezTo>
                  <a:lnTo>
                    <a:pt x="5646" y="7844"/>
                  </a:lnTo>
                  <a:lnTo>
                    <a:pt x="5646" y="7844"/>
                  </a:lnTo>
                  <a:cubicBezTo>
                    <a:pt x="5323" y="8610"/>
                    <a:pt x="5223" y="9457"/>
                    <a:pt x="5485" y="10243"/>
                  </a:cubicBezTo>
                  <a:cubicBezTo>
                    <a:pt x="5767" y="11050"/>
                    <a:pt x="6432" y="11735"/>
                    <a:pt x="7279" y="11917"/>
                  </a:cubicBezTo>
                  <a:cubicBezTo>
                    <a:pt x="7421" y="11945"/>
                    <a:pt x="7566" y="11957"/>
                    <a:pt x="7713" y="11957"/>
                  </a:cubicBezTo>
                  <a:cubicBezTo>
                    <a:pt x="8085" y="11957"/>
                    <a:pt x="8464" y="11877"/>
                    <a:pt x="8812" y="11776"/>
                  </a:cubicBezTo>
                  <a:cubicBezTo>
                    <a:pt x="8953" y="11735"/>
                    <a:pt x="9074" y="11695"/>
                    <a:pt x="9195" y="11634"/>
                  </a:cubicBezTo>
                  <a:lnTo>
                    <a:pt x="9195" y="11634"/>
                  </a:lnTo>
                  <a:cubicBezTo>
                    <a:pt x="9053" y="11856"/>
                    <a:pt x="8953" y="12098"/>
                    <a:pt x="8872" y="12340"/>
                  </a:cubicBezTo>
                  <a:cubicBezTo>
                    <a:pt x="8731" y="12703"/>
                    <a:pt x="8610" y="13066"/>
                    <a:pt x="8529" y="13429"/>
                  </a:cubicBezTo>
                  <a:cubicBezTo>
                    <a:pt x="8348" y="14175"/>
                    <a:pt x="8287" y="14961"/>
                    <a:pt x="8449" y="15707"/>
                  </a:cubicBezTo>
                  <a:cubicBezTo>
                    <a:pt x="8549" y="16131"/>
                    <a:pt x="8711" y="16534"/>
                    <a:pt x="8953" y="16897"/>
                  </a:cubicBezTo>
                  <a:cubicBezTo>
                    <a:pt x="8964" y="16920"/>
                    <a:pt x="8997" y="16930"/>
                    <a:pt x="9030" y="16930"/>
                  </a:cubicBezTo>
                  <a:cubicBezTo>
                    <a:pt x="9053" y="16930"/>
                    <a:pt x="9077" y="16925"/>
                    <a:pt x="9094" y="16917"/>
                  </a:cubicBezTo>
                  <a:cubicBezTo>
                    <a:pt x="9154" y="16877"/>
                    <a:pt x="9154" y="16816"/>
                    <a:pt x="9114" y="16756"/>
                  </a:cubicBezTo>
                  <a:cubicBezTo>
                    <a:pt x="8711" y="16171"/>
                    <a:pt x="8549" y="15425"/>
                    <a:pt x="8570" y="14719"/>
                  </a:cubicBezTo>
                  <a:cubicBezTo>
                    <a:pt x="8570" y="13973"/>
                    <a:pt x="8771" y="13268"/>
                    <a:pt x="9013" y="12562"/>
                  </a:cubicBezTo>
                  <a:cubicBezTo>
                    <a:pt x="9134" y="12219"/>
                    <a:pt x="9255" y="11836"/>
                    <a:pt x="9537" y="11594"/>
                  </a:cubicBezTo>
                  <a:cubicBezTo>
                    <a:pt x="9578" y="11574"/>
                    <a:pt x="9578" y="11534"/>
                    <a:pt x="9558" y="11493"/>
                  </a:cubicBezTo>
                  <a:cubicBezTo>
                    <a:pt x="9779" y="11413"/>
                    <a:pt x="9961" y="11292"/>
                    <a:pt x="10162" y="11191"/>
                  </a:cubicBezTo>
                  <a:cubicBezTo>
                    <a:pt x="11009" y="10687"/>
                    <a:pt x="11735" y="10001"/>
                    <a:pt x="12300" y="9195"/>
                  </a:cubicBezTo>
                  <a:cubicBezTo>
                    <a:pt x="12824" y="8429"/>
                    <a:pt x="13227" y="7562"/>
                    <a:pt x="13509" y="6654"/>
                  </a:cubicBezTo>
                  <a:cubicBezTo>
                    <a:pt x="13530" y="6856"/>
                    <a:pt x="13570" y="7037"/>
                    <a:pt x="13590" y="7239"/>
                  </a:cubicBezTo>
                  <a:cubicBezTo>
                    <a:pt x="13630" y="7441"/>
                    <a:pt x="13671" y="7662"/>
                    <a:pt x="13691" y="7884"/>
                  </a:cubicBezTo>
                  <a:cubicBezTo>
                    <a:pt x="13700" y="7945"/>
                    <a:pt x="13745" y="7972"/>
                    <a:pt x="13793" y="7972"/>
                  </a:cubicBezTo>
                  <a:cubicBezTo>
                    <a:pt x="13857" y="7972"/>
                    <a:pt x="13924" y="7924"/>
                    <a:pt x="13913" y="7844"/>
                  </a:cubicBezTo>
                  <a:cubicBezTo>
                    <a:pt x="13792" y="7078"/>
                    <a:pt x="13671" y="6311"/>
                    <a:pt x="13570" y="5545"/>
                  </a:cubicBezTo>
                  <a:cubicBezTo>
                    <a:pt x="13530" y="5344"/>
                    <a:pt x="13509" y="5122"/>
                    <a:pt x="13469" y="4900"/>
                  </a:cubicBezTo>
                  <a:cubicBezTo>
                    <a:pt x="13469" y="4850"/>
                    <a:pt x="13428" y="4814"/>
                    <a:pt x="13380" y="4814"/>
                  </a:cubicBezTo>
                  <a:cubicBezTo>
                    <a:pt x="13370" y="4814"/>
                    <a:pt x="13359" y="4816"/>
                    <a:pt x="13348" y="4819"/>
                  </a:cubicBezTo>
                  <a:cubicBezTo>
                    <a:pt x="13334" y="4805"/>
                    <a:pt x="13309" y="4791"/>
                    <a:pt x="13282" y="4791"/>
                  </a:cubicBezTo>
                  <a:cubicBezTo>
                    <a:pt x="13271" y="4791"/>
                    <a:pt x="13259" y="4793"/>
                    <a:pt x="13247" y="4799"/>
                  </a:cubicBezTo>
                  <a:cubicBezTo>
                    <a:pt x="13223" y="4763"/>
                    <a:pt x="13184" y="4734"/>
                    <a:pt x="13144" y="4734"/>
                  </a:cubicBezTo>
                  <a:cubicBezTo>
                    <a:pt x="13117" y="4734"/>
                    <a:pt x="13090" y="4747"/>
                    <a:pt x="13066" y="4779"/>
                  </a:cubicBezTo>
                  <a:cubicBezTo>
                    <a:pt x="12642" y="5364"/>
                    <a:pt x="12259" y="5969"/>
                    <a:pt x="11896" y="6594"/>
                  </a:cubicBezTo>
                  <a:cubicBezTo>
                    <a:pt x="12038" y="5969"/>
                    <a:pt x="12179" y="5364"/>
                    <a:pt x="12360" y="4759"/>
                  </a:cubicBezTo>
                  <a:cubicBezTo>
                    <a:pt x="12400" y="4557"/>
                    <a:pt x="12461" y="4356"/>
                    <a:pt x="12521" y="4154"/>
                  </a:cubicBezTo>
                  <a:cubicBezTo>
                    <a:pt x="12542" y="4073"/>
                    <a:pt x="12501" y="4033"/>
                    <a:pt x="12461" y="4013"/>
                  </a:cubicBezTo>
                  <a:cubicBezTo>
                    <a:pt x="12445" y="3950"/>
                    <a:pt x="12405" y="3899"/>
                    <a:pt x="12350" y="3899"/>
                  </a:cubicBezTo>
                  <a:cubicBezTo>
                    <a:pt x="12334" y="3899"/>
                    <a:pt x="12317" y="3903"/>
                    <a:pt x="12300" y="3912"/>
                  </a:cubicBezTo>
                  <a:lnTo>
                    <a:pt x="10041" y="4819"/>
                  </a:lnTo>
                  <a:cubicBezTo>
                    <a:pt x="10001" y="4840"/>
                    <a:pt x="9941" y="4860"/>
                    <a:pt x="9880" y="4900"/>
                  </a:cubicBezTo>
                  <a:cubicBezTo>
                    <a:pt x="10304" y="4436"/>
                    <a:pt x="10707" y="3952"/>
                    <a:pt x="11090" y="3469"/>
                  </a:cubicBezTo>
                  <a:cubicBezTo>
                    <a:pt x="11231" y="3307"/>
                    <a:pt x="11352" y="3146"/>
                    <a:pt x="11473" y="2985"/>
                  </a:cubicBezTo>
                  <a:cubicBezTo>
                    <a:pt x="11554" y="2964"/>
                    <a:pt x="11594" y="2823"/>
                    <a:pt x="11493" y="2783"/>
                  </a:cubicBezTo>
                  <a:cubicBezTo>
                    <a:pt x="10727" y="2440"/>
                    <a:pt x="9961" y="2118"/>
                    <a:pt x="9195" y="1795"/>
                  </a:cubicBezTo>
                  <a:lnTo>
                    <a:pt x="9013" y="1714"/>
                  </a:lnTo>
                  <a:lnTo>
                    <a:pt x="9013" y="1714"/>
                  </a:lnTo>
                  <a:cubicBezTo>
                    <a:pt x="9255" y="1735"/>
                    <a:pt x="9497" y="1755"/>
                    <a:pt x="9739" y="1775"/>
                  </a:cubicBezTo>
                  <a:cubicBezTo>
                    <a:pt x="10142" y="1815"/>
                    <a:pt x="10566" y="1856"/>
                    <a:pt x="10989" y="1896"/>
                  </a:cubicBezTo>
                  <a:cubicBezTo>
                    <a:pt x="11090" y="1896"/>
                    <a:pt x="11130" y="1755"/>
                    <a:pt x="11070" y="1694"/>
                  </a:cubicBezTo>
                  <a:cubicBezTo>
                    <a:pt x="11090" y="1674"/>
                    <a:pt x="11070" y="1614"/>
                    <a:pt x="11050" y="1593"/>
                  </a:cubicBezTo>
                  <a:cubicBezTo>
                    <a:pt x="10465" y="1049"/>
                    <a:pt x="9840" y="525"/>
                    <a:pt x="9215" y="21"/>
                  </a:cubicBezTo>
                  <a:cubicBezTo>
                    <a:pt x="9194" y="7"/>
                    <a:pt x="9172" y="1"/>
                    <a:pt x="9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6" name="Google Shape;1186;p41"/>
            <p:cNvSpPr/>
            <p:nvPr/>
          </p:nvSpPr>
          <p:spPr>
            <a:xfrm>
              <a:off x="3502075" y="4672550"/>
              <a:ext cx="45800" cy="65125"/>
            </a:xfrm>
            <a:custGeom>
              <a:avLst/>
              <a:gdLst/>
              <a:ahLst/>
              <a:cxnLst/>
              <a:rect l="l" t="t" r="r" b="b"/>
              <a:pathLst>
                <a:path w="1832" h="2605" extrusionOk="0">
                  <a:moveTo>
                    <a:pt x="1718" y="0"/>
                  </a:moveTo>
                  <a:cubicBezTo>
                    <a:pt x="1685" y="0"/>
                    <a:pt x="1654" y="10"/>
                    <a:pt x="1630" y="34"/>
                  </a:cubicBezTo>
                  <a:cubicBezTo>
                    <a:pt x="1247" y="679"/>
                    <a:pt x="844" y="1304"/>
                    <a:pt x="421" y="1929"/>
                  </a:cubicBezTo>
                  <a:cubicBezTo>
                    <a:pt x="300" y="2090"/>
                    <a:pt x="179" y="2272"/>
                    <a:pt x="58" y="2433"/>
                  </a:cubicBezTo>
                  <a:cubicBezTo>
                    <a:pt x="1" y="2519"/>
                    <a:pt x="65" y="2604"/>
                    <a:pt x="135" y="2604"/>
                  </a:cubicBezTo>
                  <a:cubicBezTo>
                    <a:pt x="165" y="2604"/>
                    <a:pt x="195" y="2590"/>
                    <a:pt x="219" y="2554"/>
                  </a:cubicBezTo>
                  <a:cubicBezTo>
                    <a:pt x="663" y="1949"/>
                    <a:pt x="1086" y="1344"/>
                    <a:pt x="1469" y="699"/>
                  </a:cubicBezTo>
                  <a:cubicBezTo>
                    <a:pt x="1590" y="538"/>
                    <a:pt x="1691" y="356"/>
                    <a:pt x="1812" y="175"/>
                  </a:cubicBezTo>
                  <a:cubicBezTo>
                    <a:pt x="1832" y="114"/>
                    <a:pt x="1832" y="54"/>
                    <a:pt x="1792" y="14"/>
                  </a:cubicBezTo>
                  <a:cubicBezTo>
                    <a:pt x="1767" y="5"/>
                    <a:pt x="1742" y="0"/>
                    <a:pt x="1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87" name="Google Shape;1187;p41"/>
          <p:cNvGrpSpPr/>
          <p:nvPr/>
        </p:nvGrpSpPr>
        <p:grpSpPr>
          <a:xfrm rot="-5225802" flipH="1">
            <a:off x="10591769" y="-335630"/>
            <a:ext cx="1377089" cy="2156036"/>
            <a:chOff x="3624975" y="3615525"/>
            <a:chExt cx="448650" cy="704200"/>
          </a:xfrm>
        </p:grpSpPr>
        <p:sp>
          <p:nvSpPr>
            <p:cNvPr id="1188" name="Google Shape;1188;p41"/>
            <p:cNvSpPr/>
            <p:nvPr/>
          </p:nvSpPr>
          <p:spPr>
            <a:xfrm>
              <a:off x="3700100" y="3615525"/>
              <a:ext cx="143175" cy="352825"/>
            </a:xfrm>
            <a:custGeom>
              <a:avLst/>
              <a:gdLst/>
              <a:ahLst/>
              <a:cxnLst/>
              <a:rect l="l" t="t" r="r" b="b"/>
              <a:pathLst>
                <a:path w="5727" h="14113" extrusionOk="0">
                  <a:moveTo>
                    <a:pt x="2483" y="1"/>
                  </a:moveTo>
                  <a:cubicBezTo>
                    <a:pt x="2450" y="1"/>
                    <a:pt x="2418" y="16"/>
                    <a:pt x="2399" y="54"/>
                  </a:cubicBezTo>
                  <a:cubicBezTo>
                    <a:pt x="1815" y="961"/>
                    <a:pt x="1210" y="1909"/>
                    <a:pt x="907" y="2978"/>
                  </a:cubicBezTo>
                  <a:cubicBezTo>
                    <a:pt x="827" y="3260"/>
                    <a:pt x="766" y="3542"/>
                    <a:pt x="726" y="3824"/>
                  </a:cubicBezTo>
                  <a:cubicBezTo>
                    <a:pt x="605" y="3724"/>
                    <a:pt x="464" y="3643"/>
                    <a:pt x="343" y="3542"/>
                  </a:cubicBezTo>
                  <a:cubicBezTo>
                    <a:pt x="327" y="3531"/>
                    <a:pt x="308" y="3526"/>
                    <a:pt x="288" y="3526"/>
                  </a:cubicBezTo>
                  <a:cubicBezTo>
                    <a:pt x="236" y="3526"/>
                    <a:pt x="182" y="3564"/>
                    <a:pt x="182" y="3623"/>
                  </a:cubicBezTo>
                  <a:cubicBezTo>
                    <a:pt x="141" y="4490"/>
                    <a:pt x="222" y="5337"/>
                    <a:pt x="423" y="6163"/>
                  </a:cubicBezTo>
                  <a:cubicBezTo>
                    <a:pt x="444" y="6264"/>
                    <a:pt x="464" y="6345"/>
                    <a:pt x="484" y="6446"/>
                  </a:cubicBezTo>
                  <a:cubicBezTo>
                    <a:pt x="383" y="6365"/>
                    <a:pt x="282" y="6284"/>
                    <a:pt x="202" y="6183"/>
                  </a:cubicBezTo>
                  <a:cubicBezTo>
                    <a:pt x="176" y="6171"/>
                    <a:pt x="147" y="6164"/>
                    <a:pt x="118" y="6164"/>
                  </a:cubicBezTo>
                  <a:cubicBezTo>
                    <a:pt x="57" y="6164"/>
                    <a:pt x="0" y="6195"/>
                    <a:pt x="0" y="6264"/>
                  </a:cubicBezTo>
                  <a:cubicBezTo>
                    <a:pt x="0" y="7212"/>
                    <a:pt x="262" y="8139"/>
                    <a:pt x="766" y="8946"/>
                  </a:cubicBezTo>
                  <a:cubicBezTo>
                    <a:pt x="887" y="9127"/>
                    <a:pt x="1028" y="9309"/>
                    <a:pt x="1170" y="9490"/>
                  </a:cubicBezTo>
                  <a:cubicBezTo>
                    <a:pt x="948" y="9430"/>
                    <a:pt x="766" y="9349"/>
                    <a:pt x="565" y="9228"/>
                  </a:cubicBezTo>
                  <a:cubicBezTo>
                    <a:pt x="548" y="9215"/>
                    <a:pt x="529" y="9210"/>
                    <a:pt x="511" y="9210"/>
                  </a:cubicBezTo>
                  <a:cubicBezTo>
                    <a:pt x="440" y="9210"/>
                    <a:pt x="371" y="9289"/>
                    <a:pt x="403" y="9369"/>
                  </a:cubicBezTo>
                  <a:cubicBezTo>
                    <a:pt x="746" y="10216"/>
                    <a:pt x="1391" y="10881"/>
                    <a:pt x="2077" y="11446"/>
                  </a:cubicBezTo>
                  <a:cubicBezTo>
                    <a:pt x="2742" y="12010"/>
                    <a:pt x="3508" y="12474"/>
                    <a:pt x="4194" y="13039"/>
                  </a:cubicBezTo>
                  <a:cubicBezTo>
                    <a:pt x="4557" y="13321"/>
                    <a:pt x="4900" y="13644"/>
                    <a:pt x="5202" y="13986"/>
                  </a:cubicBezTo>
                  <a:cubicBezTo>
                    <a:pt x="5202" y="14007"/>
                    <a:pt x="5222" y="14007"/>
                    <a:pt x="5222" y="14027"/>
                  </a:cubicBezTo>
                  <a:cubicBezTo>
                    <a:pt x="5232" y="14087"/>
                    <a:pt x="5278" y="14112"/>
                    <a:pt x="5323" y="14112"/>
                  </a:cubicBezTo>
                  <a:cubicBezTo>
                    <a:pt x="5368" y="14112"/>
                    <a:pt x="5414" y="14087"/>
                    <a:pt x="5424" y="14047"/>
                  </a:cubicBezTo>
                  <a:cubicBezTo>
                    <a:pt x="5464" y="14007"/>
                    <a:pt x="5464" y="13966"/>
                    <a:pt x="5424" y="13906"/>
                  </a:cubicBezTo>
                  <a:lnTo>
                    <a:pt x="5404" y="13886"/>
                  </a:lnTo>
                  <a:cubicBezTo>
                    <a:pt x="5283" y="13220"/>
                    <a:pt x="5303" y="12555"/>
                    <a:pt x="5383" y="11889"/>
                  </a:cubicBezTo>
                  <a:cubicBezTo>
                    <a:pt x="5484" y="11164"/>
                    <a:pt x="5625" y="10458"/>
                    <a:pt x="5686" y="9732"/>
                  </a:cubicBezTo>
                  <a:cubicBezTo>
                    <a:pt x="5726" y="9329"/>
                    <a:pt x="5726" y="8926"/>
                    <a:pt x="5706" y="8522"/>
                  </a:cubicBezTo>
                  <a:cubicBezTo>
                    <a:pt x="5693" y="8459"/>
                    <a:pt x="5641" y="8428"/>
                    <a:pt x="5590" y="8428"/>
                  </a:cubicBezTo>
                  <a:cubicBezTo>
                    <a:pt x="5558" y="8428"/>
                    <a:pt x="5527" y="8439"/>
                    <a:pt x="5504" y="8462"/>
                  </a:cubicBezTo>
                  <a:cubicBezTo>
                    <a:pt x="5383" y="8542"/>
                    <a:pt x="5283" y="8663"/>
                    <a:pt x="5182" y="8764"/>
                  </a:cubicBezTo>
                  <a:cubicBezTo>
                    <a:pt x="5303" y="8038"/>
                    <a:pt x="5383" y="7313"/>
                    <a:pt x="5363" y="6567"/>
                  </a:cubicBezTo>
                  <a:cubicBezTo>
                    <a:pt x="5363" y="6325"/>
                    <a:pt x="5343" y="6062"/>
                    <a:pt x="5323" y="5820"/>
                  </a:cubicBezTo>
                  <a:cubicBezTo>
                    <a:pt x="5309" y="5752"/>
                    <a:pt x="5258" y="5720"/>
                    <a:pt x="5207" y="5720"/>
                  </a:cubicBezTo>
                  <a:cubicBezTo>
                    <a:pt x="5184" y="5720"/>
                    <a:pt x="5161" y="5727"/>
                    <a:pt x="5142" y="5740"/>
                  </a:cubicBezTo>
                  <a:cubicBezTo>
                    <a:pt x="4980" y="5901"/>
                    <a:pt x="4819" y="6042"/>
                    <a:pt x="4637" y="6183"/>
                  </a:cubicBezTo>
                  <a:cubicBezTo>
                    <a:pt x="4718" y="5216"/>
                    <a:pt x="4678" y="4248"/>
                    <a:pt x="4496" y="3280"/>
                  </a:cubicBezTo>
                  <a:cubicBezTo>
                    <a:pt x="4456" y="2978"/>
                    <a:pt x="4375" y="2695"/>
                    <a:pt x="4295" y="2393"/>
                  </a:cubicBezTo>
                  <a:cubicBezTo>
                    <a:pt x="4295" y="2343"/>
                    <a:pt x="4254" y="2307"/>
                    <a:pt x="4206" y="2307"/>
                  </a:cubicBezTo>
                  <a:cubicBezTo>
                    <a:pt x="4195" y="2307"/>
                    <a:pt x="4184" y="2309"/>
                    <a:pt x="4174" y="2312"/>
                  </a:cubicBezTo>
                  <a:cubicBezTo>
                    <a:pt x="4033" y="2332"/>
                    <a:pt x="3932" y="2413"/>
                    <a:pt x="3831" y="2514"/>
                  </a:cubicBezTo>
                  <a:cubicBezTo>
                    <a:pt x="3569" y="1869"/>
                    <a:pt x="3266" y="1223"/>
                    <a:pt x="2903" y="619"/>
                  </a:cubicBezTo>
                  <a:cubicBezTo>
                    <a:pt x="2803" y="417"/>
                    <a:pt x="2702" y="235"/>
                    <a:pt x="2581" y="54"/>
                  </a:cubicBezTo>
                  <a:cubicBezTo>
                    <a:pt x="2559" y="22"/>
                    <a:pt x="2520" y="1"/>
                    <a:pt x="2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9" name="Google Shape;1189;p41"/>
            <p:cNvSpPr/>
            <p:nvPr/>
          </p:nvSpPr>
          <p:spPr>
            <a:xfrm>
              <a:off x="3624975" y="3943000"/>
              <a:ext cx="272075" cy="132625"/>
            </a:xfrm>
            <a:custGeom>
              <a:avLst/>
              <a:gdLst/>
              <a:ahLst/>
              <a:cxnLst/>
              <a:rect l="l" t="t" r="r" b="b"/>
              <a:pathLst>
                <a:path w="10883" h="5305" extrusionOk="0">
                  <a:moveTo>
                    <a:pt x="162" y="0"/>
                  </a:moveTo>
                  <a:cubicBezTo>
                    <a:pt x="61" y="20"/>
                    <a:pt x="1" y="101"/>
                    <a:pt x="61" y="182"/>
                  </a:cubicBezTo>
                  <a:cubicBezTo>
                    <a:pt x="525" y="807"/>
                    <a:pt x="989" y="1412"/>
                    <a:pt x="1533" y="1976"/>
                  </a:cubicBezTo>
                  <a:cubicBezTo>
                    <a:pt x="2017" y="2480"/>
                    <a:pt x="2562" y="2924"/>
                    <a:pt x="3166" y="3267"/>
                  </a:cubicBezTo>
                  <a:cubicBezTo>
                    <a:pt x="3408" y="3408"/>
                    <a:pt x="3670" y="3529"/>
                    <a:pt x="3933" y="3629"/>
                  </a:cubicBezTo>
                  <a:cubicBezTo>
                    <a:pt x="3791" y="3670"/>
                    <a:pt x="3670" y="3730"/>
                    <a:pt x="3549" y="3771"/>
                  </a:cubicBezTo>
                  <a:cubicBezTo>
                    <a:pt x="3449" y="3831"/>
                    <a:pt x="3469" y="3952"/>
                    <a:pt x="3549" y="3992"/>
                  </a:cubicBezTo>
                  <a:cubicBezTo>
                    <a:pt x="4336" y="4275"/>
                    <a:pt x="5122" y="4496"/>
                    <a:pt x="5929" y="4638"/>
                  </a:cubicBezTo>
                  <a:cubicBezTo>
                    <a:pt x="6110" y="4658"/>
                    <a:pt x="6292" y="4698"/>
                    <a:pt x="6473" y="4718"/>
                  </a:cubicBezTo>
                  <a:cubicBezTo>
                    <a:pt x="6392" y="4779"/>
                    <a:pt x="6292" y="4839"/>
                    <a:pt x="6191" y="4880"/>
                  </a:cubicBezTo>
                  <a:cubicBezTo>
                    <a:pt x="6110" y="4920"/>
                    <a:pt x="6110" y="5061"/>
                    <a:pt x="6211" y="5081"/>
                  </a:cubicBezTo>
                  <a:cubicBezTo>
                    <a:pt x="6809" y="5228"/>
                    <a:pt x="7417" y="5260"/>
                    <a:pt x="8031" y="5260"/>
                  </a:cubicBezTo>
                  <a:cubicBezTo>
                    <a:pt x="8513" y="5260"/>
                    <a:pt x="8998" y="5240"/>
                    <a:pt x="9483" y="5240"/>
                  </a:cubicBezTo>
                  <a:cubicBezTo>
                    <a:pt x="9568" y="5240"/>
                    <a:pt x="9654" y="5241"/>
                    <a:pt x="9739" y="5242"/>
                  </a:cubicBezTo>
                  <a:cubicBezTo>
                    <a:pt x="10062" y="5242"/>
                    <a:pt x="10405" y="5263"/>
                    <a:pt x="10727" y="5303"/>
                  </a:cubicBezTo>
                  <a:cubicBezTo>
                    <a:pt x="10733" y="5304"/>
                    <a:pt x="10739" y="5304"/>
                    <a:pt x="10745" y="5304"/>
                  </a:cubicBezTo>
                  <a:cubicBezTo>
                    <a:pt x="10870" y="5304"/>
                    <a:pt x="10882" y="5100"/>
                    <a:pt x="10747" y="5081"/>
                  </a:cubicBezTo>
                  <a:lnTo>
                    <a:pt x="10687" y="5081"/>
                  </a:lnTo>
                  <a:cubicBezTo>
                    <a:pt x="10687" y="5061"/>
                    <a:pt x="10687" y="5061"/>
                    <a:pt x="10667" y="5041"/>
                  </a:cubicBezTo>
                  <a:cubicBezTo>
                    <a:pt x="10243" y="4375"/>
                    <a:pt x="9760" y="3730"/>
                    <a:pt x="9235" y="3125"/>
                  </a:cubicBezTo>
                  <a:cubicBezTo>
                    <a:pt x="8711" y="2521"/>
                    <a:pt x="8147" y="1956"/>
                    <a:pt x="7542" y="1432"/>
                  </a:cubicBezTo>
                  <a:cubicBezTo>
                    <a:pt x="7199" y="1129"/>
                    <a:pt x="6856" y="847"/>
                    <a:pt x="6493" y="585"/>
                  </a:cubicBezTo>
                  <a:cubicBezTo>
                    <a:pt x="6476" y="568"/>
                    <a:pt x="6456" y="560"/>
                    <a:pt x="6435" y="560"/>
                  </a:cubicBezTo>
                  <a:cubicBezTo>
                    <a:pt x="6384" y="560"/>
                    <a:pt x="6332" y="608"/>
                    <a:pt x="6332" y="666"/>
                  </a:cubicBezTo>
                  <a:cubicBezTo>
                    <a:pt x="6312" y="807"/>
                    <a:pt x="6332" y="968"/>
                    <a:pt x="6372" y="1109"/>
                  </a:cubicBezTo>
                  <a:cubicBezTo>
                    <a:pt x="6050" y="908"/>
                    <a:pt x="5747" y="706"/>
                    <a:pt x="5425" y="524"/>
                  </a:cubicBezTo>
                  <a:cubicBezTo>
                    <a:pt x="5102" y="323"/>
                    <a:pt x="4759" y="121"/>
                    <a:pt x="4376" y="101"/>
                  </a:cubicBezTo>
                  <a:cubicBezTo>
                    <a:pt x="4369" y="99"/>
                    <a:pt x="4362" y="98"/>
                    <a:pt x="4355" y="98"/>
                  </a:cubicBezTo>
                  <a:cubicBezTo>
                    <a:pt x="4286" y="98"/>
                    <a:pt x="4239" y="189"/>
                    <a:pt x="4275" y="262"/>
                  </a:cubicBezTo>
                  <a:cubicBezTo>
                    <a:pt x="4356" y="383"/>
                    <a:pt x="4437" y="524"/>
                    <a:pt x="4517" y="645"/>
                  </a:cubicBezTo>
                  <a:cubicBezTo>
                    <a:pt x="3449" y="282"/>
                    <a:pt x="2320" y="81"/>
                    <a:pt x="1190" y="20"/>
                  </a:cubicBezTo>
                  <a:cubicBezTo>
                    <a:pt x="848" y="0"/>
                    <a:pt x="505" y="0"/>
                    <a:pt x="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0" name="Google Shape;1190;p41"/>
            <p:cNvSpPr/>
            <p:nvPr/>
          </p:nvSpPr>
          <p:spPr>
            <a:xfrm>
              <a:off x="3875500" y="3754150"/>
              <a:ext cx="124025" cy="312200"/>
            </a:xfrm>
            <a:custGeom>
              <a:avLst/>
              <a:gdLst/>
              <a:ahLst/>
              <a:cxnLst/>
              <a:rect l="l" t="t" r="r" b="b"/>
              <a:pathLst>
                <a:path w="4961" h="12488" extrusionOk="0">
                  <a:moveTo>
                    <a:pt x="2606" y="1"/>
                  </a:moveTo>
                  <a:cubicBezTo>
                    <a:pt x="2575" y="1"/>
                    <a:pt x="2544" y="16"/>
                    <a:pt x="2521" y="54"/>
                  </a:cubicBezTo>
                  <a:cubicBezTo>
                    <a:pt x="1977" y="981"/>
                    <a:pt x="1513" y="1969"/>
                    <a:pt x="1150" y="2997"/>
                  </a:cubicBezTo>
                  <a:cubicBezTo>
                    <a:pt x="1069" y="3239"/>
                    <a:pt x="989" y="3481"/>
                    <a:pt x="908" y="3723"/>
                  </a:cubicBezTo>
                  <a:lnTo>
                    <a:pt x="485" y="3360"/>
                  </a:lnTo>
                  <a:cubicBezTo>
                    <a:pt x="467" y="3343"/>
                    <a:pt x="445" y="3336"/>
                    <a:pt x="423" y="3336"/>
                  </a:cubicBezTo>
                  <a:cubicBezTo>
                    <a:pt x="365" y="3336"/>
                    <a:pt x="303" y="3383"/>
                    <a:pt x="303" y="3441"/>
                  </a:cubicBezTo>
                  <a:cubicBezTo>
                    <a:pt x="323" y="4248"/>
                    <a:pt x="384" y="5054"/>
                    <a:pt x="485" y="5861"/>
                  </a:cubicBezTo>
                  <a:lnTo>
                    <a:pt x="182" y="5679"/>
                  </a:lnTo>
                  <a:cubicBezTo>
                    <a:pt x="163" y="5665"/>
                    <a:pt x="142" y="5658"/>
                    <a:pt x="123" y="5658"/>
                  </a:cubicBezTo>
                  <a:cubicBezTo>
                    <a:pt x="59" y="5658"/>
                    <a:pt x="1" y="5723"/>
                    <a:pt x="1" y="5800"/>
                  </a:cubicBezTo>
                  <a:cubicBezTo>
                    <a:pt x="162" y="6566"/>
                    <a:pt x="364" y="7312"/>
                    <a:pt x="626" y="8058"/>
                  </a:cubicBezTo>
                  <a:cubicBezTo>
                    <a:pt x="525" y="7998"/>
                    <a:pt x="404" y="7978"/>
                    <a:pt x="283" y="7978"/>
                  </a:cubicBezTo>
                  <a:cubicBezTo>
                    <a:pt x="278" y="7976"/>
                    <a:pt x="272" y="7975"/>
                    <a:pt x="266" y="7975"/>
                  </a:cubicBezTo>
                  <a:cubicBezTo>
                    <a:pt x="206" y="7975"/>
                    <a:pt x="127" y="8065"/>
                    <a:pt x="182" y="8139"/>
                  </a:cubicBezTo>
                  <a:cubicBezTo>
                    <a:pt x="928" y="9288"/>
                    <a:pt x="1714" y="10417"/>
                    <a:pt x="2521" y="11526"/>
                  </a:cubicBezTo>
                  <a:cubicBezTo>
                    <a:pt x="2763" y="11829"/>
                    <a:pt x="2985" y="12151"/>
                    <a:pt x="3227" y="12454"/>
                  </a:cubicBezTo>
                  <a:cubicBezTo>
                    <a:pt x="3250" y="12477"/>
                    <a:pt x="3288" y="12487"/>
                    <a:pt x="3323" y="12487"/>
                  </a:cubicBezTo>
                  <a:cubicBezTo>
                    <a:pt x="3348" y="12487"/>
                    <a:pt x="3371" y="12482"/>
                    <a:pt x="3388" y="12474"/>
                  </a:cubicBezTo>
                  <a:cubicBezTo>
                    <a:pt x="3428" y="12434"/>
                    <a:pt x="3428" y="12373"/>
                    <a:pt x="3408" y="12333"/>
                  </a:cubicBezTo>
                  <a:cubicBezTo>
                    <a:pt x="3751" y="11183"/>
                    <a:pt x="4114" y="10054"/>
                    <a:pt x="4537" y="8945"/>
                  </a:cubicBezTo>
                  <a:cubicBezTo>
                    <a:pt x="4658" y="8623"/>
                    <a:pt x="4779" y="8300"/>
                    <a:pt x="4900" y="7978"/>
                  </a:cubicBezTo>
                  <a:cubicBezTo>
                    <a:pt x="4936" y="7905"/>
                    <a:pt x="4859" y="7833"/>
                    <a:pt x="4771" y="7833"/>
                  </a:cubicBezTo>
                  <a:cubicBezTo>
                    <a:pt x="4760" y="7833"/>
                    <a:pt x="4749" y="7834"/>
                    <a:pt x="4739" y="7836"/>
                  </a:cubicBezTo>
                  <a:cubicBezTo>
                    <a:pt x="4638" y="7897"/>
                    <a:pt x="4537" y="7937"/>
                    <a:pt x="4436" y="7978"/>
                  </a:cubicBezTo>
                  <a:cubicBezTo>
                    <a:pt x="4739" y="7211"/>
                    <a:pt x="4920" y="6365"/>
                    <a:pt x="4961" y="5538"/>
                  </a:cubicBezTo>
                  <a:cubicBezTo>
                    <a:pt x="4961" y="5276"/>
                    <a:pt x="4961" y="5014"/>
                    <a:pt x="4940" y="4752"/>
                  </a:cubicBezTo>
                  <a:cubicBezTo>
                    <a:pt x="4928" y="4689"/>
                    <a:pt x="4876" y="4657"/>
                    <a:pt x="4829" y="4657"/>
                  </a:cubicBezTo>
                  <a:cubicBezTo>
                    <a:pt x="4801" y="4657"/>
                    <a:pt x="4774" y="4668"/>
                    <a:pt x="4759" y="4691"/>
                  </a:cubicBezTo>
                  <a:cubicBezTo>
                    <a:pt x="4618" y="4792"/>
                    <a:pt x="4497" y="4893"/>
                    <a:pt x="4376" y="5014"/>
                  </a:cubicBezTo>
                  <a:lnTo>
                    <a:pt x="4457" y="2514"/>
                  </a:lnTo>
                  <a:cubicBezTo>
                    <a:pt x="4457" y="2445"/>
                    <a:pt x="4410" y="2404"/>
                    <a:pt x="4355" y="2404"/>
                  </a:cubicBezTo>
                  <a:cubicBezTo>
                    <a:pt x="4329" y="2404"/>
                    <a:pt x="4301" y="2413"/>
                    <a:pt x="4275" y="2433"/>
                  </a:cubicBezTo>
                  <a:cubicBezTo>
                    <a:pt x="4174" y="2493"/>
                    <a:pt x="4094" y="2554"/>
                    <a:pt x="3993" y="2614"/>
                  </a:cubicBezTo>
                  <a:cubicBezTo>
                    <a:pt x="3630" y="1768"/>
                    <a:pt x="3227" y="941"/>
                    <a:pt x="2763" y="134"/>
                  </a:cubicBezTo>
                  <a:cubicBezTo>
                    <a:pt x="2763" y="114"/>
                    <a:pt x="2743" y="94"/>
                    <a:pt x="2723" y="94"/>
                  </a:cubicBezTo>
                  <a:cubicBezTo>
                    <a:pt x="2710" y="43"/>
                    <a:pt x="2658" y="1"/>
                    <a:pt x="26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1" name="Google Shape;1191;p41"/>
            <p:cNvSpPr/>
            <p:nvPr/>
          </p:nvSpPr>
          <p:spPr>
            <a:xfrm>
              <a:off x="3982875" y="4013900"/>
              <a:ext cx="90750" cy="139950"/>
            </a:xfrm>
            <a:custGeom>
              <a:avLst/>
              <a:gdLst/>
              <a:ahLst/>
              <a:cxnLst/>
              <a:rect l="l" t="t" r="r" b="b"/>
              <a:pathLst>
                <a:path w="3630" h="5598" extrusionOk="0">
                  <a:moveTo>
                    <a:pt x="2828" y="1"/>
                  </a:moveTo>
                  <a:cubicBezTo>
                    <a:pt x="2792" y="1"/>
                    <a:pt x="2756" y="11"/>
                    <a:pt x="2722" y="27"/>
                  </a:cubicBezTo>
                  <a:cubicBezTo>
                    <a:pt x="2642" y="47"/>
                    <a:pt x="2561" y="108"/>
                    <a:pt x="2500" y="148"/>
                  </a:cubicBezTo>
                  <a:cubicBezTo>
                    <a:pt x="2420" y="189"/>
                    <a:pt x="2339" y="249"/>
                    <a:pt x="2258" y="289"/>
                  </a:cubicBezTo>
                  <a:cubicBezTo>
                    <a:pt x="2097" y="390"/>
                    <a:pt x="1936" y="491"/>
                    <a:pt x="1795" y="612"/>
                  </a:cubicBezTo>
                  <a:cubicBezTo>
                    <a:pt x="1512" y="814"/>
                    <a:pt x="1270" y="1056"/>
                    <a:pt x="1069" y="1338"/>
                  </a:cubicBezTo>
                  <a:cubicBezTo>
                    <a:pt x="908" y="1560"/>
                    <a:pt x="787" y="1802"/>
                    <a:pt x="706" y="2044"/>
                  </a:cubicBezTo>
                  <a:cubicBezTo>
                    <a:pt x="686" y="2023"/>
                    <a:pt x="666" y="1983"/>
                    <a:pt x="645" y="1943"/>
                  </a:cubicBezTo>
                  <a:cubicBezTo>
                    <a:pt x="634" y="1919"/>
                    <a:pt x="608" y="1909"/>
                    <a:pt x="581" y="1909"/>
                  </a:cubicBezTo>
                  <a:cubicBezTo>
                    <a:pt x="561" y="1909"/>
                    <a:pt x="541" y="1914"/>
                    <a:pt x="524" y="1923"/>
                  </a:cubicBezTo>
                  <a:cubicBezTo>
                    <a:pt x="484" y="1923"/>
                    <a:pt x="464" y="1963"/>
                    <a:pt x="444" y="2003"/>
                  </a:cubicBezTo>
                  <a:cubicBezTo>
                    <a:pt x="343" y="2527"/>
                    <a:pt x="303" y="3032"/>
                    <a:pt x="323" y="3556"/>
                  </a:cubicBezTo>
                  <a:cubicBezTo>
                    <a:pt x="283" y="3515"/>
                    <a:pt x="242" y="3475"/>
                    <a:pt x="202" y="3415"/>
                  </a:cubicBezTo>
                  <a:cubicBezTo>
                    <a:pt x="178" y="3385"/>
                    <a:pt x="151" y="3373"/>
                    <a:pt x="125" y="3373"/>
                  </a:cubicBezTo>
                  <a:cubicBezTo>
                    <a:pt x="61" y="3373"/>
                    <a:pt x="0" y="3444"/>
                    <a:pt x="0" y="3515"/>
                  </a:cubicBezTo>
                  <a:cubicBezTo>
                    <a:pt x="81" y="4161"/>
                    <a:pt x="182" y="4806"/>
                    <a:pt x="323" y="5431"/>
                  </a:cubicBezTo>
                  <a:cubicBezTo>
                    <a:pt x="343" y="5491"/>
                    <a:pt x="383" y="5512"/>
                    <a:pt x="424" y="5512"/>
                  </a:cubicBezTo>
                  <a:cubicBezTo>
                    <a:pt x="440" y="5561"/>
                    <a:pt x="484" y="5597"/>
                    <a:pt x="544" y="5597"/>
                  </a:cubicBezTo>
                  <a:cubicBezTo>
                    <a:pt x="557" y="5597"/>
                    <a:pt x="571" y="5596"/>
                    <a:pt x="585" y="5592"/>
                  </a:cubicBezTo>
                  <a:cubicBezTo>
                    <a:pt x="1412" y="5249"/>
                    <a:pt x="2158" y="4765"/>
                    <a:pt x="2823" y="4161"/>
                  </a:cubicBezTo>
                  <a:cubicBezTo>
                    <a:pt x="2883" y="4100"/>
                    <a:pt x="2863" y="3999"/>
                    <a:pt x="2783" y="3959"/>
                  </a:cubicBezTo>
                  <a:cubicBezTo>
                    <a:pt x="2682" y="3919"/>
                    <a:pt x="2561" y="3898"/>
                    <a:pt x="2460" y="3858"/>
                  </a:cubicBezTo>
                  <a:cubicBezTo>
                    <a:pt x="2823" y="3435"/>
                    <a:pt x="3206" y="3011"/>
                    <a:pt x="3589" y="2608"/>
                  </a:cubicBezTo>
                  <a:cubicBezTo>
                    <a:pt x="3630" y="2548"/>
                    <a:pt x="3630" y="2467"/>
                    <a:pt x="3569" y="2427"/>
                  </a:cubicBezTo>
                  <a:cubicBezTo>
                    <a:pt x="3448" y="2326"/>
                    <a:pt x="3327" y="2205"/>
                    <a:pt x="3226" y="2064"/>
                  </a:cubicBezTo>
                  <a:cubicBezTo>
                    <a:pt x="3246" y="2044"/>
                    <a:pt x="3246" y="2023"/>
                    <a:pt x="3246" y="1983"/>
                  </a:cubicBezTo>
                  <a:cubicBezTo>
                    <a:pt x="3226" y="1600"/>
                    <a:pt x="3186" y="1237"/>
                    <a:pt x="3146" y="854"/>
                  </a:cubicBezTo>
                  <a:cubicBezTo>
                    <a:pt x="3105" y="672"/>
                    <a:pt x="3085" y="471"/>
                    <a:pt x="3045" y="289"/>
                  </a:cubicBezTo>
                  <a:cubicBezTo>
                    <a:pt x="3045" y="209"/>
                    <a:pt x="3025" y="128"/>
                    <a:pt x="2964" y="68"/>
                  </a:cubicBezTo>
                  <a:cubicBezTo>
                    <a:pt x="2929" y="20"/>
                    <a:pt x="2879" y="1"/>
                    <a:pt x="2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2" name="Google Shape;1192;p41"/>
            <p:cNvSpPr/>
            <p:nvPr/>
          </p:nvSpPr>
          <p:spPr>
            <a:xfrm>
              <a:off x="3680425" y="3640200"/>
              <a:ext cx="366925" cy="679525"/>
            </a:xfrm>
            <a:custGeom>
              <a:avLst/>
              <a:gdLst/>
              <a:ahLst/>
              <a:cxnLst/>
              <a:rect l="l" t="t" r="r" b="b"/>
              <a:pathLst>
                <a:path w="14677" h="27181" extrusionOk="0">
                  <a:moveTo>
                    <a:pt x="3198" y="0"/>
                  </a:moveTo>
                  <a:cubicBezTo>
                    <a:pt x="3159" y="0"/>
                    <a:pt x="3121" y="22"/>
                    <a:pt x="3106" y="75"/>
                  </a:cubicBezTo>
                  <a:cubicBezTo>
                    <a:pt x="2602" y="1789"/>
                    <a:pt x="2461" y="3583"/>
                    <a:pt x="2662" y="5358"/>
                  </a:cubicBezTo>
                  <a:cubicBezTo>
                    <a:pt x="2864" y="7132"/>
                    <a:pt x="3388" y="8866"/>
                    <a:pt x="4255" y="10419"/>
                  </a:cubicBezTo>
                  <a:cubicBezTo>
                    <a:pt x="4759" y="11346"/>
                    <a:pt x="5384" y="12193"/>
                    <a:pt x="6009" y="13040"/>
                  </a:cubicBezTo>
                  <a:cubicBezTo>
                    <a:pt x="6634" y="13886"/>
                    <a:pt x="7300" y="14733"/>
                    <a:pt x="7945" y="15580"/>
                  </a:cubicBezTo>
                  <a:cubicBezTo>
                    <a:pt x="8489" y="16286"/>
                    <a:pt x="9013" y="16992"/>
                    <a:pt x="9538" y="17717"/>
                  </a:cubicBezTo>
                  <a:cubicBezTo>
                    <a:pt x="8388" y="17133"/>
                    <a:pt x="7239" y="16568"/>
                    <a:pt x="6090" y="16024"/>
                  </a:cubicBezTo>
                  <a:cubicBezTo>
                    <a:pt x="4840" y="15419"/>
                    <a:pt x="3590" y="14854"/>
                    <a:pt x="2319" y="14290"/>
                  </a:cubicBezTo>
                  <a:cubicBezTo>
                    <a:pt x="1594" y="13967"/>
                    <a:pt x="888" y="13665"/>
                    <a:pt x="162" y="13362"/>
                  </a:cubicBezTo>
                  <a:cubicBezTo>
                    <a:pt x="151" y="13359"/>
                    <a:pt x="140" y="13357"/>
                    <a:pt x="129" y="13357"/>
                  </a:cubicBezTo>
                  <a:cubicBezTo>
                    <a:pt x="81" y="13357"/>
                    <a:pt x="37" y="13390"/>
                    <a:pt x="21" y="13423"/>
                  </a:cubicBezTo>
                  <a:cubicBezTo>
                    <a:pt x="1" y="13483"/>
                    <a:pt x="41" y="13544"/>
                    <a:pt x="81" y="13564"/>
                  </a:cubicBezTo>
                  <a:cubicBezTo>
                    <a:pt x="1372" y="14108"/>
                    <a:pt x="2622" y="14673"/>
                    <a:pt x="3892" y="15237"/>
                  </a:cubicBezTo>
                  <a:cubicBezTo>
                    <a:pt x="5142" y="15802"/>
                    <a:pt x="6392" y="16407"/>
                    <a:pt x="7622" y="17012"/>
                  </a:cubicBezTo>
                  <a:cubicBezTo>
                    <a:pt x="8328" y="17354"/>
                    <a:pt x="9013" y="17697"/>
                    <a:pt x="9719" y="18060"/>
                  </a:cubicBezTo>
                  <a:cubicBezTo>
                    <a:pt x="9739" y="18060"/>
                    <a:pt x="9759" y="18080"/>
                    <a:pt x="9780" y="18080"/>
                  </a:cubicBezTo>
                  <a:cubicBezTo>
                    <a:pt x="10384" y="18947"/>
                    <a:pt x="10949" y="19834"/>
                    <a:pt x="11453" y="20762"/>
                  </a:cubicBezTo>
                  <a:cubicBezTo>
                    <a:pt x="11554" y="20943"/>
                    <a:pt x="11655" y="21125"/>
                    <a:pt x="11735" y="21306"/>
                  </a:cubicBezTo>
                  <a:cubicBezTo>
                    <a:pt x="11755" y="21326"/>
                    <a:pt x="11755" y="21347"/>
                    <a:pt x="11776" y="21367"/>
                  </a:cubicBezTo>
                  <a:cubicBezTo>
                    <a:pt x="12562" y="22940"/>
                    <a:pt x="13147" y="24613"/>
                    <a:pt x="13368" y="26367"/>
                  </a:cubicBezTo>
                  <a:cubicBezTo>
                    <a:pt x="13389" y="26609"/>
                    <a:pt x="13429" y="26851"/>
                    <a:pt x="13429" y="27093"/>
                  </a:cubicBezTo>
                  <a:cubicBezTo>
                    <a:pt x="13438" y="27154"/>
                    <a:pt x="13484" y="27181"/>
                    <a:pt x="13532" y="27181"/>
                  </a:cubicBezTo>
                  <a:cubicBezTo>
                    <a:pt x="13595" y="27181"/>
                    <a:pt x="13662" y="27133"/>
                    <a:pt x="13651" y="27053"/>
                  </a:cubicBezTo>
                  <a:cubicBezTo>
                    <a:pt x="13530" y="25178"/>
                    <a:pt x="12965" y="23363"/>
                    <a:pt x="12179" y="21689"/>
                  </a:cubicBezTo>
                  <a:cubicBezTo>
                    <a:pt x="12199" y="21669"/>
                    <a:pt x="12219" y="21649"/>
                    <a:pt x="12219" y="21629"/>
                  </a:cubicBezTo>
                  <a:cubicBezTo>
                    <a:pt x="12562" y="20923"/>
                    <a:pt x="12905" y="20218"/>
                    <a:pt x="13227" y="19492"/>
                  </a:cubicBezTo>
                  <a:cubicBezTo>
                    <a:pt x="13550" y="18786"/>
                    <a:pt x="13852" y="18060"/>
                    <a:pt x="14155" y="17334"/>
                  </a:cubicBezTo>
                  <a:cubicBezTo>
                    <a:pt x="14316" y="16931"/>
                    <a:pt x="14477" y="16528"/>
                    <a:pt x="14639" y="16104"/>
                  </a:cubicBezTo>
                  <a:cubicBezTo>
                    <a:pt x="14676" y="16029"/>
                    <a:pt x="14612" y="15969"/>
                    <a:pt x="14544" y="15969"/>
                  </a:cubicBezTo>
                  <a:cubicBezTo>
                    <a:pt x="14503" y="15969"/>
                    <a:pt x="14460" y="15991"/>
                    <a:pt x="14437" y="16044"/>
                  </a:cubicBezTo>
                  <a:cubicBezTo>
                    <a:pt x="14155" y="16770"/>
                    <a:pt x="13852" y="17496"/>
                    <a:pt x="13550" y="18201"/>
                  </a:cubicBezTo>
                  <a:cubicBezTo>
                    <a:pt x="13227" y="18927"/>
                    <a:pt x="12905" y="19653"/>
                    <a:pt x="12582" y="20359"/>
                  </a:cubicBezTo>
                  <a:cubicBezTo>
                    <a:pt x="12421" y="20722"/>
                    <a:pt x="12239" y="21085"/>
                    <a:pt x="12058" y="21447"/>
                  </a:cubicBezTo>
                  <a:cubicBezTo>
                    <a:pt x="12038" y="21387"/>
                    <a:pt x="11997" y="21326"/>
                    <a:pt x="11957" y="21246"/>
                  </a:cubicBezTo>
                  <a:cubicBezTo>
                    <a:pt x="11997" y="20298"/>
                    <a:pt x="11856" y="19330"/>
                    <a:pt x="11655" y="18403"/>
                  </a:cubicBezTo>
                  <a:cubicBezTo>
                    <a:pt x="11413" y="17435"/>
                    <a:pt x="11110" y="16508"/>
                    <a:pt x="10848" y="15560"/>
                  </a:cubicBezTo>
                  <a:cubicBezTo>
                    <a:pt x="10566" y="14633"/>
                    <a:pt x="10324" y="13685"/>
                    <a:pt x="10183" y="12717"/>
                  </a:cubicBezTo>
                  <a:cubicBezTo>
                    <a:pt x="10062" y="11769"/>
                    <a:pt x="10042" y="10822"/>
                    <a:pt x="10122" y="9874"/>
                  </a:cubicBezTo>
                  <a:cubicBezTo>
                    <a:pt x="10203" y="8926"/>
                    <a:pt x="10384" y="7999"/>
                    <a:pt x="10647" y="7092"/>
                  </a:cubicBezTo>
                  <a:cubicBezTo>
                    <a:pt x="10687" y="6971"/>
                    <a:pt x="10727" y="6850"/>
                    <a:pt x="10768" y="6749"/>
                  </a:cubicBezTo>
                  <a:cubicBezTo>
                    <a:pt x="10793" y="6660"/>
                    <a:pt x="10714" y="6595"/>
                    <a:pt x="10642" y="6595"/>
                  </a:cubicBezTo>
                  <a:cubicBezTo>
                    <a:pt x="10600" y="6595"/>
                    <a:pt x="10561" y="6616"/>
                    <a:pt x="10546" y="6668"/>
                  </a:cubicBezTo>
                  <a:cubicBezTo>
                    <a:pt x="10243" y="7576"/>
                    <a:pt x="10042" y="8523"/>
                    <a:pt x="9941" y="9471"/>
                  </a:cubicBezTo>
                  <a:cubicBezTo>
                    <a:pt x="9840" y="10419"/>
                    <a:pt x="9820" y="11386"/>
                    <a:pt x="9921" y="12334"/>
                  </a:cubicBezTo>
                  <a:cubicBezTo>
                    <a:pt x="10022" y="13302"/>
                    <a:pt x="10243" y="14249"/>
                    <a:pt x="10505" y="15197"/>
                  </a:cubicBezTo>
                  <a:cubicBezTo>
                    <a:pt x="10768" y="16145"/>
                    <a:pt x="11090" y="17072"/>
                    <a:pt x="11332" y="18040"/>
                  </a:cubicBezTo>
                  <a:cubicBezTo>
                    <a:pt x="11554" y="18947"/>
                    <a:pt x="11735" y="19895"/>
                    <a:pt x="11755" y="20843"/>
                  </a:cubicBezTo>
                  <a:cubicBezTo>
                    <a:pt x="10909" y="19230"/>
                    <a:pt x="9860" y="17738"/>
                    <a:pt x="8771" y="16306"/>
                  </a:cubicBezTo>
                  <a:cubicBezTo>
                    <a:pt x="7501" y="14612"/>
                    <a:pt x="6130" y="12979"/>
                    <a:pt x="4981" y="11205"/>
                  </a:cubicBezTo>
                  <a:cubicBezTo>
                    <a:pt x="3993" y="9652"/>
                    <a:pt x="3307" y="7939"/>
                    <a:pt x="2985" y="6124"/>
                  </a:cubicBezTo>
                  <a:cubicBezTo>
                    <a:pt x="2682" y="4350"/>
                    <a:pt x="2743" y="2535"/>
                    <a:pt x="3146" y="781"/>
                  </a:cubicBezTo>
                  <a:cubicBezTo>
                    <a:pt x="3207" y="579"/>
                    <a:pt x="3247" y="357"/>
                    <a:pt x="3307" y="136"/>
                  </a:cubicBezTo>
                  <a:cubicBezTo>
                    <a:pt x="3333" y="60"/>
                    <a:pt x="3264" y="0"/>
                    <a:pt x="3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193" name="Google Shape;1193;p41"/>
          <p:cNvGrpSpPr/>
          <p:nvPr/>
        </p:nvGrpSpPr>
        <p:grpSpPr>
          <a:xfrm rot="-9731521" flipH="1">
            <a:off x="11178151" y="1514807"/>
            <a:ext cx="790833" cy="630643"/>
            <a:chOff x="2814675" y="2284550"/>
            <a:chExt cx="594650" cy="473025"/>
          </a:xfrm>
        </p:grpSpPr>
        <p:sp>
          <p:nvSpPr>
            <p:cNvPr id="1194" name="Google Shape;1194;p41"/>
            <p:cNvSpPr/>
            <p:nvPr/>
          </p:nvSpPr>
          <p:spPr>
            <a:xfrm>
              <a:off x="2877350" y="2605850"/>
              <a:ext cx="126575" cy="118600"/>
            </a:xfrm>
            <a:custGeom>
              <a:avLst/>
              <a:gdLst/>
              <a:ahLst/>
              <a:cxnLst/>
              <a:rect l="l" t="t" r="r" b="b"/>
              <a:pathLst>
                <a:path w="5063" h="4744" extrusionOk="0">
                  <a:moveTo>
                    <a:pt x="2519" y="0"/>
                  </a:moveTo>
                  <a:cubicBezTo>
                    <a:pt x="1362" y="0"/>
                    <a:pt x="357" y="852"/>
                    <a:pt x="175" y="2033"/>
                  </a:cubicBezTo>
                  <a:cubicBezTo>
                    <a:pt x="0" y="3312"/>
                    <a:pt x="877" y="4540"/>
                    <a:pt x="2181" y="4715"/>
                  </a:cubicBezTo>
                  <a:cubicBezTo>
                    <a:pt x="2303" y="4734"/>
                    <a:pt x="2424" y="4743"/>
                    <a:pt x="2544" y="4743"/>
                  </a:cubicBezTo>
                  <a:cubicBezTo>
                    <a:pt x="3700" y="4743"/>
                    <a:pt x="4703" y="3893"/>
                    <a:pt x="4862" y="2735"/>
                  </a:cubicBezTo>
                  <a:cubicBezTo>
                    <a:pt x="5063" y="1432"/>
                    <a:pt x="4160" y="229"/>
                    <a:pt x="2882" y="28"/>
                  </a:cubicBezTo>
                  <a:cubicBezTo>
                    <a:pt x="2760" y="10"/>
                    <a:pt x="2639" y="0"/>
                    <a:pt x="25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5" name="Google Shape;1195;p41"/>
            <p:cNvSpPr/>
            <p:nvPr/>
          </p:nvSpPr>
          <p:spPr>
            <a:xfrm>
              <a:off x="2814675" y="2418650"/>
              <a:ext cx="126600" cy="118925"/>
            </a:xfrm>
            <a:custGeom>
              <a:avLst/>
              <a:gdLst/>
              <a:ahLst/>
              <a:cxnLst/>
              <a:rect l="l" t="t" r="r" b="b"/>
              <a:pathLst>
                <a:path w="5064" h="4757" extrusionOk="0">
                  <a:moveTo>
                    <a:pt x="2551" y="0"/>
                  </a:moveTo>
                  <a:cubicBezTo>
                    <a:pt x="1381" y="0"/>
                    <a:pt x="360" y="836"/>
                    <a:pt x="176" y="2028"/>
                  </a:cubicBezTo>
                  <a:cubicBezTo>
                    <a:pt x="1" y="3331"/>
                    <a:pt x="878" y="4534"/>
                    <a:pt x="2181" y="4734"/>
                  </a:cubicBezTo>
                  <a:cubicBezTo>
                    <a:pt x="2293" y="4749"/>
                    <a:pt x="2403" y="4757"/>
                    <a:pt x="2513" y="4757"/>
                  </a:cubicBezTo>
                  <a:cubicBezTo>
                    <a:pt x="3683" y="4757"/>
                    <a:pt x="4705" y="3921"/>
                    <a:pt x="4888" y="2729"/>
                  </a:cubicBezTo>
                  <a:cubicBezTo>
                    <a:pt x="5063" y="1426"/>
                    <a:pt x="4186" y="223"/>
                    <a:pt x="2883" y="23"/>
                  </a:cubicBezTo>
                  <a:cubicBezTo>
                    <a:pt x="2772" y="8"/>
                    <a:pt x="2661" y="0"/>
                    <a:pt x="2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6" name="Google Shape;1196;p41"/>
            <p:cNvSpPr/>
            <p:nvPr/>
          </p:nvSpPr>
          <p:spPr>
            <a:xfrm>
              <a:off x="2995750" y="2386700"/>
              <a:ext cx="127225" cy="118925"/>
            </a:xfrm>
            <a:custGeom>
              <a:avLst/>
              <a:gdLst/>
              <a:ahLst/>
              <a:cxnLst/>
              <a:rect l="l" t="t" r="r" b="b"/>
              <a:pathLst>
                <a:path w="5089" h="4757" extrusionOk="0">
                  <a:moveTo>
                    <a:pt x="2577" y="0"/>
                  </a:moveTo>
                  <a:cubicBezTo>
                    <a:pt x="1407" y="0"/>
                    <a:pt x="385" y="836"/>
                    <a:pt x="201" y="2027"/>
                  </a:cubicBezTo>
                  <a:cubicBezTo>
                    <a:pt x="1" y="3331"/>
                    <a:pt x="903" y="4534"/>
                    <a:pt x="2206" y="4734"/>
                  </a:cubicBezTo>
                  <a:cubicBezTo>
                    <a:pt x="2316" y="4749"/>
                    <a:pt x="2425" y="4756"/>
                    <a:pt x="2533" y="4756"/>
                  </a:cubicBezTo>
                  <a:cubicBezTo>
                    <a:pt x="3687" y="4756"/>
                    <a:pt x="4728" y="3921"/>
                    <a:pt x="4888" y="2729"/>
                  </a:cubicBezTo>
                  <a:cubicBezTo>
                    <a:pt x="5089" y="1426"/>
                    <a:pt x="4186" y="223"/>
                    <a:pt x="2908" y="22"/>
                  </a:cubicBezTo>
                  <a:cubicBezTo>
                    <a:pt x="2797" y="7"/>
                    <a:pt x="2686" y="0"/>
                    <a:pt x="25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3107925" y="2509975"/>
              <a:ext cx="127200" cy="118600"/>
            </a:xfrm>
            <a:custGeom>
              <a:avLst/>
              <a:gdLst/>
              <a:ahLst/>
              <a:cxnLst/>
              <a:rect l="l" t="t" r="r" b="b"/>
              <a:pathLst>
                <a:path w="5088" h="4744" extrusionOk="0">
                  <a:moveTo>
                    <a:pt x="2544" y="1"/>
                  </a:moveTo>
                  <a:cubicBezTo>
                    <a:pt x="1387" y="1"/>
                    <a:pt x="382" y="850"/>
                    <a:pt x="201" y="2009"/>
                  </a:cubicBezTo>
                  <a:cubicBezTo>
                    <a:pt x="0" y="3312"/>
                    <a:pt x="902" y="4515"/>
                    <a:pt x="2206" y="4715"/>
                  </a:cubicBezTo>
                  <a:cubicBezTo>
                    <a:pt x="2325" y="4734"/>
                    <a:pt x="2445" y="4743"/>
                    <a:pt x="2563" y="4743"/>
                  </a:cubicBezTo>
                  <a:cubicBezTo>
                    <a:pt x="3705" y="4743"/>
                    <a:pt x="4728" y="3892"/>
                    <a:pt x="4887" y="2710"/>
                  </a:cubicBezTo>
                  <a:cubicBezTo>
                    <a:pt x="5088" y="1432"/>
                    <a:pt x="4186" y="229"/>
                    <a:pt x="2907" y="29"/>
                  </a:cubicBezTo>
                  <a:cubicBezTo>
                    <a:pt x="2785" y="10"/>
                    <a:pt x="2664" y="1"/>
                    <a:pt x="25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3136750" y="2284550"/>
              <a:ext cx="126575" cy="118950"/>
            </a:xfrm>
            <a:custGeom>
              <a:avLst/>
              <a:gdLst/>
              <a:ahLst/>
              <a:cxnLst/>
              <a:rect l="l" t="t" r="r" b="b"/>
              <a:pathLst>
                <a:path w="5063" h="4758" extrusionOk="0">
                  <a:moveTo>
                    <a:pt x="2551" y="1"/>
                  </a:moveTo>
                  <a:cubicBezTo>
                    <a:pt x="1381" y="1"/>
                    <a:pt x="359" y="836"/>
                    <a:pt x="175" y="2028"/>
                  </a:cubicBezTo>
                  <a:cubicBezTo>
                    <a:pt x="0" y="3331"/>
                    <a:pt x="877" y="4534"/>
                    <a:pt x="2180" y="4735"/>
                  </a:cubicBezTo>
                  <a:cubicBezTo>
                    <a:pt x="2292" y="4750"/>
                    <a:pt x="2403" y="4757"/>
                    <a:pt x="2512" y="4757"/>
                  </a:cubicBezTo>
                  <a:cubicBezTo>
                    <a:pt x="3682" y="4757"/>
                    <a:pt x="4702" y="3922"/>
                    <a:pt x="4862" y="2730"/>
                  </a:cubicBezTo>
                  <a:cubicBezTo>
                    <a:pt x="5063" y="1427"/>
                    <a:pt x="4160" y="224"/>
                    <a:pt x="2882" y="23"/>
                  </a:cubicBezTo>
                  <a:cubicBezTo>
                    <a:pt x="2771" y="8"/>
                    <a:pt x="2660" y="1"/>
                    <a:pt x="25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2914925" y="2517700"/>
              <a:ext cx="494400" cy="239875"/>
            </a:xfrm>
            <a:custGeom>
              <a:avLst/>
              <a:gdLst/>
              <a:ahLst/>
              <a:cxnLst/>
              <a:rect l="l" t="t" r="r" b="b"/>
              <a:pathLst>
                <a:path w="19776" h="9595" extrusionOk="0">
                  <a:moveTo>
                    <a:pt x="254" y="0"/>
                  </a:moveTo>
                  <a:cubicBezTo>
                    <a:pt x="189" y="0"/>
                    <a:pt x="120" y="27"/>
                    <a:pt x="76" y="71"/>
                  </a:cubicBezTo>
                  <a:cubicBezTo>
                    <a:pt x="1" y="171"/>
                    <a:pt x="26" y="271"/>
                    <a:pt x="126" y="371"/>
                  </a:cubicBezTo>
                  <a:cubicBezTo>
                    <a:pt x="1104" y="1399"/>
                    <a:pt x="2181" y="2351"/>
                    <a:pt x="3309" y="3229"/>
                  </a:cubicBezTo>
                  <a:cubicBezTo>
                    <a:pt x="4437" y="4106"/>
                    <a:pt x="5615" y="4908"/>
                    <a:pt x="6868" y="5610"/>
                  </a:cubicBezTo>
                  <a:cubicBezTo>
                    <a:pt x="6968" y="5685"/>
                    <a:pt x="7069" y="5735"/>
                    <a:pt x="7194" y="5785"/>
                  </a:cubicBezTo>
                  <a:cubicBezTo>
                    <a:pt x="6304" y="5833"/>
                    <a:pt x="5424" y="5861"/>
                    <a:pt x="4541" y="5861"/>
                  </a:cubicBezTo>
                  <a:cubicBezTo>
                    <a:pt x="4057" y="5861"/>
                    <a:pt x="3572" y="5853"/>
                    <a:pt x="3084" y="5835"/>
                  </a:cubicBezTo>
                  <a:cubicBezTo>
                    <a:pt x="2983" y="5835"/>
                    <a:pt x="2883" y="5885"/>
                    <a:pt x="2858" y="6011"/>
                  </a:cubicBezTo>
                  <a:cubicBezTo>
                    <a:pt x="2833" y="6111"/>
                    <a:pt x="2908" y="6236"/>
                    <a:pt x="3033" y="6236"/>
                  </a:cubicBezTo>
                  <a:cubicBezTo>
                    <a:pt x="3575" y="6254"/>
                    <a:pt x="4117" y="6262"/>
                    <a:pt x="4658" y="6262"/>
                  </a:cubicBezTo>
                  <a:cubicBezTo>
                    <a:pt x="5645" y="6262"/>
                    <a:pt x="6633" y="6235"/>
                    <a:pt x="7620" y="6186"/>
                  </a:cubicBezTo>
                  <a:cubicBezTo>
                    <a:pt x="7670" y="6161"/>
                    <a:pt x="7720" y="6136"/>
                    <a:pt x="7745" y="6111"/>
                  </a:cubicBezTo>
                  <a:cubicBezTo>
                    <a:pt x="8723" y="6612"/>
                    <a:pt x="9700" y="7088"/>
                    <a:pt x="10703" y="7489"/>
                  </a:cubicBezTo>
                  <a:cubicBezTo>
                    <a:pt x="12031" y="8016"/>
                    <a:pt x="13409" y="8467"/>
                    <a:pt x="14788" y="8792"/>
                  </a:cubicBezTo>
                  <a:cubicBezTo>
                    <a:pt x="16166" y="9143"/>
                    <a:pt x="17570" y="9394"/>
                    <a:pt x="18998" y="9544"/>
                  </a:cubicBezTo>
                  <a:cubicBezTo>
                    <a:pt x="19174" y="9569"/>
                    <a:pt x="19349" y="9569"/>
                    <a:pt x="19525" y="9594"/>
                  </a:cubicBezTo>
                  <a:cubicBezTo>
                    <a:pt x="19650" y="9594"/>
                    <a:pt x="19750" y="9519"/>
                    <a:pt x="19775" y="9419"/>
                  </a:cubicBezTo>
                  <a:cubicBezTo>
                    <a:pt x="19775" y="9319"/>
                    <a:pt x="19700" y="9193"/>
                    <a:pt x="19600" y="9193"/>
                  </a:cubicBezTo>
                  <a:cubicBezTo>
                    <a:pt x="18171" y="9068"/>
                    <a:pt x="16768" y="8868"/>
                    <a:pt x="15389" y="8542"/>
                  </a:cubicBezTo>
                  <a:cubicBezTo>
                    <a:pt x="15189" y="8492"/>
                    <a:pt x="14988" y="8442"/>
                    <a:pt x="14788" y="8391"/>
                  </a:cubicBezTo>
                  <a:cubicBezTo>
                    <a:pt x="14788" y="8366"/>
                    <a:pt x="14788" y="8316"/>
                    <a:pt x="14763" y="8266"/>
                  </a:cubicBezTo>
                  <a:cubicBezTo>
                    <a:pt x="13710" y="6988"/>
                    <a:pt x="12683" y="5710"/>
                    <a:pt x="11655" y="4432"/>
                  </a:cubicBezTo>
                  <a:cubicBezTo>
                    <a:pt x="11614" y="4376"/>
                    <a:pt x="11559" y="4353"/>
                    <a:pt x="11504" y="4353"/>
                  </a:cubicBezTo>
                  <a:cubicBezTo>
                    <a:pt x="11361" y="4353"/>
                    <a:pt x="11220" y="4512"/>
                    <a:pt x="11329" y="4657"/>
                  </a:cubicBezTo>
                  <a:lnTo>
                    <a:pt x="14211" y="8241"/>
                  </a:lnTo>
                  <a:cubicBezTo>
                    <a:pt x="13234" y="7965"/>
                    <a:pt x="12282" y="7665"/>
                    <a:pt x="11354" y="7314"/>
                  </a:cubicBezTo>
                  <a:cubicBezTo>
                    <a:pt x="10026" y="6787"/>
                    <a:pt x="8748" y="6186"/>
                    <a:pt x="7495" y="5509"/>
                  </a:cubicBezTo>
                  <a:cubicBezTo>
                    <a:pt x="6267" y="4833"/>
                    <a:pt x="5063" y="4056"/>
                    <a:pt x="3936" y="3203"/>
                  </a:cubicBezTo>
                  <a:cubicBezTo>
                    <a:pt x="2808" y="2376"/>
                    <a:pt x="1730" y="1424"/>
                    <a:pt x="728" y="422"/>
                  </a:cubicBezTo>
                  <a:cubicBezTo>
                    <a:pt x="602" y="296"/>
                    <a:pt x="477" y="171"/>
                    <a:pt x="377" y="46"/>
                  </a:cubicBezTo>
                  <a:cubicBezTo>
                    <a:pt x="345" y="14"/>
                    <a:pt x="301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3098525" y="2487625"/>
              <a:ext cx="36350" cy="31725"/>
            </a:xfrm>
            <a:custGeom>
              <a:avLst/>
              <a:gdLst/>
              <a:ahLst/>
              <a:cxnLst/>
              <a:rect l="l" t="t" r="r" b="b"/>
              <a:pathLst>
                <a:path w="1454" h="1269" extrusionOk="0">
                  <a:moveTo>
                    <a:pt x="238" y="0"/>
                  </a:moveTo>
                  <a:cubicBezTo>
                    <a:pt x="180" y="0"/>
                    <a:pt x="119" y="27"/>
                    <a:pt x="75" y="71"/>
                  </a:cubicBezTo>
                  <a:cubicBezTo>
                    <a:pt x="0" y="171"/>
                    <a:pt x="25" y="271"/>
                    <a:pt x="100" y="346"/>
                  </a:cubicBezTo>
                  <a:cubicBezTo>
                    <a:pt x="451" y="647"/>
                    <a:pt x="777" y="948"/>
                    <a:pt x="1103" y="1224"/>
                  </a:cubicBezTo>
                  <a:cubicBezTo>
                    <a:pt x="1145" y="1255"/>
                    <a:pt x="1191" y="1269"/>
                    <a:pt x="1237" y="1269"/>
                  </a:cubicBezTo>
                  <a:cubicBezTo>
                    <a:pt x="1299" y="1269"/>
                    <a:pt x="1360" y="1242"/>
                    <a:pt x="1404" y="1198"/>
                  </a:cubicBezTo>
                  <a:cubicBezTo>
                    <a:pt x="1454" y="1098"/>
                    <a:pt x="1454" y="998"/>
                    <a:pt x="1354" y="923"/>
                  </a:cubicBezTo>
                  <a:cubicBezTo>
                    <a:pt x="1028" y="622"/>
                    <a:pt x="702" y="321"/>
                    <a:pt x="351" y="46"/>
                  </a:cubicBezTo>
                  <a:cubicBezTo>
                    <a:pt x="320" y="14"/>
                    <a:pt x="279" y="0"/>
                    <a:pt x="238" y="0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3174250" y="2400100"/>
              <a:ext cx="29000" cy="114350"/>
            </a:xfrm>
            <a:custGeom>
              <a:avLst/>
              <a:gdLst/>
              <a:ahLst/>
              <a:cxnLst/>
              <a:rect l="l" t="t" r="r" b="b"/>
              <a:pathLst>
                <a:path w="1160" h="4574" extrusionOk="0">
                  <a:moveTo>
                    <a:pt x="943" y="1"/>
                  </a:moveTo>
                  <a:cubicBezTo>
                    <a:pt x="855" y="1"/>
                    <a:pt x="764" y="53"/>
                    <a:pt x="731" y="163"/>
                  </a:cubicBezTo>
                  <a:cubicBezTo>
                    <a:pt x="455" y="1542"/>
                    <a:pt x="204" y="2945"/>
                    <a:pt x="29" y="4349"/>
                  </a:cubicBezTo>
                  <a:cubicBezTo>
                    <a:pt x="1" y="4489"/>
                    <a:pt x="114" y="4574"/>
                    <a:pt x="223" y="4574"/>
                  </a:cubicBezTo>
                  <a:cubicBezTo>
                    <a:pt x="309" y="4574"/>
                    <a:pt x="394" y="4520"/>
                    <a:pt x="405" y="4399"/>
                  </a:cubicBezTo>
                  <a:cubicBezTo>
                    <a:pt x="605" y="3020"/>
                    <a:pt x="856" y="1617"/>
                    <a:pt x="1132" y="238"/>
                  </a:cubicBezTo>
                  <a:cubicBezTo>
                    <a:pt x="1160" y="84"/>
                    <a:pt x="1055" y="1"/>
                    <a:pt x="943" y="1"/>
                  </a:cubicBezTo>
                  <a:close/>
                </a:path>
              </a:pathLst>
            </a:custGeom>
            <a:solidFill>
              <a:srgbClr val="292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02" name="Google Shape;1202;p41"/>
          <p:cNvGrpSpPr/>
          <p:nvPr/>
        </p:nvGrpSpPr>
        <p:grpSpPr>
          <a:xfrm rot="-5400000" flipH="1">
            <a:off x="9396920" y="5861482"/>
            <a:ext cx="588352" cy="566582"/>
            <a:chOff x="2963650" y="2018625"/>
            <a:chExt cx="305500" cy="294925"/>
          </a:xfrm>
        </p:grpSpPr>
        <p:sp>
          <p:nvSpPr>
            <p:cNvPr id="1203" name="Google Shape;1203;p41"/>
            <p:cNvSpPr/>
            <p:nvPr/>
          </p:nvSpPr>
          <p:spPr>
            <a:xfrm>
              <a:off x="2963650" y="2018625"/>
              <a:ext cx="305500" cy="294925"/>
            </a:xfrm>
            <a:custGeom>
              <a:avLst/>
              <a:gdLst/>
              <a:ahLst/>
              <a:cxnLst/>
              <a:rect l="l" t="t" r="r" b="b"/>
              <a:pathLst>
                <a:path w="12220" h="11797" extrusionOk="0">
                  <a:moveTo>
                    <a:pt x="4445" y="0"/>
                  </a:moveTo>
                  <a:cubicBezTo>
                    <a:pt x="4211" y="0"/>
                    <a:pt x="3973" y="84"/>
                    <a:pt x="3751" y="277"/>
                  </a:cubicBezTo>
                  <a:cubicBezTo>
                    <a:pt x="3388" y="599"/>
                    <a:pt x="3287" y="1023"/>
                    <a:pt x="3348" y="1426"/>
                  </a:cubicBezTo>
                  <a:cubicBezTo>
                    <a:pt x="3206" y="1305"/>
                    <a:pt x="3045" y="1204"/>
                    <a:pt x="2823" y="1184"/>
                  </a:cubicBezTo>
                  <a:cubicBezTo>
                    <a:pt x="2814" y="1184"/>
                    <a:pt x="2804" y="1184"/>
                    <a:pt x="2795" y="1184"/>
                  </a:cubicBezTo>
                  <a:cubicBezTo>
                    <a:pt x="2088" y="1184"/>
                    <a:pt x="1735" y="1918"/>
                    <a:pt x="1775" y="2555"/>
                  </a:cubicBezTo>
                  <a:cubicBezTo>
                    <a:pt x="1896" y="4027"/>
                    <a:pt x="3227" y="4914"/>
                    <a:pt x="4416" y="5539"/>
                  </a:cubicBezTo>
                  <a:cubicBezTo>
                    <a:pt x="4436" y="5559"/>
                    <a:pt x="4436" y="5579"/>
                    <a:pt x="4436" y="5579"/>
                  </a:cubicBezTo>
                  <a:cubicBezTo>
                    <a:pt x="3811" y="5458"/>
                    <a:pt x="3166" y="5358"/>
                    <a:pt x="2541" y="5317"/>
                  </a:cubicBezTo>
                  <a:cubicBezTo>
                    <a:pt x="2501" y="5316"/>
                    <a:pt x="2460" y="5316"/>
                    <a:pt x="2420" y="5316"/>
                  </a:cubicBezTo>
                  <a:cubicBezTo>
                    <a:pt x="1709" y="5316"/>
                    <a:pt x="958" y="5488"/>
                    <a:pt x="424" y="6003"/>
                  </a:cubicBezTo>
                  <a:cubicBezTo>
                    <a:pt x="202" y="6225"/>
                    <a:pt x="1" y="6487"/>
                    <a:pt x="122" y="6809"/>
                  </a:cubicBezTo>
                  <a:cubicBezTo>
                    <a:pt x="243" y="7112"/>
                    <a:pt x="525" y="7354"/>
                    <a:pt x="787" y="7535"/>
                  </a:cubicBezTo>
                  <a:cubicBezTo>
                    <a:pt x="1194" y="7773"/>
                    <a:pt x="1630" y="7867"/>
                    <a:pt x="2083" y="7867"/>
                  </a:cubicBezTo>
                  <a:cubicBezTo>
                    <a:pt x="2168" y="7867"/>
                    <a:pt x="2253" y="7864"/>
                    <a:pt x="2339" y="7858"/>
                  </a:cubicBezTo>
                  <a:lnTo>
                    <a:pt x="2339" y="7858"/>
                  </a:lnTo>
                  <a:cubicBezTo>
                    <a:pt x="2017" y="8201"/>
                    <a:pt x="1795" y="8624"/>
                    <a:pt x="1856" y="9128"/>
                  </a:cubicBezTo>
                  <a:cubicBezTo>
                    <a:pt x="1939" y="9729"/>
                    <a:pt x="2438" y="10082"/>
                    <a:pt x="2985" y="10082"/>
                  </a:cubicBezTo>
                  <a:cubicBezTo>
                    <a:pt x="3098" y="10082"/>
                    <a:pt x="3213" y="10066"/>
                    <a:pt x="3327" y="10035"/>
                  </a:cubicBezTo>
                  <a:cubicBezTo>
                    <a:pt x="4094" y="9834"/>
                    <a:pt x="4638" y="9068"/>
                    <a:pt x="5041" y="8442"/>
                  </a:cubicBezTo>
                  <a:cubicBezTo>
                    <a:pt x="5041" y="8442"/>
                    <a:pt x="5041" y="8422"/>
                    <a:pt x="5061" y="8422"/>
                  </a:cubicBezTo>
                  <a:cubicBezTo>
                    <a:pt x="5041" y="8442"/>
                    <a:pt x="5041" y="8463"/>
                    <a:pt x="5041" y="8503"/>
                  </a:cubicBezTo>
                  <a:cubicBezTo>
                    <a:pt x="4819" y="9289"/>
                    <a:pt x="4537" y="10156"/>
                    <a:pt x="4840" y="10963"/>
                  </a:cubicBezTo>
                  <a:cubicBezTo>
                    <a:pt x="4990" y="11368"/>
                    <a:pt x="5353" y="11796"/>
                    <a:pt x="5770" y="11796"/>
                  </a:cubicBezTo>
                  <a:cubicBezTo>
                    <a:pt x="5913" y="11796"/>
                    <a:pt x="6062" y="11746"/>
                    <a:pt x="6211" y="11628"/>
                  </a:cubicBezTo>
                  <a:cubicBezTo>
                    <a:pt x="6372" y="11487"/>
                    <a:pt x="6533" y="11265"/>
                    <a:pt x="6634" y="11023"/>
                  </a:cubicBezTo>
                  <a:cubicBezTo>
                    <a:pt x="6856" y="11265"/>
                    <a:pt x="7098" y="11427"/>
                    <a:pt x="7360" y="11487"/>
                  </a:cubicBezTo>
                  <a:cubicBezTo>
                    <a:pt x="7418" y="11500"/>
                    <a:pt x="7473" y="11506"/>
                    <a:pt x="7525" y="11506"/>
                  </a:cubicBezTo>
                  <a:cubicBezTo>
                    <a:pt x="8123" y="11506"/>
                    <a:pt x="8328" y="10699"/>
                    <a:pt x="8328" y="10217"/>
                  </a:cubicBezTo>
                  <a:cubicBezTo>
                    <a:pt x="8328" y="9733"/>
                    <a:pt x="8207" y="9269"/>
                    <a:pt x="8005" y="8846"/>
                  </a:cubicBezTo>
                  <a:lnTo>
                    <a:pt x="8005" y="8846"/>
                  </a:lnTo>
                  <a:cubicBezTo>
                    <a:pt x="8045" y="8866"/>
                    <a:pt x="8106" y="8886"/>
                    <a:pt x="8146" y="8906"/>
                  </a:cubicBezTo>
                  <a:cubicBezTo>
                    <a:pt x="8630" y="9128"/>
                    <a:pt x="9255" y="9370"/>
                    <a:pt x="9800" y="9370"/>
                  </a:cubicBezTo>
                  <a:cubicBezTo>
                    <a:pt x="9813" y="9371"/>
                    <a:pt x="9827" y="9371"/>
                    <a:pt x="9841" y="9371"/>
                  </a:cubicBezTo>
                  <a:cubicBezTo>
                    <a:pt x="10295" y="9371"/>
                    <a:pt x="10807" y="9051"/>
                    <a:pt x="10767" y="8523"/>
                  </a:cubicBezTo>
                  <a:cubicBezTo>
                    <a:pt x="10747" y="8321"/>
                    <a:pt x="10626" y="8140"/>
                    <a:pt x="10465" y="7959"/>
                  </a:cubicBezTo>
                  <a:cubicBezTo>
                    <a:pt x="10868" y="7938"/>
                    <a:pt x="11251" y="7797"/>
                    <a:pt x="11574" y="7535"/>
                  </a:cubicBezTo>
                  <a:cubicBezTo>
                    <a:pt x="12118" y="7071"/>
                    <a:pt x="12219" y="6204"/>
                    <a:pt x="11473" y="5902"/>
                  </a:cubicBezTo>
                  <a:cubicBezTo>
                    <a:pt x="11130" y="5761"/>
                    <a:pt x="10747" y="5761"/>
                    <a:pt x="10384" y="5741"/>
                  </a:cubicBezTo>
                  <a:lnTo>
                    <a:pt x="9558" y="5741"/>
                  </a:lnTo>
                  <a:cubicBezTo>
                    <a:pt x="10021" y="5479"/>
                    <a:pt x="10485" y="5116"/>
                    <a:pt x="10808" y="4712"/>
                  </a:cubicBezTo>
                  <a:cubicBezTo>
                    <a:pt x="11171" y="4228"/>
                    <a:pt x="11292" y="3462"/>
                    <a:pt x="10727" y="3079"/>
                  </a:cubicBezTo>
                  <a:cubicBezTo>
                    <a:pt x="10527" y="2954"/>
                    <a:pt x="10320" y="2899"/>
                    <a:pt x="10109" y="2899"/>
                  </a:cubicBezTo>
                  <a:cubicBezTo>
                    <a:pt x="9980" y="2899"/>
                    <a:pt x="9849" y="2920"/>
                    <a:pt x="9719" y="2958"/>
                  </a:cubicBezTo>
                  <a:cubicBezTo>
                    <a:pt x="9880" y="2615"/>
                    <a:pt x="9961" y="2253"/>
                    <a:pt x="9921" y="1869"/>
                  </a:cubicBezTo>
                  <a:cubicBezTo>
                    <a:pt x="9880" y="1547"/>
                    <a:pt x="9779" y="1144"/>
                    <a:pt x="9538" y="902"/>
                  </a:cubicBezTo>
                  <a:cubicBezTo>
                    <a:pt x="9437" y="794"/>
                    <a:pt x="9323" y="752"/>
                    <a:pt x="9207" y="752"/>
                  </a:cubicBezTo>
                  <a:cubicBezTo>
                    <a:pt x="8997" y="752"/>
                    <a:pt x="8779" y="886"/>
                    <a:pt x="8610" y="1002"/>
                  </a:cubicBezTo>
                  <a:cubicBezTo>
                    <a:pt x="7199" y="1890"/>
                    <a:pt x="6937" y="3583"/>
                    <a:pt x="6634" y="5116"/>
                  </a:cubicBezTo>
                  <a:cubicBezTo>
                    <a:pt x="6553" y="5055"/>
                    <a:pt x="6493" y="4995"/>
                    <a:pt x="6412" y="4954"/>
                  </a:cubicBezTo>
                  <a:cubicBezTo>
                    <a:pt x="6594" y="4370"/>
                    <a:pt x="6574" y="3684"/>
                    <a:pt x="6473" y="3099"/>
                  </a:cubicBezTo>
                  <a:cubicBezTo>
                    <a:pt x="6352" y="2253"/>
                    <a:pt x="6009" y="1325"/>
                    <a:pt x="5505" y="619"/>
                  </a:cubicBezTo>
                  <a:cubicBezTo>
                    <a:pt x="5237" y="249"/>
                    <a:pt x="4848" y="0"/>
                    <a:pt x="44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4" name="Google Shape;1204;p41"/>
            <p:cNvSpPr/>
            <p:nvPr/>
          </p:nvSpPr>
          <p:spPr>
            <a:xfrm>
              <a:off x="3084125" y="2144725"/>
              <a:ext cx="65050" cy="70775"/>
            </a:xfrm>
            <a:custGeom>
              <a:avLst/>
              <a:gdLst/>
              <a:ahLst/>
              <a:cxnLst/>
              <a:rect l="l" t="t" r="r" b="b"/>
              <a:pathLst>
                <a:path w="2602" h="2831" extrusionOk="0">
                  <a:moveTo>
                    <a:pt x="1289" y="0"/>
                  </a:moveTo>
                  <a:cubicBezTo>
                    <a:pt x="1133" y="0"/>
                    <a:pt x="978" y="35"/>
                    <a:pt x="847" y="112"/>
                  </a:cubicBezTo>
                  <a:cubicBezTo>
                    <a:pt x="746" y="152"/>
                    <a:pt x="666" y="253"/>
                    <a:pt x="585" y="334"/>
                  </a:cubicBezTo>
                  <a:cubicBezTo>
                    <a:pt x="283" y="535"/>
                    <a:pt x="101" y="878"/>
                    <a:pt x="81" y="1241"/>
                  </a:cubicBezTo>
                  <a:cubicBezTo>
                    <a:pt x="81" y="1281"/>
                    <a:pt x="81" y="1322"/>
                    <a:pt x="101" y="1362"/>
                  </a:cubicBezTo>
                  <a:cubicBezTo>
                    <a:pt x="41" y="1382"/>
                    <a:pt x="0" y="1423"/>
                    <a:pt x="0" y="1503"/>
                  </a:cubicBezTo>
                  <a:cubicBezTo>
                    <a:pt x="0" y="1644"/>
                    <a:pt x="41" y="1765"/>
                    <a:pt x="121" y="1886"/>
                  </a:cubicBezTo>
                  <a:cubicBezTo>
                    <a:pt x="283" y="2269"/>
                    <a:pt x="585" y="2612"/>
                    <a:pt x="988" y="2753"/>
                  </a:cubicBezTo>
                  <a:cubicBezTo>
                    <a:pt x="1126" y="2805"/>
                    <a:pt x="1273" y="2830"/>
                    <a:pt x="1419" y="2830"/>
                  </a:cubicBezTo>
                  <a:cubicBezTo>
                    <a:pt x="1790" y="2830"/>
                    <a:pt x="2157" y="2668"/>
                    <a:pt x="2359" y="2350"/>
                  </a:cubicBezTo>
                  <a:cubicBezTo>
                    <a:pt x="2541" y="2088"/>
                    <a:pt x="2601" y="1745"/>
                    <a:pt x="2601" y="1443"/>
                  </a:cubicBezTo>
                  <a:cubicBezTo>
                    <a:pt x="2581" y="1140"/>
                    <a:pt x="2521" y="858"/>
                    <a:pt x="2339" y="596"/>
                  </a:cubicBezTo>
                  <a:cubicBezTo>
                    <a:pt x="2178" y="354"/>
                    <a:pt x="1956" y="172"/>
                    <a:pt x="1674" y="72"/>
                  </a:cubicBezTo>
                  <a:cubicBezTo>
                    <a:pt x="1554" y="25"/>
                    <a:pt x="1421" y="0"/>
                    <a:pt x="1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5" name="Google Shape;1205;p41"/>
            <p:cNvSpPr/>
            <p:nvPr/>
          </p:nvSpPr>
          <p:spPr>
            <a:xfrm>
              <a:off x="3033225" y="2092525"/>
              <a:ext cx="175425" cy="168925"/>
            </a:xfrm>
            <a:custGeom>
              <a:avLst/>
              <a:gdLst/>
              <a:ahLst/>
              <a:cxnLst/>
              <a:rect l="l" t="t" r="r" b="b"/>
              <a:pathLst>
                <a:path w="7017" h="6757" extrusionOk="0">
                  <a:moveTo>
                    <a:pt x="3413" y="2226"/>
                  </a:moveTo>
                  <a:cubicBezTo>
                    <a:pt x="3508" y="2226"/>
                    <a:pt x="3601" y="2237"/>
                    <a:pt x="3690" y="2260"/>
                  </a:cubicBezTo>
                  <a:cubicBezTo>
                    <a:pt x="4194" y="2381"/>
                    <a:pt x="4516" y="2805"/>
                    <a:pt x="4617" y="3289"/>
                  </a:cubicBezTo>
                  <a:cubicBezTo>
                    <a:pt x="4678" y="3531"/>
                    <a:pt x="4658" y="3793"/>
                    <a:pt x="4577" y="4035"/>
                  </a:cubicBezTo>
                  <a:cubicBezTo>
                    <a:pt x="4476" y="4317"/>
                    <a:pt x="4275" y="4499"/>
                    <a:pt x="4012" y="4619"/>
                  </a:cubicBezTo>
                  <a:cubicBezTo>
                    <a:pt x="3821" y="4708"/>
                    <a:pt x="3596" y="4764"/>
                    <a:pt x="3379" y="4764"/>
                  </a:cubicBezTo>
                  <a:cubicBezTo>
                    <a:pt x="3300" y="4764"/>
                    <a:pt x="3221" y="4757"/>
                    <a:pt x="3145" y="4740"/>
                  </a:cubicBezTo>
                  <a:cubicBezTo>
                    <a:pt x="2863" y="4680"/>
                    <a:pt x="2621" y="4539"/>
                    <a:pt x="2440" y="4337"/>
                  </a:cubicBezTo>
                  <a:cubicBezTo>
                    <a:pt x="2036" y="3873"/>
                    <a:pt x="2077" y="3148"/>
                    <a:pt x="2520" y="2724"/>
                  </a:cubicBezTo>
                  <a:cubicBezTo>
                    <a:pt x="2561" y="2664"/>
                    <a:pt x="2561" y="2623"/>
                    <a:pt x="2561" y="2583"/>
                  </a:cubicBezTo>
                  <a:cubicBezTo>
                    <a:pt x="2777" y="2351"/>
                    <a:pt x="3101" y="2226"/>
                    <a:pt x="3413" y="2226"/>
                  </a:cubicBezTo>
                  <a:close/>
                  <a:moveTo>
                    <a:pt x="1668" y="1"/>
                  </a:moveTo>
                  <a:cubicBezTo>
                    <a:pt x="1572" y="1"/>
                    <a:pt x="1476" y="74"/>
                    <a:pt x="1512" y="184"/>
                  </a:cubicBezTo>
                  <a:cubicBezTo>
                    <a:pt x="1734" y="930"/>
                    <a:pt x="1996" y="1676"/>
                    <a:pt x="2339" y="2361"/>
                  </a:cubicBezTo>
                  <a:cubicBezTo>
                    <a:pt x="2278" y="2422"/>
                    <a:pt x="2238" y="2482"/>
                    <a:pt x="2198" y="2523"/>
                  </a:cubicBezTo>
                  <a:cubicBezTo>
                    <a:pt x="2178" y="2563"/>
                    <a:pt x="2178" y="2603"/>
                    <a:pt x="2178" y="2644"/>
                  </a:cubicBezTo>
                  <a:cubicBezTo>
                    <a:pt x="1855" y="3047"/>
                    <a:pt x="1754" y="3591"/>
                    <a:pt x="1936" y="4075"/>
                  </a:cubicBezTo>
                  <a:cubicBezTo>
                    <a:pt x="1936" y="4075"/>
                    <a:pt x="1916" y="4075"/>
                    <a:pt x="1916" y="4095"/>
                  </a:cubicBezTo>
                  <a:cubicBezTo>
                    <a:pt x="1311" y="4236"/>
                    <a:pt x="726" y="4418"/>
                    <a:pt x="141" y="4619"/>
                  </a:cubicBezTo>
                  <a:cubicBezTo>
                    <a:pt x="61" y="4640"/>
                    <a:pt x="0" y="4720"/>
                    <a:pt x="20" y="4801"/>
                  </a:cubicBezTo>
                  <a:cubicBezTo>
                    <a:pt x="55" y="4871"/>
                    <a:pt x="121" y="4926"/>
                    <a:pt x="190" y="4926"/>
                  </a:cubicBezTo>
                  <a:cubicBezTo>
                    <a:pt x="201" y="4926"/>
                    <a:pt x="211" y="4925"/>
                    <a:pt x="222" y="4922"/>
                  </a:cubicBezTo>
                  <a:cubicBezTo>
                    <a:pt x="807" y="4700"/>
                    <a:pt x="1391" y="4539"/>
                    <a:pt x="1996" y="4378"/>
                  </a:cubicBezTo>
                  <a:cubicBezTo>
                    <a:pt x="2016" y="4378"/>
                    <a:pt x="2057" y="4357"/>
                    <a:pt x="2057" y="4337"/>
                  </a:cubicBezTo>
                  <a:cubicBezTo>
                    <a:pt x="2238" y="4619"/>
                    <a:pt x="2500" y="4841"/>
                    <a:pt x="2803" y="4962"/>
                  </a:cubicBezTo>
                  <a:cubicBezTo>
                    <a:pt x="2970" y="5029"/>
                    <a:pt x="3151" y="5068"/>
                    <a:pt x="3334" y="5068"/>
                  </a:cubicBezTo>
                  <a:cubicBezTo>
                    <a:pt x="3372" y="5068"/>
                    <a:pt x="3410" y="5067"/>
                    <a:pt x="3448" y="5063"/>
                  </a:cubicBezTo>
                  <a:cubicBezTo>
                    <a:pt x="3448" y="5063"/>
                    <a:pt x="3448" y="5083"/>
                    <a:pt x="3448" y="5083"/>
                  </a:cubicBezTo>
                  <a:cubicBezTo>
                    <a:pt x="3488" y="5587"/>
                    <a:pt x="3549" y="6112"/>
                    <a:pt x="3609" y="6616"/>
                  </a:cubicBezTo>
                  <a:cubicBezTo>
                    <a:pt x="3609" y="6696"/>
                    <a:pt x="3670" y="6757"/>
                    <a:pt x="3750" y="6757"/>
                  </a:cubicBezTo>
                  <a:cubicBezTo>
                    <a:pt x="3831" y="6757"/>
                    <a:pt x="3932" y="6696"/>
                    <a:pt x="3912" y="6616"/>
                  </a:cubicBezTo>
                  <a:cubicBezTo>
                    <a:pt x="3851" y="6112"/>
                    <a:pt x="3791" y="5587"/>
                    <a:pt x="3770" y="5083"/>
                  </a:cubicBezTo>
                  <a:cubicBezTo>
                    <a:pt x="3770" y="5063"/>
                    <a:pt x="3750" y="5043"/>
                    <a:pt x="3750" y="5023"/>
                  </a:cubicBezTo>
                  <a:cubicBezTo>
                    <a:pt x="3791" y="5023"/>
                    <a:pt x="3851" y="5003"/>
                    <a:pt x="3891" y="5003"/>
                  </a:cubicBezTo>
                  <a:cubicBezTo>
                    <a:pt x="4214" y="4902"/>
                    <a:pt x="4537" y="4720"/>
                    <a:pt x="4718" y="4438"/>
                  </a:cubicBezTo>
                  <a:cubicBezTo>
                    <a:pt x="4779" y="4337"/>
                    <a:pt x="4819" y="4236"/>
                    <a:pt x="4859" y="4136"/>
                  </a:cubicBezTo>
                  <a:cubicBezTo>
                    <a:pt x="4879" y="4156"/>
                    <a:pt x="4900" y="4156"/>
                    <a:pt x="4940" y="4176"/>
                  </a:cubicBezTo>
                  <a:cubicBezTo>
                    <a:pt x="5565" y="4398"/>
                    <a:pt x="6190" y="4619"/>
                    <a:pt x="6815" y="4882"/>
                  </a:cubicBezTo>
                  <a:cubicBezTo>
                    <a:pt x="6823" y="4884"/>
                    <a:pt x="6832" y="4886"/>
                    <a:pt x="6841" y="4886"/>
                  </a:cubicBezTo>
                  <a:cubicBezTo>
                    <a:pt x="6901" y="4886"/>
                    <a:pt x="6979" y="4833"/>
                    <a:pt x="6996" y="4781"/>
                  </a:cubicBezTo>
                  <a:cubicBezTo>
                    <a:pt x="7017" y="4680"/>
                    <a:pt x="6956" y="4619"/>
                    <a:pt x="6896" y="4579"/>
                  </a:cubicBezTo>
                  <a:cubicBezTo>
                    <a:pt x="6271" y="4337"/>
                    <a:pt x="5646" y="4095"/>
                    <a:pt x="5021" y="3873"/>
                  </a:cubicBezTo>
                  <a:lnTo>
                    <a:pt x="4940" y="3873"/>
                  </a:lnTo>
                  <a:cubicBezTo>
                    <a:pt x="4960" y="3732"/>
                    <a:pt x="4960" y="3611"/>
                    <a:pt x="4960" y="3470"/>
                  </a:cubicBezTo>
                  <a:cubicBezTo>
                    <a:pt x="4940" y="3188"/>
                    <a:pt x="4859" y="2906"/>
                    <a:pt x="4718" y="2664"/>
                  </a:cubicBezTo>
                  <a:cubicBezTo>
                    <a:pt x="5283" y="2099"/>
                    <a:pt x="5908" y="1575"/>
                    <a:pt x="6553" y="1091"/>
                  </a:cubicBezTo>
                  <a:cubicBezTo>
                    <a:pt x="6613" y="1051"/>
                    <a:pt x="6654" y="950"/>
                    <a:pt x="6593" y="889"/>
                  </a:cubicBezTo>
                  <a:cubicBezTo>
                    <a:pt x="6566" y="836"/>
                    <a:pt x="6513" y="800"/>
                    <a:pt x="6462" y="800"/>
                  </a:cubicBezTo>
                  <a:cubicBezTo>
                    <a:pt x="6436" y="800"/>
                    <a:pt x="6412" y="809"/>
                    <a:pt x="6392" y="829"/>
                  </a:cubicBezTo>
                  <a:cubicBezTo>
                    <a:pt x="5726" y="1313"/>
                    <a:pt x="5121" y="1857"/>
                    <a:pt x="4516" y="2422"/>
                  </a:cubicBezTo>
                  <a:cubicBezTo>
                    <a:pt x="4375" y="2240"/>
                    <a:pt x="4194" y="2099"/>
                    <a:pt x="3972" y="2019"/>
                  </a:cubicBezTo>
                  <a:cubicBezTo>
                    <a:pt x="3792" y="1948"/>
                    <a:pt x="3604" y="1914"/>
                    <a:pt x="3416" y="1914"/>
                  </a:cubicBezTo>
                  <a:cubicBezTo>
                    <a:pt x="3120" y="1914"/>
                    <a:pt x="2828" y="1999"/>
                    <a:pt x="2581" y="2160"/>
                  </a:cubicBezTo>
                  <a:cubicBezTo>
                    <a:pt x="2258" y="1494"/>
                    <a:pt x="2016" y="809"/>
                    <a:pt x="1815" y="103"/>
                  </a:cubicBezTo>
                  <a:cubicBezTo>
                    <a:pt x="1791" y="32"/>
                    <a:pt x="1730" y="1"/>
                    <a:pt x="16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06" name="Google Shape;1206;p41"/>
          <p:cNvSpPr/>
          <p:nvPr/>
        </p:nvSpPr>
        <p:spPr>
          <a:xfrm>
            <a:off x="7279513" y="52656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07" name="Google Shape;1207;p41"/>
          <p:cNvSpPr/>
          <p:nvPr/>
        </p:nvSpPr>
        <p:spPr>
          <a:xfrm>
            <a:off x="11100887" y="5577668"/>
            <a:ext cx="445628" cy="431633"/>
          </a:xfrm>
          <a:custGeom>
            <a:avLst/>
            <a:gdLst/>
            <a:ahLst/>
            <a:cxnLst/>
            <a:rect l="l" t="t" r="r" b="b"/>
            <a:pathLst>
              <a:path w="13402" h="12949" extrusionOk="0">
                <a:moveTo>
                  <a:pt x="7262" y="0"/>
                </a:moveTo>
                <a:lnTo>
                  <a:pt x="6792" y="5071"/>
                </a:lnTo>
                <a:lnTo>
                  <a:pt x="1" y="3423"/>
                </a:lnTo>
                <a:lnTo>
                  <a:pt x="6266" y="7026"/>
                </a:lnTo>
                <a:lnTo>
                  <a:pt x="4184" y="12948"/>
                </a:lnTo>
                <a:lnTo>
                  <a:pt x="7679" y="7443"/>
                </a:lnTo>
                <a:lnTo>
                  <a:pt x="11410" y="10920"/>
                </a:lnTo>
                <a:lnTo>
                  <a:pt x="9019" y="6682"/>
                </a:lnTo>
                <a:lnTo>
                  <a:pt x="13402" y="3423"/>
                </a:lnTo>
                <a:lnTo>
                  <a:pt x="7933" y="5179"/>
                </a:lnTo>
                <a:lnTo>
                  <a:pt x="72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2601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9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7338898" flipH="1">
            <a:off x="5742189" y="3561857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 rot="-3461102" flipH="1">
            <a:off x="-2581151" y="-3747210"/>
            <a:ext cx="5678223" cy="5600017"/>
          </a:xfrm>
          <a:custGeom>
            <a:avLst/>
            <a:gdLst/>
            <a:ahLst/>
            <a:cxnLst/>
            <a:rect l="l" t="t" r="r" b="b"/>
            <a:pathLst>
              <a:path w="98788" h="97666" extrusionOk="0">
                <a:moveTo>
                  <a:pt x="68239" y="0"/>
                </a:moveTo>
                <a:cubicBezTo>
                  <a:pt x="67839" y="0"/>
                  <a:pt x="67439" y="10"/>
                  <a:pt x="67042" y="29"/>
                </a:cubicBezTo>
                <a:cubicBezTo>
                  <a:pt x="62804" y="228"/>
                  <a:pt x="58929" y="1749"/>
                  <a:pt x="55560" y="4302"/>
                </a:cubicBezTo>
                <a:cubicBezTo>
                  <a:pt x="48570" y="9572"/>
                  <a:pt x="44676" y="18011"/>
                  <a:pt x="37433" y="22991"/>
                </a:cubicBezTo>
                <a:cubicBezTo>
                  <a:pt x="33122" y="25943"/>
                  <a:pt x="28305" y="26722"/>
                  <a:pt x="23470" y="28424"/>
                </a:cubicBezTo>
                <a:cubicBezTo>
                  <a:pt x="20301" y="29547"/>
                  <a:pt x="17295" y="31539"/>
                  <a:pt x="15900" y="34509"/>
                </a:cubicBezTo>
                <a:cubicBezTo>
                  <a:pt x="14289" y="35976"/>
                  <a:pt x="12297" y="37044"/>
                  <a:pt x="10486" y="38258"/>
                </a:cubicBezTo>
                <a:cubicBezTo>
                  <a:pt x="7932" y="39960"/>
                  <a:pt x="5687" y="42024"/>
                  <a:pt x="3966" y="44578"/>
                </a:cubicBezTo>
                <a:cubicBezTo>
                  <a:pt x="688" y="49467"/>
                  <a:pt x="0" y="55951"/>
                  <a:pt x="3133" y="61076"/>
                </a:cubicBezTo>
                <a:cubicBezTo>
                  <a:pt x="4654" y="63575"/>
                  <a:pt x="6827" y="65259"/>
                  <a:pt x="9526" y="66345"/>
                </a:cubicBezTo>
                <a:cubicBezTo>
                  <a:pt x="10902" y="66907"/>
                  <a:pt x="12550" y="67359"/>
                  <a:pt x="13619" y="68464"/>
                </a:cubicBezTo>
                <a:cubicBezTo>
                  <a:pt x="14796" y="69696"/>
                  <a:pt x="15031" y="71488"/>
                  <a:pt x="14977" y="73136"/>
                </a:cubicBezTo>
                <a:cubicBezTo>
                  <a:pt x="14832" y="76595"/>
                  <a:pt x="13238" y="79855"/>
                  <a:pt x="13401" y="83368"/>
                </a:cubicBezTo>
                <a:cubicBezTo>
                  <a:pt x="13564" y="86374"/>
                  <a:pt x="14651" y="89254"/>
                  <a:pt x="16498" y="91608"/>
                </a:cubicBezTo>
                <a:cubicBezTo>
                  <a:pt x="20116" y="96258"/>
                  <a:pt x="26087" y="97666"/>
                  <a:pt x="31763" y="97666"/>
                </a:cubicBezTo>
                <a:cubicBezTo>
                  <a:pt x="32365" y="97666"/>
                  <a:pt x="32964" y="97650"/>
                  <a:pt x="33557" y="97620"/>
                </a:cubicBezTo>
                <a:cubicBezTo>
                  <a:pt x="36907" y="97439"/>
                  <a:pt x="40258" y="96769"/>
                  <a:pt x="43282" y="95284"/>
                </a:cubicBezTo>
                <a:cubicBezTo>
                  <a:pt x="45799" y="94053"/>
                  <a:pt x="47990" y="92206"/>
                  <a:pt x="50019" y="90304"/>
                </a:cubicBezTo>
                <a:cubicBezTo>
                  <a:pt x="53930" y="86628"/>
                  <a:pt x="57860" y="81702"/>
                  <a:pt x="63546" y="80996"/>
                </a:cubicBezTo>
                <a:cubicBezTo>
                  <a:pt x="64143" y="80922"/>
                  <a:pt x="64740" y="80891"/>
                  <a:pt x="65336" y="80891"/>
                </a:cubicBezTo>
                <a:cubicBezTo>
                  <a:pt x="68270" y="80891"/>
                  <a:pt x="71200" y="81655"/>
                  <a:pt x="74104" y="81956"/>
                </a:cubicBezTo>
                <a:cubicBezTo>
                  <a:pt x="74881" y="82039"/>
                  <a:pt x="75652" y="82083"/>
                  <a:pt x="76415" y="82083"/>
                </a:cubicBezTo>
                <a:cubicBezTo>
                  <a:pt x="78819" y="82083"/>
                  <a:pt x="81150" y="81646"/>
                  <a:pt x="83376" y="80616"/>
                </a:cubicBezTo>
                <a:cubicBezTo>
                  <a:pt x="89805" y="77628"/>
                  <a:pt x="93427" y="70981"/>
                  <a:pt x="94152" y="64154"/>
                </a:cubicBezTo>
                <a:cubicBezTo>
                  <a:pt x="94568" y="60315"/>
                  <a:pt x="94061" y="56421"/>
                  <a:pt x="93101" y="52691"/>
                </a:cubicBezTo>
                <a:cubicBezTo>
                  <a:pt x="92033" y="48598"/>
                  <a:pt x="90530" y="44596"/>
                  <a:pt x="90294" y="40340"/>
                </a:cubicBezTo>
                <a:cubicBezTo>
                  <a:pt x="90294" y="40213"/>
                  <a:pt x="90276" y="40087"/>
                  <a:pt x="90240" y="39978"/>
                </a:cubicBezTo>
                <a:cubicBezTo>
                  <a:pt x="90711" y="38058"/>
                  <a:pt x="91381" y="36229"/>
                  <a:pt x="92322" y="34491"/>
                </a:cubicBezTo>
                <a:cubicBezTo>
                  <a:pt x="93463" y="32426"/>
                  <a:pt x="94985" y="30615"/>
                  <a:pt x="96180" y="28587"/>
                </a:cubicBezTo>
                <a:cubicBezTo>
                  <a:pt x="98190" y="25201"/>
                  <a:pt x="98788" y="21416"/>
                  <a:pt x="97846" y="17595"/>
                </a:cubicBezTo>
                <a:cubicBezTo>
                  <a:pt x="95818" y="9337"/>
                  <a:pt x="88284" y="4574"/>
                  <a:pt x="80642" y="2220"/>
                </a:cubicBezTo>
                <a:cubicBezTo>
                  <a:pt x="76692" y="997"/>
                  <a:pt x="72411" y="0"/>
                  <a:pt x="68239" y="0"/>
                </a:cubicBezTo>
                <a:close/>
              </a:path>
            </a:pathLst>
          </a:custGeom>
          <a:solidFill>
            <a:srgbClr val="FFF2CC">
              <a:alpha val="597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rot="5998766">
            <a:off x="449014" y="-217605"/>
            <a:ext cx="1551913" cy="1206612"/>
            <a:chOff x="5869825" y="3260950"/>
            <a:chExt cx="1163900" cy="907175"/>
          </a:xfrm>
        </p:grpSpPr>
        <p:sp>
          <p:nvSpPr>
            <p:cNvPr id="15" name="Google Shape;15;p2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4238671" flipH="1">
            <a:off x="-331716" y="-372841"/>
            <a:ext cx="1499705" cy="887257"/>
            <a:chOff x="5787975" y="2528550"/>
            <a:chExt cx="1124875" cy="667150"/>
          </a:xfrm>
        </p:grpSpPr>
        <p:sp>
          <p:nvSpPr>
            <p:cNvPr id="22" name="Google Shape;22;p2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86855" y="287701"/>
            <a:ext cx="5104757" cy="5899300"/>
            <a:chOff x="140488" y="215775"/>
            <a:chExt cx="3838063" cy="4424475"/>
          </a:xfrm>
        </p:grpSpPr>
        <p:sp>
          <p:nvSpPr>
            <p:cNvPr id="28" name="Google Shape;28;p2"/>
            <p:cNvSpPr/>
            <p:nvPr/>
          </p:nvSpPr>
          <p:spPr>
            <a:xfrm>
              <a:off x="3050775" y="215775"/>
              <a:ext cx="335050" cy="323725"/>
            </a:xfrm>
            <a:custGeom>
              <a:avLst/>
              <a:gdLst/>
              <a:ahLst/>
              <a:cxnLst/>
              <a:rect l="l" t="t" r="r" b="b"/>
              <a:pathLst>
                <a:path w="13402" h="12949" extrusionOk="0">
                  <a:moveTo>
                    <a:pt x="7262" y="0"/>
                  </a:moveTo>
                  <a:lnTo>
                    <a:pt x="6792" y="5071"/>
                  </a:lnTo>
                  <a:lnTo>
                    <a:pt x="1" y="3423"/>
                  </a:lnTo>
                  <a:lnTo>
                    <a:pt x="6266" y="7026"/>
                  </a:lnTo>
                  <a:lnTo>
                    <a:pt x="4184" y="12948"/>
                  </a:lnTo>
                  <a:lnTo>
                    <a:pt x="7679" y="7443"/>
                  </a:lnTo>
                  <a:lnTo>
                    <a:pt x="11410" y="10920"/>
                  </a:lnTo>
                  <a:lnTo>
                    <a:pt x="9019" y="6682"/>
                  </a:lnTo>
                  <a:lnTo>
                    <a:pt x="13402" y="3423"/>
                  </a:lnTo>
                  <a:lnTo>
                    <a:pt x="7933" y="5179"/>
                  </a:lnTo>
                  <a:lnTo>
                    <a:pt x="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643500" y="4316525"/>
              <a:ext cx="335050" cy="323725"/>
            </a:xfrm>
            <a:custGeom>
              <a:avLst/>
              <a:gdLst/>
              <a:ahLst/>
              <a:cxnLst/>
              <a:rect l="l" t="t" r="r" b="b"/>
              <a:pathLst>
                <a:path w="13402" h="12949" extrusionOk="0">
                  <a:moveTo>
                    <a:pt x="7262" y="0"/>
                  </a:moveTo>
                  <a:lnTo>
                    <a:pt x="6792" y="5071"/>
                  </a:lnTo>
                  <a:lnTo>
                    <a:pt x="1" y="3423"/>
                  </a:lnTo>
                  <a:lnTo>
                    <a:pt x="6266" y="7026"/>
                  </a:lnTo>
                  <a:lnTo>
                    <a:pt x="4184" y="12948"/>
                  </a:lnTo>
                  <a:lnTo>
                    <a:pt x="7679" y="7443"/>
                  </a:lnTo>
                  <a:lnTo>
                    <a:pt x="11410" y="10920"/>
                  </a:lnTo>
                  <a:lnTo>
                    <a:pt x="9019" y="6682"/>
                  </a:lnTo>
                  <a:lnTo>
                    <a:pt x="13402" y="3423"/>
                  </a:lnTo>
                  <a:lnTo>
                    <a:pt x="7933" y="5179"/>
                  </a:lnTo>
                  <a:lnTo>
                    <a:pt x="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40488" y="3256263"/>
              <a:ext cx="335050" cy="323725"/>
            </a:xfrm>
            <a:custGeom>
              <a:avLst/>
              <a:gdLst/>
              <a:ahLst/>
              <a:cxnLst/>
              <a:rect l="l" t="t" r="r" b="b"/>
              <a:pathLst>
                <a:path w="13402" h="12949" extrusionOk="0">
                  <a:moveTo>
                    <a:pt x="7262" y="0"/>
                  </a:moveTo>
                  <a:lnTo>
                    <a:pt x="6792" y="5071"/>
                  </a:lnTo>
                  <a:lnTo>
                    <a:pt x="1" y="3423"/>
                  </a:lnTo>
                  <a:lnTo>
                    <a:pt x="6266" y="7026"/>
                  </a:lnTo>
                  <a:lnTo>
                    <a:pt x="4184" y="12948"/>
                  </a:lnTo>
                  <a:lnTo>
                    <a:pt x="7679" y="7443"/>
                  </a:lnTo>
                  <a:lnTo>
                    <a:pt x="11410" y="10920"/>
                  </a:lnTo>
                  <a:lnTo>
                    <a:pt x="9019" y="6682"/>
                  </a:lnTo>
                  <a:lnTo>
                    <a:pt x="13402" y="3423"/>
                  </a:lnTo>
                  <a:lnTo>
                    <a:pt x="7933" y="5179"/>
                  </a:lnTo>
                  <a:lnTo>
                    <a:pt x="72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7332531" flipH="1">
            <a:off x="-366263" y="5758604"/>
            <a:ext cx="1551847" cy="1206558"/>
            <a:chOff x="5869825" y="3260950"/>
            <a:chExt cx="1163900" cy="907175"/>
          </a:xfrm>
        </p:grpSpPr>
        <p:sp>
          <p:nvSpPr>
            <p:cNvPr id="35" name="Google Shape;35;p2"/>
            <p:cNvSpPr/>
            <p:nvPr/>
          </p:nvSpPr>
          <p:spPr>
            <a:xfrm>
              <a:off x="5946675" y="3260950"/>
              <a:ext cx="1087050" cy="907175"/>
            </a:xfrm>
            <a:custGeom>
              <a:avLst/>
              <a:gdLst/>
              <a:ahLst/>
              <a:cxnLst/>
              <a:rect l="l" t="t" r="r" b="b"/>
              <a:pathLst>
                <a:path w="43482" h="36287" extrusionOk="0">
                  <a:moveTo>
                    <a:pt x="17185" y="13646"/>
                  </a:moveTo>
                  <a:cubicBezTo>
                    <a:pt x="17223" y="13646"/>
                    <a:pt x="17260" y="13650"/>
                    <a:pt x="17295" y="13661"/>
                  </a:cubicBezTo>
                  <a:cubicBezTo>
                    <a:pt x="18110" y="14150"/>
                    <a:pt x="18563" y="15037"/>
                    <a:pt x="18636" y="15960"/>
                  </a:cubicBezTo>
                  <a:cubicBezTo>
                    <a:pt x="18799" y="16631"/>
                    <a:pt x="18708" y="17391"/>
                    <a:pt x="18418" y="18007"/>
                  </a:cubicBezTo>
                  <a:cubicBezTo>
                    <a:pt x="18272" y="18312"/>
                    <a:pt x="18008" y="18432"/>
                    <a:pt x="17706" y="18432"/>
                  </a:cubicBezTo>
                  <a:cubicBezTo>
                    <a:pt x="17183" y="18432"/>
                    <a:pt x="16548" y="18071"/>
                    <a:pt x="16227" y="17681"/>
                  </a:cubicBezTo>
                  <a:cubicBezTo>
                    <a:pt x="15195" y="16612"/>
                    <a:pt x="15448" y="14548"/>
                    <a:pt x="16879" y="13715"/>
                  </a:cubicBezTo>
                  <a:cubicBezTo>
                    <a:pt x="16983" y="13676"/>
                    <a:pt x="17088" y="13646"/>
                    <a:pt x="17185" y="13646"/>
                  </a:cubicBezTo>
                  <a:close/>
                  <a:moveTo>
                    <a:pt x="10867" y="14786"/>
                  </a:moveTo>
                  <a:cubicBezTo>
                    <a:pt x="11152" y="14786"/>
                    <a:pt x="11431" y="14850"/>
                    <a:pt x="11663" y="14983"/>
                  </a:cubicBezTo>
                  <a:cubicBezTo>
                    <a:pt x="12406" y="15363"/>
                    <a:pt x="12931" y="15997"/>
                    <a:pt x="13275" y="16739"/>
                  </a:cubicBezTo>
                  <a:cubicBezTo>
                    <a:pt x="13275" y="16739"/>
                    <a:pt x="13275" y="16739"/>
                    <a:pt x="13275" y="16739"/>
                  </a:cubicBezTo>
                  <a:lnTo>
                    <a:pt x="13275" y="16739"/>
                  </a:lnTo>
                  <a:cubicBezTo>
                    <a:pt x="13293" y="16794"/>
                    <a:pt x="13293" y="16848"/>
                    <a:pt x="13293" y="16902"/>
                  </a:cubicBezTo>
                  <a:cubicBezTo>
                    <a:pt x="13511" y="17264"/>
                    <a:pt x="13547" y="17699"/>
                    <a:pt x="13601" y="18061"/>
                  </a:cubicBezTo>
                  <a:cubicBezTo>
                    <a:pt x="13818" y="18949"/>
                    <a:pt x="13130" y="19691"/>
                    <a:pt x="12297" y="19691"/>
                  </a:cubicBezTo>
                  <a:cubicBezTo>
                    <a:pt x="12254" y="19693"/>
                    <a:pt x="12211" y="19694"/>
                    <a:pt x="12168" y="19694"/>
                  </a:cubicBezTo>
                  <a:cubicBezTo>
                    <a:pt x="10355" y="19694"/>
                    <a:pt x="9131" y="17840"/>
                    <a:pt x="9237" y="16142"/>
                  </a:cubicBezTo>
                  <a:cubicBezTo>
                    <a:pt x="9223" y="15287"/>
                    <a:pt x="10067" y="14786"/>
                    <a:pt x="10867" y="14786"/>
                  </a:cubicBezTo>
                  <a:close/>
                  <a:moveTo>
                    <a:pt x="17108" y="25315"/>
                  </a:moveTo>
                  <a:cubicBezTo>
                    <a:pt x="17190" y="25315"/>
                    <a:pt x="17268" y="25335"/>
                    <a:pt x="17332" y="25377"/>
                  </a:cubicBezTo>
                  <a:cubicBezTo>
                    <a:pt x="17368" y="25432"/>
                    <a:pt x="17422" y="25468"/>
                    <a:pt x="17477" y="25504"/>
                  </a:cubicBezTo>
                  <a:cubicBezTo>
                    <a:pt x="17766" y="25685"/>
                    <a:pt x="17929" y="26084"/>
                    <a:pt x="17676" y="26319"/>
                  </a:cubicBezTo>
                  <a:cubicBezTo>
                    <a:pt x="17574" y="26415"/>
                    <a:pt x="17439" y="26459"/>
                    <a:pt x="17298" y="26459"/>
                  </a:cubicBezTo>
                  <a:cubicBezTo>
                    <a:pt x="16959" y="26459"/>
                    <a:pt x="16581" y="26208"/>
                    <a:pt x="16517" y="25812"/>
                  </a:cubicBezTo>
                  <a:cubicBezTo>
                    <a:pt x="16531" y="25521"/>
                    <a:pt x="16841" y="25315"/>
                    <a:pt x="17108" y="25315"/>
                  </a:cubicBezTo>
                  <a:close/>
                  <a:moveTo>
                    <a:pt x="11597" y="24322"/>
                  </a:moveTo>
                  <a:cubicBezTo>
                    <a:pt x="12055" y="24322"/>
                    <a:pt x="12422" y="24628"/>
                    <a:pt x="12678" y="25033"/>
                  </a:cubicBezTo>
                  <a:cubicBezTo>
                    <a:pt x="13348" y="25794"/>
                    <a:pt x="13474" y="27025"/>
                    <a:pt x="12732" y="27677"/>
                  </a:cubicBezTo>
                  <a:cubicBezTo>
                    <a:pt x="12597" y="27807"/>
                    <a:pt x="12409" y="27865"/>
                    <a:pt x="12202" y="27865"/>
                  </a:cubicBezTo>
                  <a:cubicBezTo>
                    <a:pt x="11745" y="27865"/>
                    <a:pt x="11195" y="27582"/>
                    <a:pt x="10921" y="27170"/>
                  </a:cubicBezTo>
                  <a:cubicBezTo>
                    <a:pt x="10396" y="26229"/>
                    <a:pt x="10070" y="24744"/>
                    <a:pt x="11301" y="24363"/>
                  </a:cubicBezTo>
                  <a:cubicBezTo>
                    <a:pt x="11403" y="24335"/>
                    <a:pt x="11502" y="24322"/>
                    <a:pt x="11597" y="24322"/>
                  </a:cubicBezTo>
                  <a:close/>
                  <a:moveTo>
                    <a:pt x="16836" y="1"/>
                  </a:moveTo>
                  <a:cubicBezTo>
                    <a:pt x="16794" y="1"/>
                    <a:pt x="16752" y="9"/>
                    <a:pt x="16716" y="24"/>
                  </a:cubicBezTo>
                  <a:cubicBezTo>
                    <a:pt x="13637" y="1582"/>
                    <a:pt x="10486" y="3030"/>
                    <a:pt x="7299" y="4352"/>
                  </a:cubicBezTo>
                  <a:cubicBezTo>
                    <a:pt x="7190" y="4389"/>
                    <a:pt x="7154" y="4570"/>
                    <a:pt x="7208" y="4660"/>
                  </a:cubicBezTo>
                  <a:cubicBezTo>
                    <a:pt x="8476" y="7214"/>
                    <a:pt x="9762" y="9785"/>
                    <a:pt x="11030" y="12339"/>
                  </a:cubicBezTo>
                  <a:cubicBezTo>
                    <a:pt x="9943" y="11343"/>
                    <a:pt x="8875" y="10310"/>
                    <a:pt x="7842" y="9260"/>
                  </a:cubicBezTo>
                  <a:cubicBezTo>
                    <a:pt x="7516" y="8916"/>
                    <a:pt x="7172" y="8590"/>
                    <a:pt x="6864" y="8246"/>
                  </a:cubicBezTo>
                  <a:cubicBezTo>
                    <a:pt x="6701" y="8083"/>
                    <a:pt x="6556" y="7920"/>
                    <a:pt x="6412" y="7775"/>
                  </a:cubicBezTo>
                  <a:cubicBezTo>
                    <a:pt x="6267" y="7594"/>
                    <a:pt x="6086" y="7322"/>
                    <a:pt x="5886" y="7196"/>
                  </a:cubicBezTo>
                  <a:cubicBezTo>
                    <a:pt x="5814" y="7147"/>
                    <a:pt x="5723" y="7129"/>
                    <a:pt x="5626" y="7129"/>
                  </a:cubicBezTo>
                  <a:cubicBezTo>
                    <a:pt x="5432" y="7129"/>
                    <a:pt x="5210" y="7202"/>
                    <a:pt x="5053" y="7250"/>
                  </a:cubicBezTo>
                  <a:cubicBezTo>
                    <a:pt x="4691" y="7340"/>
                    <a:pt x="4347" y="7485"/>
                    <a:pt x="4039" y="7666"/>
                  </a:cubicBezTo>
                  <a:cubicBezTo>
                    <a:pt x="2790" y="8373"/>
                    <a:pt x="1884" y="9658"/>
                    <a:pt x="1558" y="11053"/>
                  </a:cubicBezTo>
                  <a:cubicBezTo>
                    <a:pt x="1232" y="12483"/>
                    <a:pt x="1413" y="13987"/>
                    <a:pt x="1902" y="15327"/>
                  </a:cubicBezTo>
                  <a:cubicBezTo>
                    <a:pt x="2536" y="17065"/>
                    <a:pt x="3623" y="18550"/>
                    <a:pt x="4709" y="19999"/>
                  </a:cubicBezTo>
                  <a:cubicBezTo>
                    <a:pt x="4709" y="20017"/>
                    <a:pt x="4709" y="20035"/>
                    <a:pt x="4709" y="20071"/>
                  </a:cubicBezTo>
                  <a:cubicBezTo>
                    <a:pt x="4800" y="21683"/>
                    <a:pt x="2572" y="22118"/>
                    <a:pt x="1576" y="22915"/>
                  </a:cubicBezTo>
                  <a:cubicBezTo>
                    <a:pt x="508" y="23766"/>
                    <a:pt x="1" y="25178"/>
                    <a:pt x="19" y="26500"/>
                  </a:cubicBezTo>
                  <a:cubicBezTo>
                    <a:pt x="19" y="27949"/>
                    <a:pt x="562" y="29470"/>
                    <a:pt x="1305" y="30683"/>
                  </a:cubicBezTo>
                  <a:cubicBezTo>
                    <a:pt x="1488" y="30995"/>
                    <a:pt x="1726" y="31102"/>
                    <a:pt x="1992" y="31102"/>
                  </a:cubicBezTo>
                  <a:cubicBezTo>
                    <a:pt x="2253" y="31102"/>
                    <a:pt x="2539" y="30999"/>
                    <a:pt x="2826" y="30883"/>
                  </a:cubicBezTo>
                  <a:cubicBezTo>
                    <a:pt x="3405" y="30647"/>
                    <a:pt x="3967" y="30339"/>
                    <a:pt x="4528" y="30032"/>
                  </a:cubicBezTo>
                  <a:cubicBezTo>
                    <a:pt x="5579" y="29434"/>
                    <a:pt x="6683" y="28746"/>
                    <a:pt x="7878" y="28601"/>
                  </a:cubicBezTo>
                  <a:lnTo>
                    <a:pt x="7878" y="28601"/>
                  </a:lnTo>
                  <a:cubicBezTo>
                    <a:pt x="6086" y="29995"/>
                    <a:pt x="4365" y="31480"/>
                    <a:pt x="2735" y="33056"/>
                  </a:cubicBezTo>
                  <a:cubicBezTo>
                    <a:pt x="2645" y="33164"/>
                    <a:pt x="2645" y="33364"/>
                    <a:pt x="2790" y="33418"/>
                  </a:cubicBezTo>
                  <a:cubicBezTo>
                    <a:pt x="5180" y="34541"/>
                    <a:pt x="7770" y="35247"/>
                    <a:pt x="10450" y="35464"/>
                  </a:cubicBezTo>
                  <a:cubicBezTo>
                    <a:pt x="10801" y="35486"/>
                    <a:pt x="11197" y="35541"/>
                    <a:pt x="11585" y="35541"/>
                  </a:cubicBezTo>
                  <a:cubicBezTo>
                    <a:pt x="11838" y="35541"/>
                    <a:pt x="12086" y="35518"/>
                    <a:pt x="12315" y="35446"/>
                  </a:cubicBezTo>
                  <a:cubicBezTo>
                    <a:pt x="12967" y="35247"/>
                    <a:pt x="13203" y="34523"/>
                    <a:pt x="13456" y="33961"/>
                  </a:cubicBezTo>
                  <a:cubicBezTo>
                    <a:pt x="14072" y="32494"/>
                    <a:pt x="14688" y="31028"/>
                    <a:pt x="15303" y="29561"/>
                  </a:cubicBezTo>
                  <a:cubicBezTo>
                    <a:pt x="15448" y="29217"/>
                    <a:pt x="15593" y="28873"/>
                    <a:pt x="15756" y="28528"/>
                  </a:cubicBezTo>
                  <a:cubicBezTo>
                    <a:pt x="15901" y="28202"/>
                    <a:pt x="16082" y="27786"/>
                    <a:pt x="16444" y="27677"/>
                  </a:cubicBezTo>
                  <a:cubicBezTo>
                    <a:pt x="16509" y="27656"/>
                    <a:pt x="16572" y="27646"/>
                    <a:pt x="16632" y="27646"/>
                  </a:cubicBezTo>
                  <a:cubicBezTo>
                    <a:pt x="17138" y="27646"/>
                    <a:pt x="17454" y="28341"/>
                    <a:pt x="17567" y="28746"/>
                  </a:cubicBezTo>
                  <a:cubicBezTo>
                    <a:pt x="17857" y="29760"/>
                    <a:pt x="17676" y="30828"/>
                    <a:pt x="17422" y="31842"/>
                  </a:cubicBezTo>
                  <a:cubicBezTo>
                    <a:pt x="17187" y="32893"/>
                    <a:pt x="16861" y="33943"/>
                    <a:pt x="16806" y="35012"/>
                  </a:cubicBezTo>
                  <a:cubicBezTo>
                    <a:pt x="16770" y="35573"/>
                    <a:pt x="16933" y="36098"/>
                    <a:pt x="17513" y="36243"/>
                  </a:cubicBezTo>
                  <a:cubicBezTo>
                    <a:pt x="17654" y="36274"/>
                    <a:pt x="17803" y="36287"/>
                    <a:pt x="17954" y="36287"/>
                  </a:cubicBezTo>
                  <a:cubicBezTo>
                    <a:pt x="18422" y="36287"/>
                    <a:pt x="18922" y="36167"/>
                    <a:pt x="19360" y="36098"/>
                  </a:cubicBezTo>
                  <a:cubicBezTo>
                    <a:pt x="20736" y="35845"/>
                    <a:pt x="22113" y="35464"/>
                    <a:pt x="23453" y="34975"/>
                  </a:cubicBezTo>
                  <a:cubicBezTo>
                    <a:pt x="24503" y="34577"/>
                    <a:pt x="25626" y="34088"/>
                    <a:pt x="26332" y="33164"/>
                  </a:cubicBezTo>
                  <a:cubicBezTo>
                    <a:pt x="26640" y="32748"/>
                    <a:pt x="26839" y="32241"/>
                    <a:pt x="26821" y="31734"/>
                  </a:cubicBezTo>
                  <a:cubicBezTo>
                    <a:pt x="26803" y="31118"/>
                    <a:pt x="26495" y="30593"/>
                    <a:pt x="26350" y="30013"/>
                  </a:cubicBezTo>
                  <a:cubicBezTo>
                    <a:pt x="26244" y="29587"/>
                    <a:pt x="26311" y="28636"/>
                    <a:pt x="26948" y="28636"/>
                  </a:cubicBezTo>
                  <a:cubicBezTo>
                    <a:pt x="26960" y="28636"/>
                    <a:pt x="26972" y="28636"/>
                    <a:pt x="26984" y="28637"/>
                  </a:cubicBezTo>
                  <a:cubicBezTo>
                    <a:pt x="27328" y="28655"/>
                    <a:pt x="27618" y="28999"/>
                    <a:pt x="27871" y="29198"/>
                  </a:cubicBezTo>
                  <a:cubicBezTo>
                    <a:pt x="28161" y="29434"/>
                    <a:pt x="28451" y="29669"/>
                    <a:pt x="28741" y="29905"/>
                  </a:cubicBezTo>
                  <a:cubicBezTo>
                    <a:pt x="29646" y="30647"/>
                    <a:pt x="30624" y="31679"/>
                    <a:pt x="31892" y="31716"/>
                  </a:cubicBezTo>
                  <a:cubicBezTo>
                    <a:pt x="31915" y="31716"/>
                    <a:pt x="31938" y="31717"/>
                    <a:pt x="31962" y="31717"/>
                  </a:cubicBezTo>
                  <a:cubicBezTo>
                    <a:pt x="32535" y="31717"/>
                    <a:pt x="33089" y="31506"/>
                    <a:pt x="33594" y="31245"/>
                  </a:cubicBezTo>
                  <a:cubicBezTo>
                    <a:pt x="34264" y="30919"/>
                    <a:pt x="34880" y="30539"/>
                    <a:pt x="35514" y="30158"/>
                  </a:cubicBezTo>
                  <a:cubicBezTo>
                    <a:pt x="36799" y="29361"/>
                    <a:pt x="38031" y="28456"/>
                    <a:pt x="39190" y="27496"/>
                  </a:cubicBezTo>
                  <a:cubicBezTo>
                    <a:pt x="40331" y="26536"/>
                    <a:pt x="41472" y="25522"/>
                    <a:pt x="42413" y="24381"/>
                  </a:cubicBezTo>
                  <a:cubicBezTo>
                    <a:pt x="43174" y="23422"/>
                    <a:pt x="43482" y="22353"/>
                    <a:pt x="43138" y="21194"/>
                  </a:cubicBezTo>
                  <a:cubicBezTo>
                    <a:pt x="42776" y="19999"/>
                    <a:pt x="41979" y="18967"/>
                    <a:pt x="41291" y="17953"/>
                  </a:cubicBezTo>
                  <a:cubicBezTo>
                    <a:pt x="39588" y="15472"/>
                    <a:pt x="37814" y="13027"/>
                    <a:pt x="35948" y="10654"/>
                  </a:cubicBezTo>
                  <a:cubicBezTo>
                    <a:pt x="35477" y="10057"/>
                    <a:pt x="35007" y="9459"/>
                    <a:pt x="34518" y="8862"/>
                  </a:cubicBezTo>
                  <a:cubicBezTo>
                    <a:pt x="34479" y="8815"/>
                    <a:pt x="34417" y="8792"/>
                    <a:pt x="34354" y="8792"/>
                  </a:cubicBezTo>
                  <a:cubicBezTo>
                    <a:pt x="34271" y="8792"/>
                    <a:pt x="34186" y="8833"/>
                    <a:pt x="34155" y="8916"/>
                  </a:cubicBezTo>
                  <a:cubicBezTo>
                    <a:pt x="33576" y="10220"/>
                    <a:pt x="32888" y="11487"/>
                    <a:pt x="32109" y="12701"/>
                  </a:cubicBezTo>
                  <a:cubicBezTo>
                    <a:pt x="31711" y="13298"/>
                    <a:pt x="31276" y="13896"/>
                    <a:pt x="30841" y="14476"/>
                  </a:cubicBezTo>
                  <a:cubicBezTo>
                    <a:pt x="30461" y="14964"/>
                    <a:pt x="30045" y="15562"/>
                    <a:pt x="29519" y="15852"/>
                  </a:cubicBezTo>
                  <a:cubicBezTo>
                    <a:pt x="29343" y="15953"/>
                    <a:pt x="29168" y="16000"/>
                    <a:pt x="29003" y="16000"/>
                  </a:cubicBezTo>
                  <a:cubicBezTo>
                    <a:pt x="28610" y="16000"/>
                    <a:pt x="28273" y="15735"/>
                    <a:pt x="28107" y="15327"/>
                  </a:cubicBezTo>
                  <a:cubicBezTo>
                    <a:pt x="27853" y="14729"/>
                    <a:pt x="28016" y="14023"/>
                    <a:pt x="28143" y="13407"/>
                  </a:cubicBezTo>
                  <a:cubicBezTo>
                    <a:pt x="28433" y="12067"/>
                    <a:pt x="28831" y="10745"/>
                    <a:pt x="29302" y="9459"/>
                  </a:cubicBezTo>
                  <a:cubicBezTo>
                    <a:pt x="29845" y="7974"/>
                    <a:pt x="30497" y="6525"/>
                    <a:pt x="31276" y="5149"/>
                  </a:cubicBezTo>
                  <a:cubicBezTo>
                    <a:pt x="31348" y="5022"/>
                    <a:pt x="31294" y="4914"/>
                    <a:pt x="31204" y="4823"/>
                  </a:cubicBezTo>
                  <a:cubicBezTo>
                    <a:pt x="28578" y="2813"/>
                    <a:pt x="25553" y="1346"/>
                    <a:pt x="22330" y="513"/>
                  </a:cubicBezTo>
                  <a:cubicBezTo>
                    <a:pt x="22317" y="511"/>
                    <a:pt x="22304" y="510"/>
                    <a:pt x="22291" y="510"/>
                  </a:cubicBezTo>
                  <a:cubicBezTo>
                    <a:pt x="22178" y="510"/>
                    <a:pt x="22073" y="580"/>
                    <a:pt x="22040" y="694"/>
                  </a:cubicBezTo>
                  <a:cubicBezTo>
                    <a:pt x="20700" y="4244"/>
                    <a:pt x="21261" y="8047"/>
                    <a:pt x="20682" y="11705"/>
                  </a:cubicBezTo>
                  <a:cubicBezTo>
                    <a:pt x="20555" y="12538"/>
                    <a:pt x="20356" y="13371"/>
                    <a:pt x="20048" y="14186"/>
                  </a:cubicBezTo>
                  <a:cubicBezTo>
                    <a:pt x="18563" y="9640"/>
                    <a:pt x="17549" y="4950"/>
                    <a:pt x="17060" y="169"/>
                  </a:cubicBezTo>
                  <a:cubicBezTo>
                    <a:pt x="17047" y="52"/>
                    <a:pt x="16941" y="1"/>
                    <a:pt x="16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485900" y="3430700"/>
              <a:ext cx="112850" cy="638700"/>
            </a:xfrm>
            <a:custGeom>
              <a:avLst/>
              <a:gdLst/>
              <a:ahLst/>
              <a:cxnLst/>
              <a:rect l="l" t="t" r="r" b="b"/>
              <a:pathLst>
                <a:path w="4514" h="25548" extrusionOk="0">
                  <a:moveTo>
                    <a:pt x="4076" y="1"/>
                  </a:moveTo>
                  <a:cubicBezTo>
                    <a:pt x="3974" y="1"/>
                    <a:pt x="3872" y="50"/>
                    <a:pt x="3803" y="170"/>
                  </a:cubicBezTo>
                  <a:cubicBezTo>
                    <a:pt x="1322" y="4390"/>
                    <a:pt x="0" y="9243"/>
                    <a:pt x="55" y="14060"/>
                  </a:cubicBezTo>
                  <a:cubicBezTo>
                    <a:pt x="55" y="15436"/>
                    <a:pt x="181" y="16813"/>
                    <a:pt x="417" y="18153"/>
                  </a:cubicBezTo>
                  <a:cubicBezTo>
                    <a:pt x="417" y="18189"/>
                    <a:pt x="417" y="18207"/>
                    <a:pt x="435" y="18225"/>
                  </a:cubicBezTo>
                  <a:cubicBezTo>
                    <a:pt x="544" y="20724"/>
                    <a:pt x="1159" y="23151"/>
                    <a:pt x="2228" y="25378"/>
                  </a:cubicBezTo>
                  <a:cubicBezTo>
                    <a:pt x="2285" y="25498"/>
                    <a:pt x="2381" y="25548"/>
                    <a:pt x="2481" y="25548"/>
                  </a:cubicBezTo>
                  <a:cubicBezTo>
                    <a:pt x="2698" y="25548"/>
                    <a:pt x="2931" y="25313"/>
                    <a:pt x="2807" y="25052"/>
                  </a:cubicBezTo>
                  <a:cubicBezTo>
                    <a:pt x="1775" y="22916"/>
                    <a:pt x="1196" y="20579"/>
                    <a:pt x="1087" y="18171"/>
                  </a:cubicBezTo>
                  <a:cubicBezTo>
                    <a:pt x="1087" y="18117"/>
                    <a:pt x="1069" y="18080"/>
                    <a:pt x="1051" y="18044"/>
                  </a:cubicBezTo>
                  <a:cubicBezTo>
                    <a:pt x="1051" y="18026"/>
                    <a:pt x="1051" y="18008"/>
                    <a:pt x="1051" y="17990"/>
                  </a:cubicBezTo>
                  <a:cubicBezTo>
                    <a:pt x="272" y="13390"/>
                    <a:pt x="833" y="8555"/>
                    <a:pt x="2572" y="4136"/>
                  </a:cubicBezTo>
                  <a:cubicBezTo>
                    <a:pt x="3079" y="2868"/>
                    <a:pt x="3677" y="1655"/>
                    <a:pt x="4365" y="496"/>
                  </a:cubicBezTo>
                  <a:cubicBezTo>
                    <a:pt x="4514" y="236"/>
                    <a:pt x="4297" y="1"/>
                    <a:pt x="40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636200" y="3671750"/>
              <a:ext cx="200225" cy="318925"/>
            </a:xfrm>
            <a:custGeom>
              <a:avLst/>
              <a:gdLst/>
              <a:ahLst/>
              <a:cxnLst/>
              <a:rect l="l" t="t" r="r" b="b"/>
              <a:pathLst>
                <a:path w="8009" h="12757" extrusionOk="0">
                  <a:moveTo>
                    <a:pt x="7517" y="1"/>
                  </a:moveTo>
                  <a:cubicBezTo>
                    <a:pt x="7471" y="1"/>
                    <a:pt x="7422" y="12"/>
                    <a:pt x="7371" y="36"/>
                  </a:cubicBezTo>
                  <a:cubicBezTo>
                    <a:pt x="3840" y="1593"/>
                    <a:pt x="1105" y="4835"/>
                    <a:pt x="146" y="8547"/>
                  </a:cubicBezTo>
                  <a:cubicBezTo>
                    <a:pt x="146" y="8583"/>
                    <a:pt x="146" y="8619"/>
                    <a:pt x="146" y="8656"/>
                  </a:cubicBezTo>
                  <a:cubicBezTo>
                    <a:pt x="55" y="8746"/>
                    <a:pt x="1" y="8873"/>
                    <a:pt x="91" y="9018"/>
                  </a:cubicBezTo>
                  <a:cubicBezTo>
                    <a:pt x="743" y="10177"/>
                    <a:pt x="1793" y="11010"/>
                    <a:pt x="2971" y="11607"/>
                  </a:cubicBezTo>
                  <a:cubicBezTo>
                    <a:pt x="3550" y="11897"/>
                    <a:pt x="4166" y="12151"/>
                    <a:pt x="4800" y="12368"/>
                  </a:cubicBezTo>
                  <a:cubicBezTo>
                    <a:pt x="5322" y="12547"/>
                    <a:pt x="5858" y="12756"/>
                    <a:pt x="6436" y="12756"/>
                  </a:cubicBezTo>
                  <a:cubicBezTo>
                    <a:pt x="6500" y="12756"/>
                    <a:pt x="6564" y="12754"/>
                    <a:pt x="6629" y="12748"/>
                  </a:cubicBezTo>
                  <a:cubicBezTo>
                    <a:pt x="7034" y="12713"/>
                    <a:pt x="7062" y="12095"/>
                    <a:pt x="6680" y="12095"/>
                  </a:cubicBezTo>
                  <a:cubicBezTo>
                    <a:pt x="6669" y="12095"/>
                    <a:pt x="6658" y="12095"/>
                    <a:pt x="6647" y="12096"/>
                  </a:cubicBezTo>
                  <a:cubicBezTo>
                    <a:pt x="6602" y="12099"/>
                    <a:pt x="6557" y="12101"/>
                    <a:pt x="6512" y="12101"/>
                  </a:cubicBezTo>
                  <a:cubicBezTo>
                    <a:pt x="6001" y="12101"/>
                    <a:pt x="5518" y="11919"/>
                    <a:pt x="5035" y="11752"/>
                  </a:cubicBezTo>
                  <a:cubicBezTo>
                    <a:pt x="4456" y="11535"/>
                    <a:pt x="3876" y="11300"/>
                    <a:pt x="3315" y="11028"/>
                  </a:cubicBezTo>
                  <a:cubicBezTo>
                    <a:pt x="2282" y="10503"/>
                    <a:pt x="1341" y="9815"/>
                    <a:pt x="743" y="8819"/>
                  </a:cubicBezTo>
                  <a:cubicBezTo>
                    <a:pt x="761" y="8782"/>
                    <a:pt x="779" y="8746"/>
                    <a:pt x="779" y="8710"/>
                  </a:cubicBezTo>
                  <a:cubicBezTo>
                    <a:pt x="1703" y="5161"/>
                    <a:pt x="4293" y="2100"/>
                    <a:pt x="7679" y="615"/>
                  </a:cubicBezTo>
                  <a:cubicBezTo>
                    <a:pt x="8009" y="458"/>
                    <a:pt x="7821" y="1"/>
                    <a:pt x="7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216925" y="3414625"/>
              <a:ext cx="123675" cy="661450"/>
            </a:xfrm>
            <a:custGeom>
              <a:avLst/>
              <a:gdLst/>
              <a:ahLst/>
              <a:cxnLst/>
              <a:rect l="l" t="t" r="r" b="b"/>
              <a:pathLst>
                <a:path w="4947" h="26458" extrusionOk="0">
                  <a:moveTo>
                    <a:pt x="1359" y="0"/>
                  </a:moveTo>
                  <a:cubicBezTo>
                    <a:pt x="1152" y="0"/>
                    <a:pt x="947" y="155"/>
                    <a:pt x="1034" y="397"/>
                  </a:cubicBezTo>
                  <a:cubicBezTo>
                    <a:pt x="2519" y="4507"/>
                    <a:pt x="3515" y="8799"/>
                    <a:pt x="4004" y="13164"/>
                  </a:cubicBezTo>
                  <a:cubicBezTo>
                    <a:pt x="4131" y="14413"/>
                    <a:pt x="4240" y="15681"/>
                    <a:pt x="4294" y="16930"/>
                  </a:cubicBezTo>
                  <a:cubicBezTo>
                    <a:pt x="4294" y="16985"/>
                    <a:pt x="4312" y="17039"/>
                    <a:pt x="4330" y="17093"/>
                  </a:cubicBezTo>
                  <a:cubicBezTo>
                    <a:pt x="4294" y="17130"/>
                    <a:pt x="4258" y="17184"/>
                    <a:pt x="4240" y="17256"/>
                  </a:cubicBezTo>
                  <a:cubicBezTo>
                    <a:pt x="3371" y="20353"/>
                    <a:pt x="1994" y="23305"/>
                    <a:pt x="165" y="25985"/>
                  </a:cubicBezTo>
                  <a:cubicBezTo>
                    <a:pt x="1" y="26226"/>
                    <a:pt x="226" y="26458"/>
                    <a:pt x="456" y="26458"/>
                  </a:cubicBezTo>
                  <a:cubicBezTo>
                    <a:pt x="556" y="26458"/>
                    <a:pt x="656" y="26415"/>
                    <a:pt x="727" y="26311"/>
                  </a:cubicBezTo>
                  <a:cubicBezTo>
                    <a:pt x="2592" y="23577"/>
                    <a:pt x="3986" y="20570"/>
                    <a:pt x="4874" y="17419"/>
                  </a:cubicBezTo>
                  <a:cubicBezTo>
                    <a:pt x="4892" y="17329"/>
                    <a:pt x="4874" y="17238"/>
                    <a:pt x="4837" y="17184"/>
                  </a:cubicBezTo>
                  <a:cubicBezTo>
                    <a:pt x="4910" y="17130"/>
                    <a:pt x="4946" y="17039"/>
                    <a:pt x="4946" y="16930"/>
                  </a:cubicBezTo>
                  <a:cubicBezTo>
                    <a:pt x="4747" y="12476"/>
                    <a:pt x="4059" y="8075"/>
                    <a:pt x="2845" y="3819"/>
                  </a:cubicBezTo>
                  <a:cubicBezTo>
                    <a:pt x="2501" y="2606"/>
                    <a:pt x="2103" y="1411"/>
                    <a:pt x="1686" y="215"/>
                  </a:cubicBezTo>
                  <a:cubicBezTo>
                    <a:pt x="1629" y="66"/>
                    <a:pt x="1494" y="0"/>
                    <a:pt x="13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018975" y="3584525"/>
              <a:ext cx="235600" cy="341000"/>
            </a:xfrm>
            <a:custGeom>
              <a:avLst/>
              <a:gdLst/>
              <a:ahLst/>
              <a:cxnLst/>
              <a:rect l="l" t="t" r="r" b="b"/>
              <a:pathLst>
                <a:path w="9424" h="13640" extrusionOk="0">
                  <a:moveTo>
                    <a:pt x="1974" y="0"/>
                  </a:moveTo>
                  <a:cubicBezTo>
                    <a:pt x="1774" y="0"/>
                    <a:pt x="1571" y="159"/>
                    <a:pt x="1636" y="410"/>
                  </a:cubicBezTo>
                  <a:cubicBezTo>
                    <a:pt x="2759" y="4014"/>
                    <a:pt x="4986" y="7165"/>
                    <a:pt x="7993" y="9392"/>
                  </a:cubicBezTo>
                  <a:cubicBezTo>
                    <a:pt x="5095" y="9627"/>
                    <a:pt x="2288" y="10949"/>
                    <a:pt x="224" y="13068"/>
                  </a:cubicBezTo>
                  <a:cubicBezTo>
                    <a:pt x="0" y="13305"/>
                    <a:pt x="218" y="13639"/>
                    <a:pt x="462" y="13639"/>
                  </a:cubicBezTo>
                  <a:cubicBezTo>
                    <a:pt x="535" y="13639"/>
                    <a:pt x="610" y="13610"/>
                    <a:pt x="676" y="13539"/>
                  </a:cubicBezTo>
                  <a:cubicBezTo>
                    <a:pt x="2835" y="11309"/>
                    <a:pt x="5850" y="10008"/>
                    <a:pt x="8907" y="10008"/>
                  </a:cubicBezTo>
                  <a:cubicBezTo>
                    <a:pt x="8928" y="10008"/>
                    <a:pt x="8949" y="10008"/>
                    <a:pt x="8971" y="10008"/>
                  </a:cubicBezTo>
                  <a:cubicBezTo>
                    <a:pt x="9315" y="10008"/>
                    <a:pt x="9423" y="9573"/>
                    <a:pt x="9152" y="9392"/>
                  </a:cubicBezTo>
                  <a:cubicBezTo>
                    <a:pt x="5892" y="7255"/>
                    <a:pt x="3447" y="3995"/>
                    <a:pt x="2288" y="229"/>
                  </a:cubicBezTo>
                  <a:cubicBezTo>
                    <a:pt x="2238" y="70"/>
                    <a:pt x="2107" y="0"/>
                    <a:pt x="1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869825" y="3661025"/>
              <a:ext cx="1134850" cy="243250"/>
            </a:xfrm>
            <a:custGeom>
              <a:avLst/>
              <a:gdLst/>
              <a:ahLst/>
              <a:cxnLst/>
              <a:rect l="l" t="t" r="r" b="b"/>
              <a:pathLst>
                <a:path w="45394" h="9730" extrusionOk="0">
                  <a:moveTo>
                    <a:pt x="502" y="0"/>
                  </a:moveTo>
                  <a:cubicBezTo>
                    <a:pt x="210" y="0"/>
                    <a:pt x="0" y="441"/>
                    <a:pt x="322" y="609"/>
                  </a:cubicBezTo>
                  <a:cubicBezTo>
                    <a:pt x="5755" y="3779"/>
                    <a:pt x="11550" y="6386"/>
                    <a:pt x="17689" y="7998"/>
                  </a:cubicBezTo>
                  <a:cubicBezTo>
                    <a:pt x="21935" y="9113"/>
                    <a:pt x="26330" y="9730"/>
                    <a:pt x="30749" y="9730"/>
                  </a:cubicBezTo>
                  <a:cubicBezTo>
                    <a:pt x="32286" y="9730"/>
                    <a:pt x="33827" y="9655"/>
                    <a:pt x="35364" y="9501"/>
                  </a:cubicBezTo>
                  <a:cubicBezTo>
                    <a:pt x="38642" y="9157"/>
                    <a:pt x="41902" y="8469"/>
                    <a:pt x="45035" y="7382"/>
                  </a:cubicBezTo>
                  <a:cubicBezTo>
                    <a:pt x="45394" y="7268"/>
                    <a:pt x="45312" y="6728"/>
                    <a:pt x="45000" y="6728"/>
                  </a:cubicBezTo>
                  <a:cubicBezTo>
                    <a:pt x="44966" y="6728"/>
                    <a:pt x="44929" y="6734"/>
                    <a:pt x="44890" y="6749"/>
                  </a:cubicBezTo>
                  <a:cubicBezTo>
                    <a:pt x="40303" y="8337"/>
                    <a:pt x="35493" y="9070"/>
                    <a:pt x="30706" y="9070"/>
                  </a:cubicBezTo>
                  <a:cubicBezTo>
                    <a:pt x="29710" y="9070"/>
                    <a:pt x="28714" y="9038"/>
                    <a:pt x="27722" y="8976"/>
                  </a:cubicBezTo>
                  <a:cubicBezTo>
                    <a:pt x="21601" y="8578"/>
                    <a:pt x="15625" y="7020"/>
                    <a:pt x="10011" y="4720"/>
                  </a:cubicBezTo>
                  <a:cubicBezTo>
                    <a:pt x="6787" y="3380"/>
                    <a:pt x="3672" y="1805"/>
                    <a:pt x="666" y="48"/>
                  </a:cubicBezTo>
                  <a:cubicBezTo>
                    <a:pt x="611" y="15"/>
                    <a:pt x="555" y="0"/>
                    <a:pt x="5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1" name="Google Shape;41;p2"/>
          <p:cNvGrpSpPr/>
          <p:nvPr/>
        </p:nvGrpSpPr>
        <p:grpSpPr>
          <a:xfrm rot="7448769" flipH="1">
            <a:off x="309630" y="6263524"/>
            <a:ext cx="1499817" cy="887323"/>
            <a:chOff x="5787975" y="2528550"/>
            <a:chExt cx="1124875" cy="667150"/>
          </a:xfrm>
        </p:grpSpPr>
        <p:sp>
          <p:nvSpPr>
            <p:cNvPr id="42" name="Google Shape;42;p2"/>
            <p:cNvSpPr/>
            <p:nvPr/>
          </p:nvSpPr>
          <p:spPr>
            <a:xfrm>
              <a:off x="6184375" y="2613325"/>
              <a:ext cx="198775" cy="236300"/>
            </a:xfrm>
            <a:custGeom>
              <a:avLst/>
              <a:gdLst/>
              <a:ahLst/>
              <a:cxnLst/>
              <a:rect l="l" t="t" r="r" b="b"/>
              <a:pathLst>
                <a:path w="7951" h="9452" extrusionOk="0">
                  <a:moveTo>
                    <a:pt x="7500" y="0"/>
                  </a:moveTo>
                  <a:cubicBezTo>
                    <a:pt x="7459" y="0"/>
                    <a:pt x="7416" y="10"/>
                    <a:pt x="7371" y="33"/>
                  </a:cubicBezTo>
                  <a:cubicBezTo>
                    <a:pt x="3767" y="1826"/>
                    <a:pt x="145" y="4795"/>
                    <a:pt x="0" y="9160"/>
                  </a:cubicBezTo>
                  <a:cubicBezTo>
                    <a:pt x="0" y="9196"/>
                    <a:pt x="18" y="9214"/>
                    <a:pt x="18" y="9250"/>
                  </a:cubicBezTo>
                  <a:cubicBezTo>
                    <a:pt x="35" y="9351"/>
                    <a:pt x="99" y="9452"/>
                    <a:pt x="208" y="9452"/>
                  </a:cubicBezTo>
                  <a:cubicBezTo>
                    <a:pt x="217" y="9452"/>
                    <a:pt x="226" y="9451"/>
                    <a:pt x="236" y="9450"/>
                  </a:cubicBezTo>
                  <a:cubicBezTo>
                    <a:pt x="1467" y="9413"/>
                    <a:pt x="2590" y="8888"/>
                    <a:pt x="3604" y="8254"/>
                  </a:cubicBezTo>
                  <a:cubicBezTo>
                    <a:pt x="4510" y="7711"/>
                    <a:pt x="5361" y="7077"/>
                    <a:pt x="6067" y="6299"/>
                  </a:cubicBezTo>
                  <a:cubicBezTo>
                    <a:pt x="6755" y="5556"/>
                    <a:pt x="7298" y="4705"/>
                    <a:pt x="7588" y="3745"/>
                  </a:cubicBezTo>
                  <a:cubicBezTo>
                    <a:pt x="7950" y="2604"/>
                    <a:pt x="7842" y="1409"/>
                    <a:pt x="7733" y="232"/>
                  </a:cubicBezTo>
                  <a:cubicBezTo>
                    <a:pt x="7719" y="95"/>
                    <a:pt x="7624" y="0"/>
                    <a:pt x="7500" y="0"/>
                  </a:cubicBezTo>
                  <a:close/>
                </a:path>
              </a:pathLst>
            </a:custGeom>
            <a:solidFill>
              <a:srgbClr val="83B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065700" y="2984225"/>
              <a:ext cx="371775" cy="131225"/>
            </a:xfrm>
            <a:custGeom>
              <a:avLst/>
              <a:gdLst/>
              <a:ahLst/>
              <a:cxnLst/>
              <a:rect l="l" t="t" r="r" b="b"/>
              <a:pathLst>
                <a:path w="14871" h="5249" extrusionOk="0">
                  <a:moveTo>
                    <a:pt x="6284" y="1"/>
                  </a:moveTo>
                  <a:cubicBezTo>
                    <a:pt x="5593" y="1"/>
                    <a:pt x="4904" y="35"/>
                    <a:pt x="4222" y="101"/>
                  </a:cubicBezTo>
                  <a:cubicBezTo>
                    <a:pt x="3009" y="209"/>
                    <a:pt x="1814" y="427"/>
                    <a:pt x="655" y="735"/>
                  </a:cubicBezTo>
                  <a:cubicBezTo>
                    <a:pt x="582" y="753"/>
                    <a:pt x="546" y="789"/>
                    <a:pt x="510" y="843"/>
                  </a:cubicBezTo>
                  <a:cubicBezTo>
                    <a:pt x="458" y="799"/>
                    <a:pt x="402" y="781"/>
                    <a:pt x="348" y="781"/>
                  </a:cubicBezTo>
                  <a:cubicBezTo>
                    <a:pt x="158" y="781"/>
                    <a:pt x="0" y="1014"/>
                    <a:pt x="184" y="1169"/>
                  </a:cubicBezTo>
                  <a:cubicBezTo>
                    <a:pt x="1035" y="1930"/>
                    <a:pt x="1922" y="2654"/>
                    <a:pt x="2864" y="3324"/>
                  </a:cubicBezTo>
                  <a:cubicBezTo>
                    <a:pt x="3697" y="3922"/>
                    <a:pt x="4566" y="4501"/>
                    <a:pt x="5526" y="4864"/>
                  </a:cubicBezTo>
                  <a:cubicBezTo>
                    <a:pt x="6404" y="5187"/>
                    <a:pt x="7347" y="5248"/>
                    <a:pt x="8278" y="5248"/>
                  </a:cubicBezTo>
                  <a:cubicBezTo>
                    <a:pt x="8442" y="5248"/>
                    <a:pt x="8605" y="5247"/>
                    <a:pt x="8768" y="5244"/>
                  </a:cubicBezTo>
                  <a:cubicBezTo>
                    <a:pt x="9800" y="5208"/>
                    <a:pt x="10850" y="5117"/>
                    <a:pt x="11846" y="4864"/>
                  </a:cubicBezTo>
                  <a:cubicBezTo>
                    <a:pt x="12933" y="4574"/>
                    <a:pt x="13965" y="4085"/>
                    <a:pt x="14780" y="3306"/>
                  </a:cubicBezTo>
                  <a:cubicBezTo>
                    <a:pt x="14852" y="3234"/>
                    <a:pt x="14871" y="3107"/>
                    <a:pt x="14816" y="3016"/>
                  </a:cubicBezTo>
                  <a:cubicBezTo>
                    <a:pt x="13802" y="1550"/>
                    <a:pt x="12136" y="807"/>
                    <a:pt x="10452" y="445"/>
                  </a:cubicBezTo>
                  <a:cubicBezTo>
                    <a:pt x="9093" y="142"/>
                    <a:pt x="7686" y="1"/>
                    <a:pt x="6284" y="1"/>
                  </a:cubicBezTo>
                  <a:close/>
                </a:path>
              </a:pathLst>
            </a:custGeom>
            <a:solidFill>
              <a:srgbClr val="83B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787975" y="2706700"/>
              <a:ext cx="601025" cy="486775"/>
            </a:xfrm>
            <a:custGeom>
              <a:avLst/>
              <a:gdLst/>
              <a:ahLst/>
              <a:cxnLst/>
              <a:rect l="l" t="t" r="r" b="b"/>
              <a:pathLst>
                <a:path w="24041" h="19471" extrusionOk="0">
                  <a:moveTo>
                    <a:pt x="21208" y="0"/>
                  </a:moveTo>
                  <a:cubicBezTo>
                    <a:pt x="21131" y="0"/>
                    <a:pt x="21052" y="30"/>
                    <a:pt x="20981" y="101"/>
                  </a:cubicBezTo>
                  <a:cubicBezTo>
                    <a:pt x="18247" y="2998"/>
                    <a:pt x="15494" y="5896"/>
                    <a:pt x="12742" y="8775"/>
                  </a:cubicBezTo>
                  <a:cubicBezTo>
                    <a:pt x="12669" y="8866"/>
                    <a:pt x="12633" y="8956"/>
                    <a:pt x="12651" y="9047"/>
                  </a:cubicBezTo>
                  <a:cubicBezTo>
                    <a:pt x="9609" y="10441"/>
                    <a:pt x="6783" y="12270"/>
                    <a:pt x="4284" y="14498"/>
                  </a:cubicBezTo>
                  <a:cubicBezTo>
                    <a:pt x="2781" y="15838"/>
                    <a:pt x="1423" y="17305"/>
                    <a:pt x="192" y="18880"/>
                  </a:cubicBezTo>
                  <a:cubicBezTo>
                    <a:pt x="0" y="19140"/>
                    <a:pt x="221" y="19471"/>
                    <a:pt x="458" y="19471"/>
                  </a:cubicBezTo>
                  <a:cubicBezTo>
                    <a:pt x="535" y="19471"/>
                    <a:pt x="614" y="19436"/>
                    <a:pt x="681" y="19351"/>
                  </a:cubicBezTo>
                  <a:cubicBezTo>
                    <a:pt x="2799" y="16580"/>
                    <a:pt x="5407" y="14172"/>
                    <a:pt x="8305" y="12234"/>
                  </a:cubicBezTo>
                  <a:cubicBezTo>
                    <a:pt x="12886" y="12868"/>
                    <a:pt x="17432" y="13665"/>
                    <a:pt x="21959" y="14588"/>
                  </a:cubicBezTo>
                  <a:cubicBezTo>
                    <a:pt x="21987" y="14594"/>
                    <a:pt x="22013" y="14597"/>
                    <a:pt x="22039" y="14597"/>
                  </a:cubicBezTo>
                  <a:cubicBezTo>
                    <a:pt x="22397" y="14597"/>
                    <a:pt x="22529" y="14039"/>
                    <a:pt x="22140" y="13954"/>
                  </a:cubicBezTo>
                  <a:cubicBezTo>
                    <a:pt x="17830" y="13067"/>
                    <a:pt x="13502" y="12306"/>
                    <a:pt x="9156" y="11691"/>
                  </a:cubicBezTo>
                  <a:cubicBezTo>
                    <a:pt x="11836" y="10007"/>
                    <a:pt x="14752" y="8721"/>
                    <a:pt x="17794" y="7870"/>
                  </a:cubicBezTo>
                  <a:cubicBezTo>
                    <a:pt x="19696" y="7344"/>
                    <a:pt x="21651" y="7000"/>
                    <a:pt x="23607" y="6837"/>
                  </a:cubicBezTo>
                  <a:cubicBezTo>
                    <a:pt x="24013" y="6802"/>
                    <a:pt x="24041" y="6166"/>
                    <a:pt x="23641" y="6166"/>
                  </a:cubicBezTo>
                  <a:cubicBezTo>
                    <a:pt x="23630" y="6166"/>
                    <a:pt x="23619" y="6166"/>
                    <a:pt x="23607" y="6167"/>
                  </a:cubicBezTo>
                  <a:cubicBezTo>
                    <a:pt x="20275" y="6439"/>
                    <a:pt x="17015" y="7236"/>
                    <a:pt x="13937" y="8485"/>
                  </a:cubicBezTo>
                  <a:cubicBezTo>
                    <a:pt x="16436" y="5859"/>
                    <a:pt x="18953" y="3215"/>
                    <a:pt x="21470" y="572"/>
                  </a:cubicBezTo>
                  <a:cubicBezTo>
                    <a:pt x="21694" y="334"/>
                    <a:pt x="21465" y="0"/>
                    <a:pt x="212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35125" y="2528550"/>
              <a:ext cx="577725" cy="667150"/>
            </a:xfrm>
            <a:custGeom>
              <a:avLst/>
              <a:gdLst/>
              <a:ahLst/>
              <a:cxnLst/>
              <a:rect l="l" t="t" r="r" b="b"/>
              <a:pathLst>
                <a:path w="23109" h="26686" extrusionOk="0">
                  <a:moveTo>
                    <a:pt x="13891" y="1"/>
                  </a:moveTo>
                  <a:cubicBezTo>
                    <a:pt x="13203" y="1"/>
                    <a:pt x="12641" y="544"/>
                    <a:pt x="12189" y="997"/>
                  </a:cubicBezTo>
                  <a:cubicBezTo>
                    <a:pt x="11609" y="1540"/>
                    <a:pt x="11102" y="2138"/>
                    <a:pt x="10613" y="2772"/>
                  </a:cubicBezTo>
                  <a:cubicBezTo>
                    <a:pt x="8766" y="5180"/>
                    <a:pt x="7462" y="7987"/>
                    <a:pt x="5397" y="10251"/>
                  </a:cubicBezTo>
                  <a:cubicBezTo>
                    <a:pt x="4238" y="11519"/>
                    <a:pt x="2862" y="12587"/>
                    <a:pt x="1214" y="13112"/>
                  </a:cubicBezTo>
                  <a:cubicBezTo>
                    <a:pt x="1178" y="13130"/>
                    <a:pt x="1160" y="13130"/>
                    <a:pt x="1142" y="13148"/>
                  </a:cubicBezTo>
                  <a:cubicBezTo>
                    <a:pt x="852" y="13203"/>
                    <a:pt x="562" y="13275"/>
                    <a:pt x="291" y="13330"/>
                  </a:cubicBezTo>
                  <a:cubicBezTo>
                    <a:pt x="1" y="13384"/>
                    <a:pt x="91" y="13764"/>
                    <a:pt x="345" y="13782"/>
                  </a:cubicBezTo>
                  <a:cubicBezTo>
                    <a:pt x="3369" y="14090"/>
                    <a:pt x="5977" y="16263"/>
                    <a:pt x="6792" y="19197"/>
                  </a:cubicBezTo>
                  <a:cubicBezTo>
                    <a:pt x="7009" y="19976"/>
                    <a:pt x="7100" y="20791"/>
                    <a:pt x="7064" y="21606"/>
                  </a:cubicBezTo>
                  <a:cubicBezTo>
                    <a:pt x="7027" y="22420"/>
                    <a:pt x="6774" y="23181"/>
                    <a:pt x="6647" y="23978"/>
                  </a:cubicBezTo>
                  <a:cubicBezTo>
                    <a:pt x="6538" y="24630"/>
                    <a:pt x="6538" y="25318"/>
                    <a:pt x="6937" y="25879"/>
                  </a:cubicBezTo>
                  <a:cubicBezTo>
                    <a:pt x="7220" y="26321"/>
                    <a:pt x="7709" y="26677"/>
                    <a:pt x="8255" y="26677"/>
                  </a:cubicBezTo>
                  <a:cubicBezTo>
                    <a:pt x="8268" y="26677"/>
                    <a:pt x="8281" y="26677"/>
                    <a:pt x="8295" y="26676"/>
                  </a:cubicBezTo>
                  <a:cubicBezTo>
                    <a:pt x="8965" y="26640"/>
                    <a:pt x="9400" y="26079"/>
                    <a:pt x="9508" y="25463"/>
                  </a:cubicBezTo>
                  <a:cubicBezTo>
                    <a:pt x="9545" y="25264"/>
                    <a:pt x="9526" y="25083"/>
                    <a:pt x="9508" y="24901"/>
                  </a:cubicBezTo>
                  <a:lnTo>
                    <a:pt x="9508" y="24901"/>
                  </a:lnTo>
                  <a:cubicBezTo>
                    <a:pt x="9844" y="25125"/>
                    <a:pt x="10205" y="25272"/>
                    <a:pt x="10580" y="25272"/>
                  </a:cubicBezTo>
                  <a:cubicBezTo>
                    <a:pt x="10751" y="25272"/>
                    <a:pt x="10926" y="25241"/>
                    <a:pt x="11102" y="25173"/>
                  </a:cubicBezTo>
                  <a:cubicBezTo>
                    <a:pt x="11410" y="25064"/>
                    <a:pt x="11645" y="24811"/>
                    <a:pt x="11754" y="24503"/>
                  </a:cubicBezTo>
                  <a:cubicBezTo>
                    <a:pt x="11790" y="24576"/>
                    <a:pt x="11826" y="24648"/>
                    <a:pt x="11881" y="24720"/>
                  </a:cubicBezTo>
                  <a:cubicBezTo>
                    <a:pt x="12539" y="25822"/>
                    <a:pt x="13510" y="26685"/>
                    <a:pt x="14795" y="26685"/>
                  </a:cubicBezTo>
                  <a:cubicBezTo>
                    <a:pt x="14925" y="26685"/>
                    <a:pt x="15058" y="26676"/>
                    <a:pt x="15195" y="26658"/>
                  </a:cubicBezTo>
                  <a:cubicBezTo>
                    <a:pt x="17839" y="26296"/>
                    <a:pt x="20084" y="23344"/>
                    <a:pt x="19740" y="20700"/>
                  </a:cubicBezTo>
                  <a:cubicBezTo>
                    <a:pt x="19613" y="19632"/>
                    <a:pt x="19070" y="18617"/>
                    <a:pt x="18237" y="17947"/>
                  </a:cubicBezTo>
                  <a:lnTo>
                    <a:pt x="18237" y="17947"/>
                  </a:lnTo>
                  <a:cubicBezTo>
                    <a:pt x="18301" y="17950"/>
                    <a:pt x="18366" y="17951"/>
                    <a:pt x="18431" y="17951"/>
                  </a:cubicBezTo>
                  <a:cubicBezTo>
                    <a:pt x="18916" y="17951"/>
                    <a:pt x="19415" y="17888"/>
                    <a:pt x="19831" y="17712"/>
                  </a:cubicBezTo>
                  <a:cubicBezTo>
                    <a:pt x="20519" y="17422"/>
                    <a:pt x="20428" y="16662"/>
                    <a:pt x="20030" y="16173"/>
                  </a:cubicBezTo>
                  <a:cubicBezTo>
                    <a:pt x="19613" y="15629"/>
                    <a:pt x="19016" y="15358"/>
                    <a:pt x="18364" y="15231"/>
                  </a:cubicBezTo>
                  <a:cubicBezTo>
                    <a:pt x="18726" y="15122"/>
                    <a:pt x="19106" y="14996"/>
                    <a:pt x="19450" y="14851"/>
                  </a:cubicBezTo>
                  <a:cubicBezTo>
                    <a:pt x="20320" y="14507"/>
                    <a:pt x="21243" y="14072"/>
                    <a:pt x="21859" y="13348"/>
                  </a:cubicBezTo>
                  <a:cubicBezTo>
                    <a:pt x="23109" y="11881"/>
                    <a:pt x="22131" y="9798"/>
                    <a:pt x="20736" y="8820"/>
                  </a:cubicBezTo>
                  <a:cubicBezTo>
                    <a:pt x="20356" y="8549"/>
                    <a:pt x="19921" y="8368"/>
                    <a:pt x="19469" y="8277"/>
                  </a:cubicBezTo>
                  <a:cubicBezTo>
                    <a:pt x="19795" y="8042"/>
                    <a:pt x="20084" y="7752"/>
                    <a:pt x="20320" y="7408"/>
                  </a:cubicBezTo>
                  <a:cubicBezTo>
                    <a:pt x="20573" y="7064"/>
                    <a:pt x="20827" y="6575"/>
                    <a:pt x="20772" y="6140"/>
                  </a:cubicBezTo>
                  <a:cubicBezTo>
                    <a:pt x="20718" y="5724"/>
                    <a:pt x="20392" y="5488"/>
                    <a:pt x="20030" y="5343"/>
                  </a:cubicBezTo>
                  <a:cubicBezTo>
                    <a:pt x="19231" y="4997"/>
                    <a:pt x="18361" y="4832"/>
                    <a:pt x="17492" y="4832"/>
                  </a:cubicBezTo>
                  <a:cubicBezTo>
                    <a:pt x="17043" y="4832"/>
                    <a:pt x="16593" y="4876"/>
                    <a:pt x="16155" y="4963"/>
                  </a:cubicBezTo>
                  <a:cubicBezTo>
                    <a:pt x="16607" y="4510"/>
                    <a:pt x="17060" y="3985"/>
                    <a:pt x="17169" y="3387"/>
                  </a:cubicBezTo>
                  <a:cubicBezTo>
                    <a:pt x="17295" y="2681"/>
                    <a:pt x="16806" y="2029"/>
                    <a:pt x="16118" y="1848"/>
                  </a:cubicBezTo>
                  <a:cubicBezTo>
                    <a:pt x="16003" y="1821"/>
                    <a:pt x="15888" y="1808"/>
                    <a:pt x="15774" y="1808"/>
                  </a:cubicBezTo>
                  <a:cubicBezTo>
                    <a:pt x="15512" y="1808"/>
                    <a:pt x="15259" y="1874"/>
                    <a:pt x="15032" y="1975"/>
                  </a:cubicBezTo>
                  <a:cubicBezTo>
                    <a:pt x="15122" y="1667"/>
                    <a:pt x="15158" y="1341"/>
                    <a:pt x="15068" y="1015"/>
                  </a:cubicBezTo>
                  <a:cubicBezTo>
                    <a:pt x="14923" y="490"/>
                    <a:pt x="14488" y="19"/>
                    <a:pt x="138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331975" y="2573250"/>
              <a:ext cx="490775" cy="571800"/>
            </a:xfrm>
            <a:custGeom>
              <a:avLst/>
              <a:gdLst/>
              <a:ahLst/>
              <a:cxnLst/>
              <a:rect l="l" t="t" r="r" b="b"/>
              <a:pathLst>
                <a:path w="19631" h="22872" extrusionOk="0">
                  <a:moveTo>
                    <a:pt x="14993" y="0"/>
                  </a:moveTo>
                  <a:cubicBezTo>
                    <a:pt x="14942" y="0"/>
                    <a:pt x="14887" y="13"/>
                    <a:pt x="14832" y="42"/>
                  </a:cubicBezTo>
                  <a:cubicBezTo>
                    <a:pt x="12822" y="1201"/>
                    <a:pt x="11373" y="3030"/>
                    <a:pt x="9942" y="4823"/>
                  </a:cubicBezTo>
                  <a:cubicBezTo>
                    <a:pt x="8403" y="6761"/>
                    <a:pt x="6827" y="8590"/>
                    <a:pt x="4672" y="9875"/>
                  </a:cubicBezTo>
                  <a:cubicBezTo>
                    <a:pt x="3477" y="10582"/>
                    <a:pt x="2173" y="11107"/>
                    <a:pt x="833" y="11451"/>
                  </a:cubicBezTo>
                  <a:cubicBezTo>
                    <a:pt x="688" y="11469"/>
                    <a:pt x="561" y="11469"/>
                    <a:pt x="435" y="11469"/>
                  </a:cubicBezTo>
                  <a:cubicBezTo>
                    <a:pt x="6" y="11505"/>
                    <a:pt x="0" y="12140"/>
                    <a:pt x="400" y="12140"/>
                  </a:cubicBezTo>
                  <a:cubicBezTo>
                    <a:pt x="405" y="12140"/>
                    <a:pt x="411" y="12139"/>
                    <a:pt x="417" y="12139"/>
                  </a:cubicBezTo>
                  <a:lnTo>
                    <a:pt x="580" y="12139"/>
                  </a:lnTo>
                  <a:cubicBezTo>
                    <a:pt x="618" y="12152"/>
                    <a:pt x="665" y="12165"/>
                    <a:pt x="722" y="12165"/>
                  </a:cubicBezTo>
                  <a:cubicBezTo>
                    <a:pt x="745" y="12165"/>
                    <a:pt x="770" y="12163"/>
                    <a:pt x="797" y="12157"/>
                  </a:cubicBezTo>
                  <a:cubicBezTo>
                    <a:pt x="833" y="12139"/>
                    <a:pt x="887" y="12121"/>
                    <a:pt x="942" y="12121"/>
                  </a:cubicBezTo>
                  <a:cubicBezTo>
                    <a:pt x="1612" y="12085"/>
                    <a:pt x="2282" y="12030"/>
                    <a:pt x="2970" y="11958"/>
                  </a:cubicBezTo>
                  <a:cubicBezTo>
                    <a:pt x="4962" y="12266"/>
                    <a:pt x="6284" y="14095"/>
                    <a:pt x="7135" y="15797"/>
                  </a:cubicBezTo>
                  <a:cubicBezTo>
                    <a:pt x="8204" y="17898"/>
                    <a:pt x="9163" y="20180"/>
                    <a:pt x="9363" y="22552"/>
                  </a:cubicBezTo>
                  <a:cubicBezTo>
                    <a:pt x="9372" y="22763"/>
                    <a:pt x="9547" y="22871"/>
                    <a:pt x="9714" y="22871"/>
                  </a:cubicBezTo>
                  <a:cubicBezTo>
                    <a:pt x="9878" y="22871"/>
                    <a:pt x="10033" y="22767"/>
                    <a:pt x="10015" y="22552"/>
                  </a:cubicBezTo>
                  <a:cubicBezTo>
                    <a:pt x="9797" y="19981"/>
                    <a:pt x="8801" y="17518"/>
                    <a:pt x="7606" y="15254"/>
                  </a:cubicBezTo>
                  <a:cubicBezTo>
                    <a:pt x="7226" y="14530"/>
                    <a:pt x="6773" y="13823"/>
                    <a:pt x="6230" y="13208"/>
                  </a:cubicBezTo>
                  <a:lnTo>
                    <a:pt x="6230" y="13208"/>
                  </a:lnTo>
                  <a:cubicBezTo>
                    <a:pt x="8819" y="15508"/>
                    <a:pt x="10485" y="18840"/>
                    <a:pt x="10685" y="22317"/>
                  </a:cubicBezTo>
                  <a:cubicBezTo>
                    <a:pt x="10694" y="22527"/>
                    <a:pt x="10869" y="22636"/>
                    <a:pt x="11036" y="22636"/>
                  </a:cubicBezTo>
                  <a:cubicBezTo>
                    <a:pt x="11200" y="22636"/>
                    <a:pt x="11355" y="22532"/>
                    <a:pt x="11337" y="22317"/>
                  </a:cubicBezTo>
                  <a:cubicBezTo>
                    <a:pt x="11137" y="18803"/>
                    <a:pt x="9562" y="15435"/>
                    <a:pt x="7008" y="13008"/>
                  </a:cubicBezTo>
                  <a:cubicBezTo>
                    <a:pt x="6773" y="12773"/>
                    <a:pt x="6519" y="12556"/>
                    <a:pt x="6266" y="12356"/>
                  </a:cubicBezTo>
                  <a:lnTo>
                    <a:pt x="6266" y="12356"/>
                  </a:lnTo>
                  <a:cubicBezTo>
                    <a:pt x="10232" y="13515"/>
                    <a:pt x="14198" y="14747"/>
                    <a:pt x="18128" y="16087"/>
                  </a:cubicBezTo>
                  <a:cubicBezTo>
                    <a:pt x="18164" y="16098"/>
                    <a:pt x="18198" y="16104"/>
                    <a:pt x="18230" y="16104"/>
                  </a:cubicBezTo>
                  <a:cubicBezTo>
                    <a:pt x="18554" y="16104"/>
                    <a:pt x="18670" y="15567"/>
                    <a:pt x="18291" y="15435"/>
                  </a:cubicBezTo>
                  <a:cubicBezTo>
                    <a:pt x="14506" y="14149"/>
                    <a:pt x="10685" y="12954"/>
                    <a:pt x="6827" y="11831"/>
                  </a:cubicBezTo>
                  <a:lnTo>
                    <a:pt x="6827" y="11831"/>
                  </a:lnTo>
                  <a:cubicBezTo>
                    <a:pt x="10540" y="12230"/>
                    <a:pt x="14252" y="12556"/>
                    <a:pt x="17983" y="12809"/>
                  </a:cubicBezTo>
                  <a:cubicBezTo>
                    <a:pt x="17994" y="12810"/>
                    <a:pt x="18004" y="12811"/>
                    <a:pt x="18015" y="12811"/>
                  </a:cubicBezTo>
                  <a:cubicBezTo>
                    <a:pt x="18399" y="12811"/>
                    <a:pt x="18388" y="12175"/>
                    <a:pt x="17983" y="12157"/>
                  </a:cubicBezTo>
                  <a:cubicBezTo>
                    <a:pt x="14524" y="11922"/>
                    <a:pt x="11083" y="11614"/>
                    <a:pt x="7642" y="11252"/>
                  </a:cubicBezTo>
                  <a:cubicBezTo>
                    <a:pt x="10286" y="10709"/>
                    <a:pt x="12876" y="9948"/>
                    <a:pt x="15393" y="8952"/>
                  </a:cubicBezTo>
                  <a:cubicBezTo>
                    <a:pt x="16715" y="8427"/>
                    <a:pt x="18019" y="7847"/>
                    <a:pt x="19305" y="7195"/>
                  </a:cubicBezTo>
                  <a:cubicBezTo>
                    <a:pt x="19631" y="7040"/>
                    <a:pt x="19425" y="6593"/>
                    <a:pt x="19120" y="6593"/>
                  </a:cubicBezTo>
                  <a:cubicBezTo>
                    <a:pt x="19069" y="6593"/>
                    <a:pt x="19015" y="6605"/>
                    <a:pt x="18961" y="6634"/>
                  </a:cubicBezTo>
                  <a:cubicBezTo>
                    <a:pt x="14614" y="8807"/>
                    <a:pt x="9942" y="10292"/>
                    <a:pt x="5143" y="11016"/>
                  </a:cubicBezTo>
                  <a:cubicBezTo>
                    <a:pt x="7099" y="10111"/>
                    <a:pt x="9019" y="9151"/>
                    <a:pt x="10685" y="7757"/>
                  </a:cubicBezTo>
                  <a:cubicBezTo>
                    <a:pt x="12423" y="6326"/>
                    <a:pt x="13944" y="4497"/>
                    <a:pt x="16118" y="3718"/>
                  </a:cubicBezTo>
                  <a:cubicBezTo>
                    <a:pt x="16477" y="3588"/>
                    <a:pt x="16380" y="3045"/>
                    <a:pt x="16066" y="3045"/>
                  </a:cubicBezTo>
                  <a:cubicBezTo>
                    <a:pt x="16031" y="3045"/>
                    <a:pt x="15994" y="3052"/>
                    <a:pt x="15955" y="3066"/>
                  </a:cubicBezTo>
                  <a:cubicBezTo>
                    <a:pt x="13763" y="3863"/>
                    <a:pt x="12188" y="5602"/>
                    <a:pt x="10467" y="7069"/>
                  </a:cubicBezTo>
                  <a:cubicBezTo>
                    <a:pt x="9000" y="8336"/>
                    <a:pt x="7298" y="9260"/>
                    <a:pt x="5560" y="10093"/>
                  </a:cubicBezTo>
                  <a:cubicBezTo>
                    <a:pt x="6284" y="9622"/>
                    <a:pt x="6972" y="9079"/>
                    <a:pt x="7624" y="8481"/>
                  </a:cubicBezTo>
                  <a:cubicBezTo>
                    <a:pt x="9326" y="6887"/>
                    <a:pt x="10612" y="4913"/>
                    <a:pt x="12170" y="3175"/>
                  </a:cubicBezTo>
                  <a:cubicBezTo>
                    <a:pt x="13039" y="2179"/>
                    <a:pt x="14017" y="1292"/>
                    <a:pt x="15176" y="622"/>
                  </a:cubicBezTo>
                  <a:cubicBezTo>
                    <a:pt x="15485" y="436"/>
                    <a:pt x="15293" y="0"/>
                    <a:pt x="149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81670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440513" y="2798619"/>
            <a:ext cx="442248" cy="429491"/>
          </a:xfrm>
          <a:prstGeom prst="rect">
            <a:avLst/>
          </a:prstGeom>
          <a:solidFill>
            <a:srgbClr val="61C9FF"/>
          </a:solidFill>
          <a:ln>
            <a:solidFill>
              <a:srgbClr val="5FC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8" name="Rectangle 7"/>
          <p:cNvSpPr/>
          <p:nvPr userDrawn="1"/>
        </p:nvSpPr>
        <p:spPr>
          <a:xfrm>
            <a:off x="1994326" y="4419601"/>
            <a:ext cx="522499" cy="429491"/>
          </a:xfrm>
          <a:prstGeom prst="rect">
            <a:avLst/>
          </a:prstGeom>
          <a:solidFill>
            <a:srgbClr val="78DA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9" name="Rectangle 8"/>
          <p:cNvSpPr/>
          <p:nvPr userDrawn="1"/>
        </p:nvSpPr>
        <p:spPr>
          <a:xfrm>
            <a:off x="4056281" y="4419601"/>
            <a:ext cx="420341" cy="429491"/>
          </a:xfrm>
          <a:prstGeom prst="rect">
            <a:avLst/>
          </a:prstGeom>
          <a:solidFill>
            <a:srgbClr val="8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1" name="Rectangle 10"/>
          <p:cNvSpPr/>
          <p:nvPr userDrawn="1"/>
        </p:nvSpPr>
        <p:spPr>
          <a:xfrm>
            <a:off x="4865551" y="4419600"/>
            <a:ext cx="413920" cy="429491"/>
          </a:xfrm>
          <a:prstGeom prst="rect">
            <a:avLst/>
          </a:prstGeom>
          <a:solidFill>
            <a:srgbClr val="81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/>
          <a:srcRect r="1278"/>
          <a:stretch/>
        </p:blipFill>
        <p:spPr>
          <a:xfrm>
            <a:off x="3252512" y="4423611"/>
            <a:ext cx="406204" cy="42949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994324" y="4648200"/>
            <a:ext cx="522500" cy="200891"/>
          </a:xfrm>
          <a:prstGeom prst="rect">
            <a:avLst/>
          </a:prstGeom>
          <a:solidFill>
            <a:srgbClr val="81E0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4" name="Rectangle 13"/>
          <p:cNvSpPr/>
          <p:nvPr userDrawn="1"/>
        </p:nvSpPr>
        <p:spPr>
          <a:xfrm>
            <a:off x="1994324" y="4576012"/>
            <a:ext cx="522500" cy="72187"/>
          </a:xfrm>
          <a:prstGeom prst="rect">
            <a:avLst/>
          </a:prstGeom>
          <a:solidFill>
            <a:srgbClr val="7F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</p:spTree>
    <p:extLst>
      <p:ext uri="{BB962C8B-B14F-4D97-AF65-F5344CB8AC3E}">
        <p14:creationId xmlns:p14="http://schemas.microsoft.com/office/powerpoint/2010/main" val="3881985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8658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35633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Baskerville"/>
              <a:buNone/>
              <a:defRPr sz="2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662600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782A05-5791-DDF4-B60C-D3BCFFC84174}"/>
              </a:ext>
            </a:extLst>
          </p:cNvPr>
          <p:cNvSpPr txBox="1"/>
          <p:nvPr userDrawn="1"/>
        </p:nvSpPr>
        <p:spPr>
          <a:xfrm>
            <a:off x="3048000" y="7772400"/>
            <a:ext cx="9486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2191708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5" r:id="rId4"/>
    <p:sldLayoutId id="2147483686" r:id="rId5"/>
    <p:sldLayoutId id="2147483687" r:id="rId6"/>
    <p:sldLayoutId id="214748370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pos="5311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ee download mario background Google Search Super Sibs in 2019 Super  [3840x2400] for your Desktop, Mobile &amp;amp; Tablet | Explore 41+ Background  Mario | Mario Backgrounds, Mario Wallpapers, Mario Wallpap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1434"/>
            <a:ext cx="12178247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27223" y="5190565"/>
            <a:ext cx="957041" cy="95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9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Super Mario Bros background | Mario bros, Mario games, Super mario bro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92" y="1"/>
            <a:ext cx="12184930" cy="687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3628723" y="4055166"/>
            <a:ext cx="634530" cy="636105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6" name="Rectangle 15"/>
          <p:cNvSpPr/>
          <p:nvPr userDrawn="1"/>
        </p:nvSpPr>
        <p:spPr>
          <a:xfrm>
            <a:off x="6874083" y="2080592"/>
            <a:ext cx="634530" cy="636105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7" name="Rectangle 16"/>
          <p:cNvSpPr/>
          <p:nvPr userDrawn="1"/>
        </p:nvSpPr>
        <p:spPr>
          <a:xfrm>
            <a:off x="6391673" y="4128249"/>
            <a:ext cx="543258" cy="576470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8" name="Rectangle 17"/>
          <p:cNvSpPr/>
          <p:nvPr userDrawn="1"/>
        </p:nvSpPr>
        <p:spPr>
          <a:xfrm>
            <a:off x="7508614" y="4114802"/>
            <a:ext cx="543258" cy="576469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sp>
        <p:nvSpPr>
          <p:cNvPr id="19" name="Rectangle 18"/>
          <p:cNvSpPr/>
          <p:nvPr userDrawn="1"/>
        </p:nvSpPr>
        <p:spPr>
          <a:xfrm>
            <a:off x="902843" y="5470359"/>
            <a:ext cx="2725880" cy="681708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5280629" y="4163704"/>
            <a:ext cx="551905" cy="4965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3184286" y="3281925"/>
            <a:ext cx="551905" cy="50341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1749887" y="4704719"/>
            <a:ext cx="551905" cy="5034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2301793" y="4704719"/>
            <a:ext cx="551905" cy="5034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6"/>
          <a:srcRect r="5797"/>
          <a:stretch/>
        </p:blipFill>
        <p:spPr>
          <a:xfrm>
            <a:off x="3736191" y="3281925"/>
            <a:ext cx="551905" cy="503418"/>
          </a:xfrm>
          <a:prstGeom prst="rect">
            <a:avLst/>
          </a:prstGeom>
        </p:spPr>
      </p:pic>
      <p:sp>
        <p:nvSpPr>
          <p:cNvPr id="28" name="Rectangle 27"/>
          <p:cNvSpPr/>
          <p:nvPr userDrawn="1"/>
        </p:nvSpPr>
        <p:spPr>
          <a:xfrm>
            <a:off x="9074795" y="4951563"/>
            <a:ext cx="2725880" cy="1200505"/>
          </a:xfrm>
          <a:prstGeom prst="rect">
            <a:avLst/>
          </a:prstGeom>
          <a:solidFill>
            <a:srgbClr val="657D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59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177767" y="5375445"/>
            <a:ext cx="984071" cy="97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28"/>
          <p:cNvGrpSpPr/>
          <p:nvPr/>
        </p:nvGrpSpPr>
        <p:grpSpPr>
          <a:xfrm>
            <a:off x="5495599" y="3694874"/>
            <a:ext cx="4927667" cy="496568"/>
            <a:chOff x="4131921" y="2771650"/>
            <a:chExt cx="3704916" cy="373350"/>
          </a:xfrm>
        </p:grpSpPr>
        <p:grpSp>
          <p:nvGrpSpPr>
            <p:cNvPr id="912" name="Google Shape;912;p28"/>
            <p:cNvGrpSpPr/>
            <p:nvPr/>
          </p:nvGrpSpPr>
          <p:grpSpPr>
            <a:xfrm rot="-5400000">
              <a:off x="7447563" y="2755725"/>
              <a:ext cx="373350" cy="405200"/>
              <a:chOff x="5133675" y="-97975"/>
              <a:chExt cx="373350" cy="405200"/>
            </a:xfrm>
          </p:grpSpPr>
          <p:sp>
            <p:nvSpPr>
              <p:cNvPr id="913" name="Google Shape;913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4" name="Google Shape;914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15" name="Google Shape;915;p28"/>
            <p:cNvGrpSpPr/>
            <p:nvPr/>
          </p:nvGrpSpPr>
          <p:grpSpPr>
            <a:xfrm rot="5400000" flipH="1">
              <a:off x="4144078" y="2759493"/>
              <a:ext cx="373350" cy="397663"/>
              <a:chOff x="5133675" y="-97975"/>
              <a:chExt cx="373350" cy="405200"/>
            </a:xfrm>
          </p:grpSpPr>
          <p:sp>
            <p:nvSpPr>
              <p:cNvPr id="916" name="Google Shape;916;p28"/>
              <p:cNvSpPr/>
              <p:nvPr/>
            </p:nvSpPr>
            <p:spPr>
              <a:xfrm>
                <a:off x="5133675" y="-97975"/>
                <a:ext cx="373350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14934" h="16208" extrusionOk="0">
                    <a:moveTo>
                      <a:pt x="9544" y="6588"/>
                    </a:moveTo>
                    <a:lnTo>
                      <a:pt x="9544" y="6588"/>
                    </a:lnTo>
                    <a:cubicBezTo>
                      <a:pt x="9577" y="6600"/>
                      <a:pt x="9621" y="6610"/>
                      <a:pt x="9664" y="6610"/>
                    </a:cubicBezTo>
                    <a:cubicBezTo>
                      <a:pt x="10058" y="6709"/>
                      <a:pt x="10473" y="6785"/>
                      <a:pt x="10899" y="6851"/>
                    </a:cubicBezTo>
                    <a:cubicBezTo>
                      <a:pt x="10976" y="6862"/>
                      <a:pt x="11042" y="6873"/>
                      <a:pt x="11118" y="6873"/>
                    </a:cubicBezTo>
                    <a:cubicBezTo>
                      <a:pt x="10681" y="6894"/>
                      <a:pt x="10243" y="6960"/>
                      <a:pt x="9817" y="7069"/>
                    </a:cubicBezTo>
                    <a:cubicBezTo>
                      <a:pt x="9730" y="6906"/>
                      <a:pt x="9631" y="6741"/>
                      <a:pt x="9544" y="6588"/>
                    </a:cubicBezTo>
                    <a:close/>
                    <a:moveTo>
                      <a:pt x="8287" y="7671"/>
                    </a:moveTo>
                    <a:cubicBezTo>
                      <a:pt x="8309" y="7703"/>
                      <a:pt x="8319" y="7725"/>
                      <a:pt x="8331" y="7747"/>
                    </a:cubicBezTo>
                    <a:cubicBezTo>
                      <a:pt x="8309" y="7769"/>
                      <a:pt x="8276" y="7780"/>
                      <a:pt x="8254" y="7802"/>
                    </a:cubicBezTo>
                    <a:lnTo>
                      <a:pt x="8287" y="7671"/>
                    </a:lnTo>
                    <a:close/>
                    <a:moveTo>
                      <a:pt x="903" y="0"/>
                    </a:moveTo>
                    <a:cubicBezTo>
                      <a:pt x="544" y="0"/>
                      <a:pt x="222" y="245"/>
                      <a:pt x="121" y="620"/>
                    </a:cubicBezTo>
                    <a:cubicBezTo>
                      <a:pt x="1" y="1057"/>
                      <a:pt x="252" y="1484"/>
                      <a:pt x="689" y="1604"/>
                    </a:cubicBezTo>
                    <a:cubicBezTo>
                      <a:pt x="1488" y="1812"/>
                      <a:pt x="2275" y="2106"/>
                      <a:pt x="3029" y="2500"/>
                    </a:cubicBezTo>
                    <a:cubicBezTo>
                      <a:pt x="2821" y="2992"/>
                      <a:pt x="2668" y="3517"/>
                      <a:pt x="2569" y="4042"/>
                    </a:cubicBezTo>
                    <a:cubicBezTo>
                      <a:pt x="2428" y="4927"/>
                      <a:pt x="2438" y="5769"/>
                      <a:pt x="2613" y="6479"/>
                    </a:cubicBezTo>
                    <a:cubicBezTo>
                      <a:pt x="2821" y="7343"/>
                      <a:pt x="3356" y="7594"/>
                      <a:pt x="3652" y="7671"/>
                    </a:cubicBezTo>
                    <a:cubicBezTo>
                      <a:pt x="3750" y="7693"/>
                      <a:pt x="3859" y="7703"/>
                      <a:pt x="3958" y="7703"/>
                    </a:cubicBezTo>
                    <a:cubicBezTo>
                      <a:pt x="4450" y="7703"/>
                      <a:pt x="4931" y="7419"/>
                      <a:pt x="5226" y="6928"/>
                    </a:cubicBezTo>
                    <a:cubicBezTo>
                      <a:pt x="5346" y="6719"/>
                      <a:pt x="5521" y="6381"/>
                      <a:pt x="5652" y="5692"/>
                    </a:cubicBezTo>
                    <a:cubicBezTo>
                      <a:pt x="5729" y="5266"/>
                      <a:pt x="5761" y="4839"/>
                      <a:pt x="5740" y="4424"/>
                    </a:cubicBezTo>
                    <a:lnTo>
                      <a:pt x="5740" y="4424"/>
                    </a:lnTo>
                    <a:cubicBezTo>
                      <a:pt x="5958" y="4621"/>
                      <a:pt x="6177" y="4839"/>
                      <a:pt x="6374" y="5058"/>
                    </a:cubicBezTo>
                    <a:cubicBezTo>
                      <a:pt x="6057" y="5408"/>
                      <a:pt x="5773" y="5801"/>
                      <a:pt x="5565" y="6228"/>
                    </a:cubicBezTo>
                    <a:cubicBezTo>
                      <a:pt x="5401" y="6545"/>
                      <a:pt x="5270" y="6884"/>
                      <a:pt x="5182" y="7212"/>
                    </a:cubicBezTo>
                    <a:cubicBezTo>
                      <a:pt x="5073" y="7605"/>
                      <a:pt x="4996" y="8031"/>
                      <a:pt x="5073" y="8468"/>
                    </a:cubicBezTo>
                    <a:cubicBezTo>
                      <a:pt x="5171" y="8983"/>
                      <a:pt x="5510" y="9409"/>
                      <a:pt x="5958" y="9595"/>
                    </a:cubicBezTo>
                    <a:cubicBezTo>
                      <a:pt x="6123" y="9660"/>
                      <a:pt x="6286" y="9682"/>
                      <a:pt x="6461" y="9682"/>
                    </a:cubicBezTo>
                    <a:cubicBezTo>
                      <a:pt x="6461" y="9693"/>
                      <a:pt x="6450" y="9693"/>
                      <a:pt x="6450" y="9704"/>
                    </a:cubicBezTo>
                    <a:cubicBezTo>
                      <a:pt x="6276" y="10032"/>
                      <a:pt x="6079" y="10469"/>
                      <a:pt x="6067" y="10972"/>
                    </a:cubicBezTo>
                    <a:cubicBezTo>
                      <a:pt x="6067" y="11529"/>
                      <a:pt x="6308" y="12054"/>
                      <a:pt x="6723" y="12371"/>
                    </a:cubicBezTo>
                    <a:cubicBezTo>
                      <a:pt x="6975" y="12557"/>
                      <a:pt x="7281" y="12656"/>
                      <a:pt x="7598" y="12656"/>
                    </a:cubicBezTo>
                    <a:cubicBezTo>
                      <a:pt x="7828" y="12656"/>
                      <a:pt x="8057" y="12612"/>
                      <a:pt x="8287" y="12513"/>
                    </a:cubicBezTo>
                    <a:cubicBezTo>
                      <a:pt x="8604" y="12371"/>
                      <a:pt x="8844" y="12163"/>
                      <a:pt x="9052" y="11923"/>
                    </a:cubicBezTo>
                    <a:lnTo>
                      <a:pt x="9052" y="11923"/>
                    </a:lnTo>
                    <a:cubicBezTo>
                      <a:pt x="9019" y="12153"/>
                      <a:pt x="8987" y="12393"/>
                      <a:pt x="8975" y="12634"/>
                    </a:cubicBezTo>
                    <a:cubicBezTo>
                      <a:pt x="8953" y="13060"/>
                      <a:pt x="8975" y="13497"/>
                      <a:pt x="9041" y="13934"/>
                    </a:cubicBezTo>
                    <a:cubicBezTo>
                      <a:pt x="9118" y="14427"/>
                      <a:pt x="9238" y="14995"/>
                      <a:pt x="9587" y="15465"/>
                    </a:cubicBezTo>
                    <a:cubicBezTo>
                      <a:pt x="9937" y="15946"/>
                      <a:pt x="10451" y="16208"/>
                      <a:pt x="10976" y="16208"/>
                    </a:cubicBezTo>
                    <a:cubicBezTo>
                      <a:pt x="11030" y="16208"/>
                      <a:pt x="11085" y="16208"/>
                      <a:pt x="11140" y="16197"/>
                    </a:cubicBezTo>
                    <a:cubicBezTo>
                      <a:pt x="11708" y="16142"/>
                      <a:pt x="12255" y="15771"/>
                      <a:pt x="12539" y="15224"/>
                    </a:cubicBezTo>
                    <a:cubicBezTo>
                      <a:pt x="12769" y="14809"/>
                      <a:pt x="12878" y="14317"/>
                      <a:pt x="12878" y="13759"/>
                    </a:cubicBezTo>
                    <a:cubicBezTo>
                      <a:pt x="12878" y="13312"/>
                      <a:pt x="12791" y="12841"/>
                      <a:pt x="12648" y="12382"/>
                    </a:cubicBezTo>
                    <a:cubicBezTo>
                      <a:pt x="12495" y="11912"/>
                      <a:pt x="12276" y="11475"/>
                      <a:pt x="12004" y="11082"/>
                    </a:cubicBezTo>
                    <a:cubicBezTo>
                      <a:pt x="11752" y="10732"/>
                      <a:pt x="11468" y="10426"/>
                      <a:pt x="11151" y="10163"/>
                    </a:cubicBezTo>
                    <a:cubicBezTo>
                      <a:pt x="11129" y="10086"/>
                      <a:pt x="11096" y="10021"/>
                      <a:pt x="11074" y="9945"/>
                    </a:cubicBezTo>
                    <a:lnTo>
                      <a:pt x="11074" y="9945"/>
                    </a:lnTo>
                    <a:cubicBezTo>
                      <a:pt x="11457" y="10086"/>
                      <a:pt x="11851" y="10196"/>
                      <a:pt x="12244" y="10273"/>
                    </a:cubicBezTo>
                    <a:cubicBezTo>
                      <a:pt x="12484" y="10314"/>
                      <a:pt x="12780" y="10372"/>
                      <a:pt x="13096" y="10372"/>
                    </a:cubicBezTo>
                    <a:cubicBezTo>
                      <a:pt x="13285" y="10372"/>
                      <a:pt x="13480" y="10352"/>
                      <a:pt x="13676" y="10294"/>
                    </a:cubicBezTo>
                    <a:cubicBezTo>
                      <a:pt x="14255" y="10130"/>
                      <a:pt x="14693" y="9693"/>
                      <a:pt x="14813" y="9168"/>
                    </a:cubicBezTo>
                    <a:lnTo>
                      <a:pt x="14813" y="9158"/>
                    </a:lnTo>
                    <a:cubicBezTo>
                      <a:pt x="14933" y="8600"/>
                      <a:pt x="14693" y="8009"/>
                      <a:pt x="14179" y="7616"/>
                    </a:cubicBezTo>
                    <a:cubicBezTo>
                      <a:pt x="13796" y="7332"/>
                      <a:pt x="13348" y="7200"/>
                      <a:pt x="12954" y="7091"/>
                    </a:cubicBezTo>
                    <a:cubicBezTo>
                      <a:pt x="12583" y="6993"/>
                      <a:pt x="12189" y="6916"/>
                      <a:pt x="11796" y="6894"/>
                    </a:cubicBezTo>
                    <a:lnTo>
                      <a:pt x="11774" y="6894"/>
                    </a:lnTo>
                    <a:cubicBezTo>
                      <a:pt x="11992" y="6862"/>
                      <a:pt x="12211" y="6807"/>
                      <a:pt x="12430" y="6698"/>
                    </a:cubicBezTo>
                    <a:cubicBezTo>
                      <a:pt x="12987" y="6413"/>
                      <a:pt x="13315" y="5856"/>
                      <a:pt x="13272" y="5266"/>
                    </a:cubicBezTo>
                    <a:cubicBezTo>
                      <a:pt x="13228" y="4730"/>
                      <a:pt x="12889" y="4238"/>
                      <a:pt x="12375" y="3954"/>
                    </a:cubicBezTo>
                    <a:cubicBezTo>
                      <a:pt x="11960" y="3714"/>
                      <a:pt x="11511" y="3637"/>
                      <a:pt x="11085" y="3583"/>
                    </a:cubicBezTo>
                    <a:cubicBezTo>
                      <a:pt x="10812" y="3541"/>
                      <a:pt x="10529" y="3521"/>
                      <a:pt x="10244" y="3521"/>
                    </a:cubicBezTo>
                    <a:cubicBezTo>
                      <a:pt x="10084" y="3521"/>
                      <a:pt x="9923" y="3527"/>
                      <a:pt x="9762" y="3539"/>
                    </a:cubicBezTo>
                    <a:cubicBezTo>
                      <a:pt x="9030" y="3583"/>
                      <a:pt x="8309" y="3746"/>
                      <a:pt x="7631" y="4020"/>
                    </a:cubicBezTo>
                    <a:cubicBezTo>
                      <a:pt x="7379" y="3736"/>
                      <a:pt x="7106" y="3473"/>
                      <a:pt x="6833" y="3211"/>
                    </a:cubicBezTo>
                    <a:cubicBezTo>
                      <a:pt x="7194" y="3211"/>
                      <a:pt x="7565" y="3178"/>
                      <a:pt x="7948" y="3145"/>
                    </a:cubicBezTo>
                    <a:cubicBezTo>
                      <a:pt x="8003" y="3134"/>
                      <a:pt x="8046" y="3123"/>
                      <a:pt x="8101" y="3123"/>
                    </a:cubicBezTo>
                    <a:cubicBezTo>
                      <a:pt x="8494" y="3080"/>
                      <a:pt x="8931" y="3036"/>
                      <a:pt x="9347" y="2861"/>
                    </a:cubicBezTo>
                    <a:cubicBezTo>
                      <a:pt x="9708" y="2708"/>
                      <a:pt x="9992" y="2412"/>
                      <a:pt x="10134" y="2074"/>
                    </a:cubicBezTo>
                    <a:cubicBezTo>
                      <a:pt x="10243" y="1778"/>
                      <a:pt x="10243" y="1451"/>
                      <a:pt x="10112" y="1156"/>
                    </a:cubicBezTo>
                    <a:cubicBezTo>
                      <a:pt x="9806" y="467"/>
                      <a:pt x="9052" y="336"/>
                      <a:pt x="8691" y="270"/>
                    </a:cubicBezTo>
                    <a:cubicBezTo>
                      <a:pt x="8309" y="200"/>
                      <a:pt x="7923" y="164"/>
                      <a:pt x="7536" y="164"/>
                    </a:cubicBezTo>
                    <a:cubicBezTo>
                      <a:pt x="7079" y="164"/>
                      <a:pt x="6621" y="213"/>
                      <a:pt x="6166" y="314"/>
                    </a:cubicBezTo>
                    <a:cubicBezTo>
                      <a:pt x="5412" y="478"/>
                      <a:pt x="4701" y="773"/>
                      <a:pt x="4034" y="1188"/>
                    </a:cubicBezTo>
                    <a:cubicBezTo>
                      <a:pt x="3105" y="685"/>
                      <a:pt x="2122" y="292"/>
                      <a:pt x="1116" y="29"/>
                    </a:cubicBezTo>
                    <a:cubicBezTo>
                      <a:pt x="1044" y="10"/>
                      <a:pt x="973" y="0"/>
                      <a:pt x="9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4288" dist="38100" dir="3720000" algn="bl" rotWithShape="0">
                  <a:schemeClr val="lt2">
                    <a:alpha val="74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17" name="Google Shape;917;p28"/>
              <p:cNvSpPr/>
              <p:nvPr/>
            </p:nvSpPr>
            <p:spPr>
              <a:xfrm>
                <a:off x="5149425" y="-82350"/>
                <a:ext cx="341200" cy="373875"/>
              </a:xfrm>
              <a:custGeom>
                <a:avLst/>
                <a:gdLst/>
                <a:ahLst/>
                <a:cxnLst/>
                <a:rect l="l" t="t" r="r" b="b"/>
                <a:pathLst>
                  <a:path w="13648" h="14955" extrusionOk="0">
                    <a:moveTo>
                      <a:pt x="284" y="0"/>
                    </a:moveTo>
                    <a:cubicBezTo>
                      <a:pt x="79" y="0"/>
                      <a:pt x="0" y="316"/>
                      <a:pt x="224" y="366"/>
                    </a:cubicBezTo>
                    <a:cubicBezTo>
                      <a:pt x="1273" y="640"/>
                      <a:pt x="2289" y="1066"/>
                      <a:pt x="3229" y="1613"/>
                    </a:cubicBezTo>
                    <a:cubicBezTo>
                      <a:pt x="2901" y="2214"/>
                      <a:pt x="2672" y="2859"/>
                      <a:pt x="2563" y="3526"/>
                    </a:cubicBezTo>
                    <a:cubicBezTo>
                      <a:pt x="2442" y="4236"/>
                      <a:pt x="2420" y="5013"/>
                      <a:pt x="2595" y="5712"/>
                    </a:cubicBezTo>
                    <a:cubicBezTo>
                      <a:pt x="2672" y="6018"/>
                      <a:pt x="2836" y="6357"/>
                      <a:pt x="3175" y="6434"/>
                    </a:cubicBezTo>
                    <a:cubicBezTo>
                      <a:pt x="3226" y="6446"/>
                      <a:pt x="3277" y="6452"/>
                      <a:pt x="3327" y="6452"/>
                    </a:cubicBezTo>
                    <a:cubicBezTo>
                      <a:pt x="3628" y="6452"/>
                      <a:pt x="3901" y="6239"/>
                      <a:pt x="4060" y="5985"/>
                    </a:cubicBezTo>
                    <a:cubicBezTo>
                      <a:pt x="4235" y="5669"/>
                      <a:pt x="4334" y="5297"/>
                      <a:pt x="4399" y="4947"/>
                    </a:cubicBezTo>
                    <a:cubicBezTo>
                      <a:pt x="4475" y="4575"/>
                      <a:pt x="4497" y="4204"/>
                      <a:pt x="4487" y="3821"/>
                    </a:cubicBezTo>
                    <a:cubicBezTo>
                      <a:pt x="4454" y="3264"/>
                      <a:pt x="4334" y="2706"/>
                      <a:pt x="4115" y="2192"/>
                    </a:cubicBezTo>
                    <a:lnTo>
                      <a:pt x="4115" y="2192"/>
                    </a:lnTo>
                    <a:cubicBezTo>
                      <a:pt x="4421" y="2400"/>
                      <a:pt x="4705" y="2618"/>
                      <a:pt x="4990" y="2848"/>
                    </a:cubicBezTo>
                    <a:cubicBezTo>
                      <a:pt x="5580" y="3340"/>
                      <a:pt x="6115" y="3886"/>
                      <a:pt x="6618" y="4466"/>
                    </a:cubicBezTo>
                    <a:lnTo>
                      <a:pt x="6618" y="4477"/>
                    </a:lnTo>
                    <a:cubicBezTo>
                      <a:pt x="6148" y="4860"/>
                      <a:pt x="5765" y="5341"/>
                      <a:pt x="5493" y="5887"/>
                    </a:cubicBezTo>
                    <a:cubicBezTo>
                      <a:pt x="5350" y="6160"/>
                      <a:pt x="5241" y="6456"/>
                      <a:pt x="5153" y="6750"/>
                    </a:cubicBezTo>
                    <a:cubicBezTo>
                      <a:pt x="5077" y="7068"/>
                      <a:pt x="5000" y="7406"/>
                      <a:pt x="5066" y="7734"/>
                    </a:cubicBezTo>
                    <a:cubicBezTo>
                      <a:pt x="5121" y="8008"/>
                      <a:pt x="5296" y="8281"/>
                      <a:pt x="5569" y="8390"/>
                    </a:cubicBezTo>
                    <a:cubicBezTo>
                      <a:pt x="5645" y="8418"/>
                      <a:pt x="5723" y="8431"/>
                      <a:pt x="5799" y="8431"/>
                    </a:cubicBezTo>
                    <a:cubicBezTo>
                      <a:pt x="6017" y="8431"/>
                      <a:pt x="6227" y="8326"/>
                      <a:pt x="6389" y="8171"/>
                    </a:cubicBezTo>
                    <a:cubicBezTo>
                      <a:pt x="6618" y="7953"/>
                      <a:pt x="6761" y="7658"/>
                      <a:pt x="6880" y="7363"/>
                    </a:cubicBezTo>
                    <a:cubicBezTo>
                      <a:pt x="7001" y="7090"/>
                      <a:pt x="7089" y="6794"/>
                      <a:pt x="7154" y="6488"/>
                    </a:cubicBezTo>
                    <a:cubicBezTo>
                      <a:pt x="7230" y="6073"/>
                      <a:pt x="7252" y="5647"/>
                      <a:pt x="7220" y="5220"/>
                    </a:cubicBezTo>
                    <a:lnTo>
                      <a:pt x="7220" y="5220"/>
                    </a:lnTo>
                    <a:cubicBezTo>
                      <a:pt x="7723" y="5909"/>
                      <a:pt x="8170" y="6641"/>
                      <a:pt x="8564" y="7406"/>
                    </a:cubicBezTo>
                    <a:cubicBezTo>
                      <a:pt x="7963" y="7647"/>
                      <a:pt x="7427" y="8018"/>
                      <a:pt x="6990" y="8489"/>
                    </a:cubicBezTo>
                    <a:cubicBezTo>
                      <a:pt x="6749" y="8762"/>
                      <a:pt x="6542" y="9057"/>
                      <a:pt x="6378" y="9363"/>
                    </a:cubicBezTo>
                    <a:cubicBezTo>
                      <a:pt x="6214" y="9669"/>
                      <a:pt x="6071" y="10008"/>
                      <a:pt x="6071" y="10358"/>
                    </a:cubicBezTo>
                    <a:cubicBezTo>
                      <a:pt x="6061" y="10697"/>
                      <a:pt x="6192" y="11035"/>
                      <a:pt x="6465" y="11244"/>
                    </a:cubicBezTo>
                    <a:cubicBezTo>
                      <a:pt x="6613" y="11356"/>
                      <a:pt x="6787" y="11404"/>
                      <a:pt x="6963" y="11404"/>
                    </a:cubicBezTo>
                    <a:cubicBezTo>
                      <a:pt x="7113" y="11404"/>
                      <a:pt x="7265" y="11369"/>
                      <a:pt x="7405" y="11309"/>
                    </a:cubicBezTo>
                    <a:cubicBezTo>
                      <a:pt x="7744" y="11167"/>
                      <a:pt x="7985" y="10872"/>
                      <a:pt x="8192" y="10576"/>
                    </a:cubicBezTo>
                    <a:cubicBezTo>
                      <a:pt x="8389" y="10303"/>
                      <a:pt x="8553" y="10008"/>
                      <a:pt x="8695" y="9702"/>
                    </a:cubicBezTo>
                    <a:cubicBezTo>
                      <a:pt x="8870" y="9298"/>
                      <a:pt x="8979" y="8871"/>
                      <a:pt x="9045" y="8434"/>
                    </a:cubicBezTo>
                    <a:cubicBezTo>
                      <a:pt x="9242" y="8893"/>
                      <a:pt x="9406" y="9363"/>
                      <a:pt x="9559" y="9844"/>
                    </a:cubicBezTo>
                    <a:cubicBezTo>
                      <a:pt x="9220" y="10533"/>
                      <a:pt x="9012" y="11276"/>
                      <a:pt x="8969" y="12053"/>
                    </a:cubicBezTo>
                    <a:cubicBezTo>
                      <a:pt x="8947" y="12435"/>
                      <a:pt x="8969" y="12828"/>
                      <a:pt x="9023" y="13211"/>
                    </a:cubicBezTo>
                    <a:cubicBezTo>
                      <a:pt x="9100" y="13649"/>
                      <a:pt x="9198" y="14108"/>
                      <a:pt x="9460" y="14468"/>
                    </a:cubicBezTo>
                    <a:cubicBezTo>
                      <a:pt x="9670" y="14757"/>
                      <a:pt x="9987" y="14955"/>
                      <a:pt x="10339" y="14955"/>
                    </a:cubicBezTo>
                    <a:cubicBezTo>
                      <a:pt x="10374" y="14955"/>
                      <a:pt x="10409" y="14953"/>
                      <a:pt x="10444" y="14949"/>
                    </a:cubicBezTo>
                    <a:cubicBezTo>
                      <a:pt x="10838" y="14917"/>
                      <a:pt x="11177" y="14643"/>
                      <a:pt x="11362" y="14304"/>
                    </a:cubicBezTo>
                    <a:cubicBezTo>
                      <a:pt x="11734" y="13605"/>
                      <a:pt x="11658" y="12675"/>
                      <a:pt x="11417" y="11943"/>
                    </a:cubicBezTo>
                    <a:cubicBezTo>
                      <a:pt x="11166" y="11134"/>
                      <a:pt x="10663" y="10423"/>
                      <a:pt x="9974" y="9910"/>
                    </a:cubicBezTo>
                    <a:cubicBezTo>
                      <a:pt x="9778" y="9265"/>
                      <a:pt x="9537" y="8631"/>
                      <a:pt x="9263" y="8008"/>
                    </a:cubicBezTo>
                    <a:lnTo>
                      <a:pt x="9263" y="8008"/>
                    </a:lnTo>
                    <a:cubicBezTo>
                      <a:pt x="9701" y="8303"/>
                      <a:pt x="10171" y="8543"/>
                      <a:pt x="10663" y="8729"/>
                    </a:cubicBezTo>
                    <a:cubicBezTo>
                      <a:pt x="11012" y="8861"/>
                      <a:pt x="11362" y="8958"/>
                      <a:pt x="11734" y="9035"/>
                    </a:cubicBezTo>
                    <a:cubicBezTo>
                      <a:pt x="11962" y="9077"/>
                      <a:pt x="12207" y="9118"/>
                      <a:pt x="12451" y="9118"/>
                    </a:cubicBezTo>
                    <a:cubicBezTo>
                      <a:pt x="12593" y="9118"/>
                      <a:pt x="12734" y="9104"/>
                      <a:pt x="12871" y="9068"/>
                    </a:cubicBezTo>
                    <a:cubicBezTo>
                      <a:pt x="13188" y="8980"/>
                      <a:pt x="13494" y="8740"/>
                      <a:pt x="13570" y="8401"/>
                    </a:cubicBezTo>
                    <a:cubicBezTo>
                      <a:pt x="13647" y="8052"/>
                      <a:pt x="13451" y="7702"/>
                      <a:pt x="13166" y="7494"/>
                    </a:cubicBezTo>
                    <a:cubicBezTo>
                      <a:pt x="12882" y="7275"/>
                      <a:pt x="12510" y="7166"/>
                      <a:pt x="12161" y="7068"/>
                    </a:cubicBezTo>
                    <a:cubicBezTo>
                      <a:pt x="11821" y="6980"/>
                      <a:pt x="11472" y="6915"/>
                      <a:pt x="11111" y="6893"/>
                    </a:cubicBezTo>
                    <a:cubicBezTo>
                      <a:pt x="10976" y="6883"/>
                      <a:pt x="10841" y="6878"/>
                      <a:pt x="10705" y="6878"/>
                    </a:cubicBezTo>
                    <a:cubicBezTo>
                      <a:pt x="10084" y="6878"/>
                      <a:pt x="9462" y="6982"/>
                      <a:pt x="8870" y="7188"/>
                    </a:cubicBezTo>
                    <a:cubicBezTo>
                      <a:pt x="8476" y="6422"/>
                      <a:pt x="8029" y="5679"/>
                      <a:pt x="7504" y="4979"/>
                    </a:cubicBezTo>
                    <a:cubicBezTo>
                      <a:pt x="7471" y="4925"/>
                      <a:pt x="7427" y="4882"/>
                      <a:pt x="7383" y="4826"/>
                    </a:cubicBezTo>
                    <a:lnTo>
                      <a:pt x="7383" y="4826"/>
                    </a:lnTo>
                    <a:cubicBezTo>
                      <a:pt x="7974" y="5056"/>
                      <a:pt x="8564" y="5242"/>
                      <a:pt x="9176" y="5384"/>
                    </a:cubicBezTo>
                    <a:cubicBezTo>
                      <a:pt x="9570" y="5472"/>
                      <a:pt x="9963" y="5548"/>
                      <a:pt x="10357" y="5603"/>
                    </a:cubicBezTo>
                    <a:cubicBezTo>
                      <a:pt x="10535" y="5628"/>
                      <a:pt x="10715" y="5650"/>
                      <a:pt x="10892" y="5650"/>
                    </a:cubicBezTo>
                    <a:cubicBezTo>
                      <a:pt x="11107" y="5650"/>
                      <a:pt x="11318" y="5617"/>
                      <a:pt x="11515" y="5516"/>
                    </a:cubicBezTo>
                    <a:cubicBezTo>
                      <a:pt x="11821" y="5362"/>
                      <a:pt x="12040" y="5045"/>
                      <a:pt x="12008" y="4695"/>
                    </a:cubicBezTo>
                    <a:cubicBezTo>
                      <a:pt x="11986" y="4345"/>
                      <a:pt x="11745" y="4039"/>
                      <a:pt x="11439" y="3876"/>
                    </a:cubicBezTo>
                    <a:cubicBezTo>
                      <a:pt x="11122" y="3690"/>
                      <a:pt x="10728" y="3624"/>
                      <a:pt x="10368" y="3580"/>
                    </a:cubicBezTo>
                    <a:cubicBezTo>
                      <a:pt x="10100" y="3543"/>
                      <a:pt x="9827" y="3521"/>
                      <a:pt x="9555" y="3521"/>
                    </a:cubicBezTo>
                    <a:cubicBezTo>
                      <a:pt x="9428" y="3521"/>
                      <a:pt x="9301" y="3526"/>
                      <a:pt x="9176" y="3537"/>
                    </a:cubicBezTo>
                    <a:cubicBezTo>
                      <a:pt x="8367" y="3592"/>
                      <a:pt x="7570" y="3799"/>
                      <a:pt x="6837" y="4149"/>
                    </a:cubicBezTo>
                    <a:cubicBezTo>
                      <a:pt x="6093" y="3286"/>
                      <a:pt x="5230" y="2509"/>
                      <a:pt x="4290" y="1853"/>
                    </a:cubicBezTo>
                    <a:lnTo>
                      <a:pt x="4290" y="1853"/>
                    </a:lnTo>
                    <a:cubicBezTo>
                      <a:pt x="4799" y="1922"/>
                      <a:pt x="5307" y="1964"/>
                      <a:pt x="5823" y="1964"/>
                    </a:cubicBezTo>
                    <a:cubicBezTo>
                      <a:pt x="5884" y="1964"/>
                      <a:pt x="5945" y="1964"/>
                      <a:pt x="6006" y="1962"/>
                    </a:cubicBezTo>
                    <a:cubicBezTo>
                      <a:pt x="6421" y="1962"/>
                      <a:pt x="6837" y="1941"/>
                      <a:pt x="7252" y="1897"/>
                    </a:cubicBezTo>
                    <a:cubicBezTo>
                      <a:pt x="7646" y="1843"/>
                      <a:pt x="8094" y="1821"/>
                      <a:pt x="8466" y="1656"/>
                    </a:cubicBezTo>
                    <a:cubicBezTo>
                      <a:pt x="8804" y="1515"/>
                      <a:pt x="9067" y="1153"/>
                      <a:pt x="8914" y="782"/>
                    </a:cubicBezTo>
                    <a:cubicBezTo>
                      <a:pt x="8750" y="421"/>
                      <a:pt x="8301" y="323"/>
                      <a:pt x="7952" y="257"/>
                    </a:cubicBezTo>
                    <a:cubicBezTo>
                      <a:pt x="7610" y="198"/>
                      <a:pt x="7264" y="167"/>
                      <a:pt x="6917" y="167"/>
                    </a:cubicBezTo>
                    <a:cubicBezTo>
                      <a:pt x="6499" y="167"/>
                      <a:pt x="6080" y="211"/>
                      <a:pt x="5667" y="301"/>
                    </a:cubicBezTo>
                    <a:cubicBezTo>
                      <a:pt x="4859" y="476"/>
                      <a:pt x="4104" y="815"/>
                      <a:pt x="3437" y="1307"/>
                    </a:cubicBezTo>
                    <a:cubicBezTo>
                      <a:pt x="3372" y="1263"/>
                      <a:pt x="3295" y="1219"/>
                      <a:pt x="3229" y="1187"/>
                    </a:cubicBezTo>
                    <a:cubicBezTo>
                      <a:pt x="2311" y="672"/>
                      <a:pt x="1339" y="268"/>
                      <a:pt x="333" y="6"/>
                    </a:cubicBezTo>
                    <a:cubicBezTo>
                      <a:pt x="316" y="2"/>
                      <a:pt x="300" y="0"/>
                      <a:pt x="2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5665788" y="1273175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10378978" y="153321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F8AC63-19B3-5668-F4A3-BE0BCAEE0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6" y="2115055"/>
            <a:ext cx="10912785" cy="20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52DD956-3FF9-A296-095A-1CBC87B4E402}"/>
              </a:ext>
            </a:extLst>
          </p:cNvPr>
          <p:cNvSpPr/>
          <p:nvPr/>
        </p:nvSpPr>
        <p:spPr>
          <a:xfrm>
            <a:off x="292100" y="1465309"/>
            <a:ext cx="11869738" cy="30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en-US" sz="3600">
                <a:solidFill>
                  <a:srgbClr val="000000"/>
                </a:solidFill>
              </a:rPr>
              <a:t>Cách 1: 					Cách 2: </a:t>
            </a:r>
          </a:p>
          <a:p>
            <a:pPr algn="just"/>
            <a:r>
              <a:rPr lang="en-US" sz="3600">
                <a:solidFill>
                  <a:srgbClr val="000000"/>
                </a:solidFill>
              </a:rPr>
              <a:t>43 x (2 + 6) = 43 x 8		 43 x (2 + 6) = 43 x 2 + 43 x 6</a:t>
            </a:r>
          </a:p>
          <a:p>
            <a:pPr algn="just"/>
            <a:r>
              <a:rPr lang="en-US" sz="3600">
                <a:solidFill>
                  <a:srgbClr val="000000"/>
                </a:solidFill>
              </a:rPr>
              <a:t>		     = 344.				     = 86 + 258</a:t>
            </a:r>
          </a:p>
          <a:p>
            <a:pPr algn="just"/>
            <a:r>
              <a:rPr lang="en-US" sz="3600">
                <a:solidFill>
                  <a:srgbClr val="000000"/>
                </a:solidFill>
              </a:rPr>
              <a:t>								     = 344.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578404" y="453934"/>
            <a:ext cx="1100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1. Tính bằng hai cách (theo mẫu).</a:t>
            </a:r>
            <a:endParaRPr lang="en-US" sz="36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596D91F-D1A1-D484-5F93-3233EF45D36E}"/>
              </a:ext>
            </a:extLst>
          </p:cNvPr>
          <p:cNvSpPr/>
          <p:nvPr/>
        </p:nvSpPr>
        <p:spPr>
          <a:xfrm>
            <a:off x="364810" y="2667637"/>
            <a:ext cx="2382519" cy="609600"/>
          </a:xfrm>
          <a:prstGeom prst="roundRect">
            <a:avLst/>
          </a:prstGeom>
          <a:solidFill>
            <a:srgbClr val="FFF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79D0CEA-36C0-ECE2-F168-54192CA84DD2}"/>
              </a:ext>
            </a:extLst>
          </p:cNvPr>
          <p:cNvSpPr/>
          <p:nvPr/>
        </p:nvSpPr>
        <p:spPr>
          <a:xfrm>
            <a:off x="2806067" y="2667637"/>
            <a:ext cx="2382519" cy="609600"/>
          </a:xfrm>
          <a:prstGeom prst="roundRect">
            <a:avLst/>
          </a:prstGeom>
          <a:solidFill>
            <a:srgbClr val="FFF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E77D79A-C470-5F72-73E1-C194239C6F13}"/>
              </a:ext>
            </a:extLst>
          </p:cNvPr>
          <p:cNvSpPr/>
          <p:nvPr/>
        </p:nvSpPr>
        <p:spPr>
          <a:xfrm>
            <a:off x="2806066" y="3278136"/>
            <a:ext cx="2382519" cy="609600"/>
          </a:xfrm>
          <a:prstGeom prst="roundRect">
            <a:avLst/>
          </a:prstGeom>
          <a:solidFill>
            <a:srgbClr val="FFF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D6640-B8FC-D349-4795-F27D9BCE044D}"/>
              </a:ext>
            </a:extLst>
          </p:cNvPr>
          <p:cNvSpPr txBox="1"/>
          <p:nvPr/>
        </p:nvSpPr>
        <p:spPr>
          <a:xfrm>
            <a:off x="1156811" y="1142142"/>
            <a:ext cx="1100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a) 43 x (2 + 6)		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784FDDC-599D-D991-19AB-E6C9E2852732}"/>
              </a:ext>
            </a:extLst>
          </p:cNvPr>
          <p:cNvSpPr/>
          <p:nvPr/>
        </p:nvSpPr>
        <p:spPr>
          <a:xfrm>
            <a:off x="5676862" y="2674106"/>
            <a:ext cx="2709861" cy="609600"/>
          </a:xfrm>
          <a:prstGeom prst="roundRect">
            <a:avLst/>
          </a:prstGeom>
          <a:solidFill>
            <a:srgbClr val="FFF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B859B6-1A38-3E70-C33E-0A5FA082A643}"/>
              </a:ext>
            </a:extLst>
          </p:cNvPr>
          <p:cNvSpPr/>
          <p:nvPr/>
        </p:nvSpPr>
        <p:spPr>
          <a:xfrm>
            <a:off x="8396884" y="2644640"/>
            <a:ext cx="3468885" cy="609600"/>
          </a:xfrm>
          <a:prstGeom prst="roundRect">
            <a:avLst/>
          </a:prstGeom>
          <a:solidFill>
            <a:srgbClr val="FFF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FD901FE-955D-506E-AFE9-F6A0020D4853}"/>
              </a:ext>
            </a:extLst>
          </p:cNvPr>
          <p:cNvSpPr/>
          <p:nvPr/>
        </p:nvSpPr>
        <p:spPr>
          <a:xfrm>
            <a:off x="8262301" y="3268185"/>
            <a:ext cx="2709861" cy="609600"/>
          </a:xfrm>
          <a:prstGeom prst="roundRect">
            <a:avLst/>
          </a:prstGeom>
          <a:solidFill>
            <a:srgbClr val="FFF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B09E82D-8579-DBDD-280E-566B78E7E1E4}"/>
              </a:ext>
            </a:extLst>
          </p:cNvPr>
          <p:cNvSpPr/>
          <p:nvPr/>
        </p:nvSpPr>
        <p:spPr>
          <a:xfrm>
            <a:off x="8295423" y="3887736"/>
            <a:ext cx="2382519" cy="609600"/>
          </a:xfrm>
          <a:prstGeom prst="roundRect">
            <a:avLst/>
          </a:prstGeom>
          <a:solidFill>
            <a:srgbClr val="FFF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2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578404" y="453934"/>
            <a:ext cx="1100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1. Tính bằng hai cách (theo mẫu).</a:t>
            </a:r>
            <a:endParaRPr lang="en-US" sz="3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D6640-B8FC-D349-4795-F27D9BCE044D}"/>
              </a:ext>
            </a:extLst>
          </p:cNvPr>
          <p:cNvSpPr txBox="1"/>
          <p:nvPr/>
        </p:nvSpPr>
        <p:spPr>
          <a:xfrm>
            <a:off x="1017111" y="1199292"/>
            <a:ext cx="1100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/>
              <a:t> b) (15 + 21) x 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2DD956-3FF9-A296-095A-1CBC87B4E402}"/>
              </a:ext>
            </a:extLst>
          </p:cNvPr>
          <p:cNvSpPr/>
          <p:nvPr/>
        </p:nvSpPr>
        <p:spPr>
          <a:xfrm>
            <a:off x="273050" y="1465309"/>
            <a:ext cx="11869738" cy="3014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000000"/>
                </a:solidFill>
              </a:rPr>
              <a:t> </a:t>
            </a:r>
          </a:p>
          <a:p>
            <a:pPr algn="just"/>
            <a:r>
              <a:rPr lang="en-US" sz="3600">
                <a:solidFill>
                  <a:srgbClr val="000000"/>
                </a:solidFill>
              </a:rPr>
              <a:t>Cách 1: 					Cách 2: </a:t>
            </a:r>
          </a:p>
          <a:p>
            <a:pPr algn="just"/>
            <a:r>
              <a:rPr lang="en-US" sz="3600">
                <a:solidFill>
                  <a:srgbClr val="000000"/>
                </a:solidFill>
              </a:rPr>
              <a:t>(15 + 21) x 7 = 36 x 7		(15 + 21) x 7 = 15 x 7 + 21 x 7</a:t>
            </a:r>
          </a:p>
          <a:p>
            <a:pPr algn="just"/>
            <a:r>
              <a:rPr lang="en-US" sz="3600">
                <a:solidFill>
                  <a:srgbClr val="000000"/>
                </a:solidFill>
              </a:rPr>
              <a:t>		     = 252.				     = 105 + 147</a:t>
            </a:r>
          </a:p>
          <a:p>
            <a:pPr algn="just"/>
            <a:r>
              <a:rPr lang="en-US" sz="3600">
                <a:solidFill>
                  <a:srgbClr val="000000"/>
                </a:solidFill>
              </a:rPr>
              <a:t>								     = 252.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26702C-8309-CA10-7981-7D2499B15699}"/>
              </a:ext>
            </a:extLst>
          </p:cNvPr>
          <p:cNvSpPr/>
          <p:nvPr/>
        </p:nvSpPr>
        <p:spPr>
          <a:xfrm>
            <a:off x="348298" y="2674106"/>
            <a:ext cx="2598102" cy="609600"/>
          </a:xfrm>
          <a:prstGeom prst="roundRect">
            <a:avLst/>
          </a:prstGeom>
          <a:solidFill>
            <a:srgbClr val="FFF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C03446-4674-0492-4C41-30B84F0D41F4}"/>
              </a:ext>
            </a:extLst>
          </p:cNvPr>
          <p:cNvSpPr/>
          <p:nvPr/>
        </p:nvSpPr>
        <p:spPr>
          <a:xfrm>
            <a:off x="3009125" y="2658585"/>
            <a:ext cx="2382519" cy="609600"/>
          </a:xfrm>
          <a:prstGeom prst="roundRect">
            <a:avLst/>
          </a:prstGeom>
          <a:solidFill>
            <a:srgbClr val="FFF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A4A6633-B7C6-6BCE-7AA4-EEF3BBD34DA8}"/>
              </a:ext>
            </a:extLst>
          </p:cNvPr>
          <p:cNvSpPr/>
          <p:nvPr/>
        </p:nvSpPr>
        <p:spPr>
          <a:xfrm>
            <a:off x="2806066" y="3278136"/>
            <a:ext cx="2382519" cy="609600"/>
          </a:xfrm>
          <a:prstGeom prst="roundRect">
            <a:avLst/>
          </a:prstGeom>
          <a:solidFill>
            <a:srgbClr val="FFF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651DD68-5E7A-4A4F-1C39-E437CF88ACC0}"/>
              </a:ext>
            </a:extLst>
          </p:cNvPr>
          <p:cNvSpPr/>
          <p:nvPr/>
        </p:nvSpPr>
        <p:spPr>
          <a:xfrm>
            <a:off x="5755499" y="2659611"/>
            <a:ext cx="2709861" cy="609600"/>
          </a:xfrm>
          <a:prstGeom prst="roundRect">
            <a:avLst/>
          </a:prstGeom>
          <a:solidFill>
            <a:srgbClr val="FFF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67485C9-D80F-443F-0B68-877B138238B4}"/>
              </a:ext>
            </a:extLst>
          </p:cNvPr>
          <p:cNvSpPr/>
          <p:nvPr/>
        </p:nvSpPr>
        <p:spPr>
          <a:xfrm>
            <a:off x="8553253" y="2674106"/>
            <a:ext cx="3468885" cy="609600"/>
          </a:xfrm>
          <a:prstGeom prst="roundRect">
            <a:avLst/>
          </a:prstGeom>
          <a:solidFill>
            <a:srgbClr val="FFF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D0185A4-8F3E-D9E3-ECB5-7D7A9771C979}"/>
              </a:ext>
            </a:extLst>
          </p:cNvPr>
          <p:cNvSpPr/>
          <p:nvPr/>
        </p:nvSpPr>
        <p:spPr>
          <a:xfrm>
            <a:off x="8295423" y="3292631"/>
            <a:ext cx="2709861" cy="609600"/>
          </a:xfrm>
          <a:prstGeom prst="roundRect">
            <a:avLst/>
          </a:prstGeom>
          <a:solidFill>
            <a:srgbClr val="FFF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00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1B24C23-8973-D0D4-874B-99450A333706}"/>
              </a:ext>
            </a:extLst>
          </p:cNvPr>
          <p:cNvSpPr/>
          <p:nvPr/>
        </p:nvSpPr>
        <p:spPr>
          <a:xfrm>
            <a:off x="8295423" y="3874429"/>
            <a:ext cx="2382519" cy="609600"/>
          </a:xfrm>
          <a:prstGeom prst="roundRect">
            <a:avLst/>
          </a:prstGeom>
          <a:solidFill>
            <a:srgbClr val="FFFD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86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578404" y="453934"/>
            <a:ext cx="11005027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2. a) Tính giá trị của các biểu thức sau với m = 4, n = 5, p = 3.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sz="3600" b="1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sz="3600" b="1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sz="3600" b="1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endParaRPr lang="en-US" sz="3600" b="1"/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b) Hai biểu thức nào ở câu a có giá trị bằng nhau.</a:t>
            </a:r>
            <a:endParaRPr lang="en-US" sz="36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BD6640-B8FC-D349-4795-F27D9BCE044D}"/>
              </a:ext>
            </a:extLst>
          </p:cNvPr>
          <p:cNvSpPr txBox="1"/>
          <p:nvPr/>
        </p:nvSpPr>
        <p:spPr>
          <a:xfrm>
            <a:off x="1744903" y="2171195"/>
            <a:ext cx="3189047" cy="8512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400"/>
              <a:t>m x (n + p)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51BB0B-3ABF-2268-E1CF-4AA9825523CC}"/>
              </a:ext>
            </a:extLst>
          </p:cNvPr>
          <p:cNvSpPr txBox="1"/>
          <p:nvPr/>
        </p:nvSpPr>
        <p:spPr>
          <a:xfrm>
            <a:off x="1744903" y="3479512"/>
            <a:ext cx="3189047" cy="8512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400"/>
              <a:t>(m + n) x 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BAB43-D979-6324-AAC2-F2A2A53809CD}"/>
              </a:ext>
            </a:extLst>
          </p:cNvPr>
          <p:cNvSpPr txBox="1"/>
          <p:nvPr/>
        </p:nvSpPr>
        <p:spPr>
          <a:xfrm>
            <a:off x="6461917" y="2171195"/>
            <a:ext cx="3748883" cy="8512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400"/>
              <a:t>m x n + m x 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1AE329-0482-6F55-B3A4-1A935C69D688}"/>
              </a:ext>
            </a:extLst>
          </p:cNvPr>
          <p:cNvSpPr txBox="1"/>
          <p:nvPr/>
        </p:nvSpPr>
        <p:spPr>
          <a:xfrm>
            <a:off x="6461917" y="3479512"/>
            <a:ext cx="3748883" cy="85129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600"/>
              </a:spcAft>
            </a:pPr>
            <a:r>
              <a:rPr lang="en-US" sz="4400"/>
              <a:t>m x p + n x p</a:t>
            </a:r>
          </a:p>
        </p:txBody>
      </p:sp>
    </p:spTree>
    <p:extLst>
      <p:ext uri="{BB962C8B-B14F-4D97-AF65-F5344CB8AC3E}">
        <p14:creationId xmlns:p14="http://schemas.microsoft.com/office/powerpoint/2010/main" val="118727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578404" y="453934"/>
            <a:ext cx="11005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2. a) Tính giá trị của các biểu thức sau với m = 4, n = 5, p = 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002BD-8BFA-4CA1-F2AA-726C4AAFD1C7}"/>
              </a:ext>
            </a:extLst>
          </p:cNvPr>
          <p:cNvSpPr txBox="1"/>
          <p:nvPr/>
        </p:nvSpPr>
        <p:spPr>
          <a:xfrm>
            <a:off x="578404" y="1632126"/>
            <a:ext cx="11194496" cy="4594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/>
              <a:t>a) Với m = 4, n = 5, p = 3, ta có:</a:t>
            </a:r>
          </a:p>
          <a:p>
            <a:pPr algn="just">
              <a:lnSpc>
                <a:spcPct val="150000"/>
              </a:lnSpc>
            </a:pPr>
            <a:r>
              <a:rPr lang="pt-BR" sz="4000"/>
              <a:t>m × ( n + p) = 4 × (5 + 3) = 4 × 8 = 32</a:t>
            </a:r>
          </a:p>
          <a:p>
            <a:pPr algn="just">
              <a:lnSpc>
                <a:spcPct val="150000"/>
              </a:lnSpc>
            </a:pPr>
            <a:r>
              <a:rPr lang="pt-BR" sz="4000"/>
              <a:t>(m + n) × p  = (4 + 5) × 3 = 9 × 3 = 27</a:t>
            </a:r>
          </a:p>
          <a:p>
            <a:pPr algn="just">
              <a:lnSpc>
                <a:spcPct val="150000"/>
              </a:lnSpc>
            </a:pPr>
            <a:r>
              <a:rPr lang="pt-BR" sz="4000"/>
              <a:t>m × n + m × p = 4 × 5 + 4 × 3 = 20 + 12 = 32</a:t>
            </a:r>
          </a:p>
          <a:p>
            <a:pPr algn="just">
              <a:lnSpc>
                <a:spcPct val="150000"/>
              </a:lnSpc>
            </a:pPr>
            <a:r>
              <a:rPr lang="pt-BR" sz="4000"/>
              <a:t>m × p + n × p = 4 × 3 + 5 × 3 = 12 + 15 = 27</a:t>
            </a:r>
          </a:p>
        </p:txBody>
      </p:sp>
    </p:spTree>
    <p:extLst>
      <p:ext uri="{BB962C8B-B14F-4D97-AF65-F5344CB8AC3E}">
        <p14:creationId xmlns:p14="http://schemas.microsoft.com/office/powerpoint/2010/main" val="12248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578404" y="453934"/>
            <a:ext cx="11005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2. b) Hai biểu thức nào ở câu a có giá trị bằng nhau.</a:t>
            </a:r>
            <a:endParaRPr lang="en-US"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0002BD-8BFA-4CA1-F2AA-726C4AAFD1C7}"/>
              </a:ext>
            </a:extLst>
          </p:cNvPr>
          <p:cNvSpPr txBox="1"/>
          <p:nvPr/>
        </p:nvSpPr>
        <p:spPr>
          <a:xfrm>
            <a:off x="787954" y="1975026"/>
            <a:ext cx="1119449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/>
              <a:t>Các biểu thức có giá trị bằng nhau là:</a:t>
            </a:r>
          </a:p>
          <a:p>
            <a:r>
              <a:rPr lang="en-US" sz="4400"/>
              <a:t>m × ( n + p) = m × n + m × p</a:t>
            </a:r>
          </a:p>
          <a:p>
            <a:r>
              <a:rPr lang="en-US" sz="4400"/>
              <a:t>(m + n) × p = m × p + n × p</a:t>
            </a:r>
          </a:p>
        </p:txBody>
      </p:sp>
    </p:spTree>
    <p:extLst>
      <p:ext uri="{BB962C8B-B14F-4D97-AF65-F5344CB8AC3E}">
        <p14:creationId xmlns:p14="http://schemas.microsoft.com/office/powerpoint/2010/main" val="14342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758966" y="278996"/>
            <a:ext cx="11005027" cy="4387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800" b="1"/>
              <a:t>2. Khối lớp Bốn có 2 lớp học vẽ, khối lớp Ba có 3 lớp học vẽ, mỗi lớp học vẽ có 12 bạn. Hỏi cả hai khối lớp có bao nhiêu bạn học vẽ?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FB1B0C-D7F1-9BE3-8A2E-165B00610FD7}"/>
              </a:ext>
            </a:extLst>
          </p:cNvPr>
          <p:cNvSpPr txBox="1"/>
          <p:nvPr/>
        </p:nvSpPr>
        <p:spPr>
          <a:xfrm>
            <a:off x="758966" y="278996"/>
            <a:ext cx="11005027" cy="4387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800" b="1"/>
              <a:t>2. Khối lớp Bốn có 2 lớp học vẽ, khối lớp Ba có 3 lớp học vẽ, mỗi lớp học vẽ có 12 bạn. </a:t>
            </a:r>
            <a:r>
              <a:rPr lang="en-US" sz="4800" b="1">
                <a:solidFill>
                  <a:srgbClr val="0070C0"/>
                </a:solidFill>
              </a:rPr>
              <a:t>Hỏi cả hai khối lớp có bao nhiêu bạn học vẽ?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3EFFC-022A-7303-5C0B-61F4A35DCE9A}"/>
              </a:ext>
            </a:extLst>
          </p:cNvPr>
          <p:cNvSpPr/>
          <p:nvPr/>
        </p:nvSpPr>
        <p:spPr>
          <a:xfrm>
            <a:off x="6441440" y="596389"/>
            <a:ext cx="1666240" cy="680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E24161-D0F1-78CA-E306-DC98F590E657}"/>
              </a:ext>
            </a:extLst>
          </p:cNvPr>
          <p:cNvSpPr/>
          <p:nvPr/>
        </p:nvSpPr>
        <p:spPr>
          <a:xfrm>
            <a:off x="3870960" y="1710878"/>
            <a:ext cx="1666240" cy="680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B6E858-7C94-777F-1C6D-2FDC5995ACD5}"/>
              </a:ext>
            </a:extLst>
          </p:cNvPr>
          <p:cNvSpPr/>
          <p:nvPr/>
        </p:nvSpPr>
        <p:spPr>
          <a:xfrm>
            <a:off x="2580640" y="2850052"/>
            <a:ext cx="2113280" cy="6805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3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B6BD5-BDBF-ED1C-2E4A-A35A24453EA2}"/>
              </a:ext>
            </a:extLst>
          </p:cNvPr>
          <p:cNvSpPr txBox="1"/>
          <p:nvPr/>
        </p:nvSpPr>
        <p:spPr>
          <a:xfrm>
            <a:off x="720866" y="0"/>
            <a:ext cx="11005027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3600" b="1"/>
              <a:t>2. Khối lớp Bốn có 2 lớp học vẽ, khối lớp Ba có 3 lớp học vẽ, mỗi lớp học vẽ có 12 bạn. </a:t>
            </a:r>
            <a:r>
              <a:rPr lang="en-US" sz="3600" b="1">
                <a:solidFill>
                  <a:srgbClr val="0070C0"/>
                </a:solidFill>
              </a:rPr>
              <a:t>Hỏi cả hai khối lớp có bao nhiêu bạn học vẽ?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A88FCB-DD4A-9F0E-68EE-EE2F43E43DDA}"/>
              </a:ext>
            </a:extLst>
          </p:cNvPr>
          <p:cNvSpPr txBox="1"/>
          <p:nvPr/>
        </p:nvSpPr>
        <p:spPr>
          <a:xfrm>
            <a:off x="2206392" y="3534724"/>
            <a:ext cx="9348051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/>
              <a:t>Cả hai khối lớp có số bạn học vẽ là:</a:t>
            </a:r>
          </a:p>
          <a:p>
            <a:pPr>
              <a:lnSpc>
                <a:spcPct val="150000"/>
              </a:lnSpc>
            </a:pPr>
            <a:r>
              <a:rPr lang="en-US" sz="4000"/>
              <a:t>12 × 2 + 12 × 3 = 24 + 36 = 60 (bạn)</a:t>
            </a:r>
          </a:p>
          <a:p>
            <a:pPr>
              <a:lnSpc>
                <a:spcPct val="150000"/>
              </a:lnSpc>
            </a:pPr>
            <a:r>
              <a:rPr lang="en-US" sz="4000"/>
              <a:t>                          Đáp số: 60 bạn.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962F1-EDD4-E0F8-6CB8-0E2F9452845B}"/>
              </a:ext>
            </a:extLst>
          </p:cNvPr>
          <p:cNvSpPr txBox="1"/>
          <p:nvPr/>
        </p:nvSpPr>
        <p:spPr>
          <a:xfrm>
            <a:off x="1368793" y="2765283"/>
            <a:ext cx="93480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400"/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90409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56D65D-B721-EF9A-AC5D-82A814270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4624" y="1967080"/>
            <a:ext cx="10912785" cy="399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7E2347-244D-AC14-3C18-56DB110D5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9" y="2389818"/>
            <a:ext cx="10912785" cy="207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5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-190797" y="1995092"/>
            <a:ext cx="12543431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PHÂN PHỐI CỦA PHÉP NHÂN ĐỐI VỚI PHÉP CỘNG</a:t>
            </a:r>
          </a:p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sp>
        <p:nvSpPr>
          <p:cNvPr id="3" name="Google Shape;12;p2">
            <a:extLst>
              <a:ext uri="{FF2B5EF4-FFF2-40B4-BE49-F238E27FC236}">
                <a16:creationId xmlns:a16="http://schemas.microsoft.com/office/drawing/2014/main" id="{80189412-3165-88FA-1180-22024313645C}"/>
              </a:ext>
            </a:extLst>
          </p:cNvPr>
          <p:cNvSpPr/>
          <p:nvPr/>
        </p:nvSpPr>
        <p:spPr>
          <a:xfrm>
            <a:off x="355920" y="904971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6515ADD0-F438-2A90-CED7-F4B24673BCD7}"/>
              </a:ext>
            </a:extLst>
          </p:cNvPr>
          <p:cNvSpPr/>
          <p:nvPr/>
        </p:nvSpPr>
        <p:spPr>
          <a:xfrm>
            <a:off x="889320" y="292757"/>
            <a:ext cx="317764" cy="302176"/>
          </a:xfrm>
          <a:custGeom>
            <a:avLst/>
            <a:gdLst/>
            <a:ahLst/>
            <a:cxnLst/>
            <a:rect l="l" t="t" r="r" b="b"/>
            <a:pathLst>
              <a:path w="11626" h="11027" extrusionOk="0">
                <a:moveTo>
                  <a:pt x="3417" y="1"/>
                </a:moveTo>
                <a:cubicBezTo>
                  <a:pt x="3094" y="1"/>
                  <a:pt x="2735" y="149"/>
                  <a:pt x="2340" y="510"/>
                </a:cubicBezTo>
                <a:cubicBezTo>
                  <a:pt x="1" y="2642"/>
                  <a:pt x="4118" y="11026"/>
                  <a:pt x="4718" y="11026"/>
                </a:cubicBezTo>
                <a:cubicBezTo>
                  <a:pt x="4743" y="11026"/>
                  <a:pt x="4761" y="11012"/>
                  <a:pt x="4773" y="10984"/>
                </a:cubicBezTo>
                <a:cubicBezTo>
                  <a:pt x="5251" y="9874"/>
                  <a:pt x="11625" y="3551"/>
                  <a:pt x="9378" y="1619"/>
                </a:cubicBezTo>
                <a:cubicBezTo>
                  <a:pt x="9027" y="1319"/>
                  <a:pt x="8673" y="1198"/>
                  <a:pt x="8329" y="1198"/>
                </a:cubicBezTo>
                <a:cubicBezTo>
                  <a:pt x="7444" y="1198"/>
                  <a:pt x="6631" y="1999"/>
                  <a:pt x="6141" y="2604"/>
                </a:cubicBezTo>
                <a:lnTo>
                  <a:pt x="5672" y="3262"/>
                </a:lnTo>
                <a:cubicBezTo>
                  <a:pt x="5672" y="3262"/>
                  <a:pt x="4934" y="1"/>
                  <a:pt x="34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1823086" y="5906962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</a:rPr>
              <a:t>Trang</a:t>
            </a:r>
            <a:r>
              <a:rPr lang="en-US" sz="3600" dirty="0">
                <a:solidFill>
                  <a:srgbClr val="000000"/>
                </a:solidFill>
              </a:rPr>
              <a:t> 17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29603" y="4404825"/>
            <a:ext cx="5472827" cy="13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spcBef>
                <a:spcPct val="50000"/>
              </a:spcBef>
              <a:buClrTx/>
              <a:defRPr/>
            </a:pPr>
            <a:endParaRPr lang="en-US" sz="3192" b="1" i="1" kern="1200" dirty="0" smtClean="0">
              <a:solidFill>
                <a:srgbClr val="3333CC"/>
              </a:solidFill>
              <a:latin typeface="Times New Roman" pitchFamily="18" charset="0"/>
              <a:cs typeface="+mn-cs"/>
            </a:endParaRPr>
          </a:p>
          <a:p>
            <a:pPr algn="ctr" defTabSz="912114">
              <a:spcBef>
                <a:spcPct val="50000"/>
              </a:spcBef>
              <a:buClrTx/>
              <a:defRPr/>
            </a:pP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Giáo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>
                <a:solidFill>
                  <a:srgbClr val="3333CC"/>
                </a:solidFill>
                <a:latin typeface="Times New Roman" pitchFamily="18" charset="0"/>
                <a:cs typeface="+mn-cs"/>
              </a:rPr>
              <a:t>viên: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Trịnh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Thị</a:t>
            </a:r>
            <a:r>
              <a:rPr lang="en-US" sz="3192" b="1" i="1" kern="1200" dirty="0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3192" b="1" i="1" kern="1200" dirty="0" err="1" smtClean="0">
                <a:solidFill>
                  <a:srgbClr val="3333CC"/>
                </a:solidFill>
                <a:latin typeface="Times New Roman" pitchFamily="18" charset="0"/>
                <a:cs typeface="+mn-cs"/>
              </a:rPr>
              <a:t>Mơ</a:t>
            </a:r>
            <a:endParaRPr lang="en-US" sz="3192" b="1" i="1" kern="1200" dirty="0">
              <a:solidFill>
                <a:srgbClr val="3333CC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86583" y="261498"/>
            <a:ext cx="980226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</a:t>
            </a:r>
            <a:r>
              <a:rPr lang="en-US" sz="2600" b="1" kern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QUANG TRUNG</a:t>
            </a:r>
            <a:endParaRPr lang="en-US" sz="2600" b="1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2114">
              <a:buClrTx/>
              <a:defRPr/>
            </a:pP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tri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2024-2025</a:t>
            </a:r>
          </a:p>
          <a:p>
            <a:pPr algn="ctr" defTabSz="912114">
              <a:buClrTx/>
              <a:defRPr/>
            </a:pPr>
            <a:r>
              <a:rPr lang="en-US" sz="2600" b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lang="en-US" sz="26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AB5F84-3824-612F-92AC-0ED0A8D5F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" y="1569559"/>
            <a:ext cx="12004064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21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C049CD-EB1F-9B17-FDBD-8E79BDCE6DB7}"/>
              </a:ext>
            </a:extLst>
          </p:cNvPr>
          <p:cNvSpPr txBox="1"/>
          <p:nvPr/>
        </p:nvSpPr>
        <p:spPr>
          <a:xfrm>
            <a:off x="578405" y="507794"/>
            <a:ext cx="11005027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800" b="1"/>
              <a:t>1. Một đội đồng diễn có 3 hàng mặc áo đỏ và 2 hàng mặc áo vàng,       mỗi hàng đều có 15 người. Hỏi đội đồng diễn có tất cả bao nhiêu người?</a:t>
            </a:r>
            <a:endParaRPr lang="en-US" sz="4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5C5EDE-EE4B-DAAB-9EFE-CD97187E1893}"/>
              </a:ext>
            </a:extLst>
          </p:cNvPr>
          <p:cNvSpPr/>
          <p:nvPr/>
        </p:nvSpPr>
        <p:spPr>
          <a:xfrm>
            <a:off x="7943850" y="842546"/>
            <a:ext cx="2247900" cy="719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BA1DE2-4825-6F64-91BB-653160C5C120}"/>
              </a:ext>
            </a:extLst>
          </p:cNvPr>
          <p:cNvSpPr/>
          <p:nvPr/>
        </p:nvSpPr>
        <p:spPr>
          <a:xfrm>
            <a:off x="616504" y="1905750"/>
            <a:ext cx="2050495" cy="719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654B96-988A-CFB8-714D-F2CD14F240D2}"/>
              </a:ext>
            </a:extLst>
          </p:cNvPr>
          <p:cNvSpPr/>
          <p:nvPr/>
        </p:nvSpPr>
        <p:spPr>
          <a:xfrm>
            <a:off x="4216954" y="1905750"/>
            <a:ext cx="2397365" cy="719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B5A133-C91F-71B9-708C-5F8B63E4D7D2}"/>
              </a:ext>
            </a:extLst>
          </p:cNvPr>
          <p:cNvSpPr/>
          <p:nvPr/>
        </p:nvSpPr>
        <p:spPr>
          <a:xfrm>
            <a:off x="8541304" y="1905750"/>
            <a:ext cx="2888696" cy="719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5DE674-C4D3-B4C7-0813-455F8AB58569}"/>
              </a:ext>
            </a:extLst>
          </p:cNvPr>
          <p:cNvSpPr/>
          <p:nvPr/>
        </p:nvSpPr>
        <p:spPr>
          <a:xfrm>
            <a:off x="616504" y="2935947"/>
            <a:ext cx="8279846" cy="7915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2C4957-E33C-349A-BA6B-70A4C3EF4490}"/>
              </a:ext>
            </a:extLst>
          </p:cNvPr>
          <p:cNvSpPr txBox="1"/>
          <p:nvPr/>
        </p:nvSpPr>
        <p:spPr>
          <a:xfrm>
            <a:off x="578405" y="507794"/>
            <a:ext cx="11005027" cy="5495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4800" b="1"/>
              <a:t>1. Một đội đồng diễn có 3 hàng mặc áo đỏ và 2 hàng mặc áo vàng,       mỗi hàng đều có 15 người. </a:t>
            </a:r>
            <a:r>
              <a:rPr lang="en-US" sz="4800" b="1">
                <a:solidFill>
                  <a:srgbClr val="0070C0"/>
                </a:solidFill>
              </a:rPr>
              <a:t>Hỏi đội đồng diễn có tất cả bao nhiêu người?</a:t>
            </a:r>
            <a:endParaRPr lang="en-US" sz="48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70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1" grpId="0" animBg="1"/>
      <p:bldP spid="12" grpId="0" animBg="1"/>
      <p:bldP spid="13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1946EA-0615-30F1-7359-C3C009F82949}"/>
              </a:ext>
            </a:extLst>
          </p:cNvPr>
          <p:cNvSpPr txBox="1"/>
          <p:nvPr/>
        </p:nvSpPr>
        <p:spPr>
          <a:xfrm>
            <a:off x="52723" y="527825"/>
            <a:ext cx="5755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Tính tổng số hàng trước, rồi tính số người ở các hàng đó.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82AD1E-A0BA-482E-8411-08168DED4949}"/>
              </a:ext>
            </a:extLst>
          </p:cNvPr>
          <p:cNvSpPr/>
          <p:nvPr/>
        </p:nvSpPr>
        <p:spPr>
          <a:xfrm>
            <a:off x="195861" y="2060643"/>
            <a:ext cx="5469400" cy="1551237"/>
          </a:xfrm>
          <a:prstGeom prst="rect">
            <a:avLst/>
          </a:prstGeom>
          <a:solidFill>
            <a:srgbClr val="CC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000000"/>
                </a:solidFill>
              </a:rPr>
              <a:t>15 x (3 + 2) = 15 x 5</a:t>
            </a:r>
          </a:p>
          <a:p>
            <a:pPr algn="just"/>
            <a:r>
              <a:rPr lang="en-US" sz="3600">
                <a:solidFill>
                  <a:srgbClr val="000000"/>
                </a:solidFill>
              </a:rPr>
              <a:t>		     = 75 (người).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A5CF4-C0BB-BDA0-8089-0ADA4EC8CD0D}"/>
              </a:ext>
            </a:extLst>
          </p:cNvPr>
          <p:cNvSpPr/>
          <p:nvPr/>
        </p:nvSpPr>
        <p:spPr>
          <a:xfrm>
            <a:off x="5846338" y="2060643"/>
            <a:ext cx="6119639" cy="1551237"/>
          </a:xfrm>
          <a:prstGeom prst="rect">
            <a:avLst/>
          </a:prstGeom>
          <a:solidFill>
            <a:srgbClr val="CC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>
                <a:solidFill>
                  <a:srgbClr val="000000"/>
                </a:solidFill>
              </a:rPr>
              <a:t>15 x 3 + 15 x 2 = 45 + 30</a:t>
            </a:r>
          </a:p>
          <a:p>
            <a:pPr algn="just"/>
            <a:r>
              <a:rPr lang="en-US" sz="3600">
                <a:solidFill>
                  <a:srgbClr val="000000"/>
                </a:solidFill>
              </a:rPr>
              <a:t>			   = 75 (người).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ED3FFA-9313-115A-1943-8E677BDDC89B}"/>
              </a:ext>
            </a:extLst>
          </p:cNvPr>
          <p:cNvSpPr/>
          <p:nvPr/>
        </p:nvSpPr>
        <p:spPr>
          <a:xfrm>
            <a:off x="1601037" y="4041843"/>
            <a:ext cx="8959763" cy="1551237"/>
          </a:xfrm>
          <a:prstGeom prst="rect">
            <a:avLst/>
          </a:prstGeom>
          <a:solidFill>
            <a:srgbClr val="CC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0000"/>
                </a:solidFill>
              </a:rPr>
              <a:t>15 x (3 + 2) = 15 x 3 + 15 x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6D78A6-7A8F-7545-1A0E-4260A4776191}"/>
              </a:ext>
            </a:extLst>
          </p:cNvPr>
          <p:cNvSpPr/>
          <p:nvPr/>
        </p:nvSpPr>
        <p:spPr>
          <a:xfrm>
            <a:off x="299720" y="2226661"/>
            <a:ext cx="2382519" cy="609600"/>
          </a:xfrm>
          <a:prstGeom prst="roundRect">
            <a:avLst/>
          </a:prstGeom>
          <a:solidFill>
            <a:srgbClr val="CC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2D2C09-BE8B-ABF2-530B-4A4D4A24504C}"/>
              </a:ext>
            </a:extLst>
          </p:cNvPr>
          <p:cNvSpPr/>
          <p:nvPr/>
        </p:nvSpPr>
        <p:spPr>
          <a:xfrm>
            <a:off x="2682240" y="2226661"/>
            <a:ext cx="2834640" cy="609600"/>
          </a:xfrm>
          <a:prstGeom prst="roundRect">
            <a:avLst/>
          </a:prstGeom>
          <a:solidFill>
            <a:srgbClr val="CC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3AAF8A-0A32-42A1-A8A0-A33013904810}"/>
              </a:ext>
            </a:extLst>
          </p:cNvPr>
          <p:cNvSpPr/>
          <p:nvPr/>
        </p:nvSpPr>
        <p:spPr>
          <a:xfrm>
            <a:off x="2682239" y="2912460"/>
            <a:ext cx="2834639" cy="609600"/>
          </a:xfrm>
          <a:prstGeom prst="roundRect">
            <a:avLst/>
          </a:prstGeom>
          <a:solidFill>
            <a:srgbClr val="CC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7BBCD8-F59E-EBCE-B355-61DEF271F2A8}"/>
              </a:ext>
            </a:extLst>
          </p:cNvPr>
          <p:cNvSpPr/>
          <p:nvPr/>
        </p:nvSpPr>
        <p:spPr>
          <a:xfrm>
            <a:off x="5951538" y="2226661"/>
            <a:ext cx="3029902" cy="609600"/>
          </a:xfrm>
          <a:prstGeom prst="roundRect">
            <a:avLst/>
          </a:prstGeom>
          <a:solidFill>
            <a:srgbClr val="CC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D3A5A6-9A16-6B9F-9443-6D6D48F85881}"/>
              </a:ext>
            </a:extLst>
          </p:cNvPr>
          <p:cNvSpPr/>
          <p:nvPr/>
        </p:nvSpPr>
        <p:spPr>
          <a:xfrm>
            <a:off x="9086640" y="2226661"/>
            <a:ext cx="2382519" cy="609600"/>
          </a:xfrm>
          <a:prstGeom prst="roundRect">
            <a:avLst/>
          </a:prstGeom>
          <a:solidFill>
            <a:srgbClr val="CC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2A478AC-3F47-4629-FEF7-4CCF6D5383A0}"/>
              </a:ext>
            </a:extLst>
          </p:cNvPr>
          <p:cNvSpPr/>
          <p:nvPr/>
        </p:nvSpPr>
        <p:spPr>
          <a:xfrm>
            <a:off x="8906157" y="2912460"/>
            <a:ext cx="3029902" cy="609600"/>
          </a:xfrm>
          <a:prstGeom prst="roundRect">
            <a:avLst/>
          </a:prstGeom>
          <a:solidFill>
            <a:srgbClr val="CCF8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C6A787-2B59-303F-D216-12DE1F3D2B8B}"/>
              </a:ext>
            </a:extLst>
          </p:cNvPr>
          <p:cNvSpPr txBox="1"/>
          <p:nvPr/>
        </p:nvSpPr>
        <p:spPr>
          <a:xfrm>
            <a:off x="5846338" y="527825"/>
            <a:ext cx="6015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/>
              <a:t>Tính riêng số người mặc áo đỏ, số người mặc áo vàng rồi cộng lại.</a:t>
            </a:r>
          </a:p>
        </p:txBody>
      </p:sp>
    </p:spTree>
    <p:extLst>
      <p:ext uri="{BB962C8B-B14F-4D97-AF65-F5344CB8AC3E}">
        <p14:creationId xmlns:p14="http://schemas.microsoft.com/office/powerpoint/2010/main" val="78764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02D6634-0A7A-4D54-2436-941185B6F296}"/>
              </a:ext>
            </a:extLst>
          </p:cNvPr>
          <p:cNvSpPr/>
          <p:nvPr/>
        </p:nvSpPr>
        <p:spPr>
          <a:xfrm>
            <a:off x="4517664" y="659353"/>
            <a:ext cx="5489564" cy="2250831"/>
          </a:xfrm>
          <a:prstGeom prst="wedgeRoundRectCallout">
            <a:avLst>
              <a:gd name="adj1" fmla="val -67344"/>
              <a:gd name="adj2" fmla="val 7734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Bạn có nhận xét gì khi thực hiện hai phép tính trên?</a:t>
            </a:r>
          </a:p>
        </p:txBody>
      </p:sp>
      <p:pic>
        <p:nvPicPr>
          <p:cNvPr id="1026" name="Picture 2" descr="Happy cute kid cartoon character doodle hand drawn design for decoration.  22608595 PNG">
            <a:extLst>
              <a:ext uri="{FF2B5EF4-FFF2-40B4-BE49-F238E27FC236}">
                <a16:creationId xmlns:a16="http://schemas.microsoft.com/office/drawing/2014/main" id="{6537409C-1D65-80EB-50B9-18CE1B51D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97" y="3121199"/>
            <a:ext cx="2111619" cy="364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708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82AD1E-A0BA-482E-8411-08168DED4949}"/>
              </a:ext>
            </a:extLst>
          </p:cNvPr>
          <p:cNvSpPr/>
          <p:nvPr/>
        </p:nvSpPr>
        <p:spPr>
          <a:xfrm>
            <a:off x="275279" y="808423"/>
            <a:ext cx="11611279" cy="5241154"/>
          </a:xfrm>
          <a:prstGeom prst="rect">
            <a:avLst/>
          </a:prstGeom>
          <a:solidFill>
            <a:srgbClr val="F8E4A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</a:rPr>
              <a:t>Khi nhận một số với một tổng ta có thể nhân số đó với từng số hạng của tổng rồi cộng các kết quả với nhau.</a:t>
            </a:r>
          </a:p>
          <a:p>
            <a:pPr algn="ctr"/>
            <a:r>
              <a:rPr lang="en-US" sz="4000" b="1">
                <a:solidFill>
                  <a:srgbClr val="000000"/>
                </a:solidFill>
              </a:rPr>
              <a:t>a x (b + c) = a x b + a x c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0000"/>
                </a:solidFill>
              </a:rPr>
              <a:t>Khi nhân một tổng với một số, ta có thể nhân từng số hạng của tổng với số đó rồi cộng các kết quả với nhau.</a:t>
            </a:r>
          </a:p>
          <a:p>
            <a:pPr algn="ctr"/>
            <a:r>
              <a:rPr lang="en-US" sz="4000" b="1">
                <a:solidFill>
                  <a:srgbClr val="000000"/>
                </a:solidFill>
              </a:rPr>
              <a:t>(a + b) x c = a x c + b x c</a:t>
            </a:r>
          </a:p>
        </p:txBody>
      </p:sp>
    </p:spTree>
    <p:extLst>
      <p:ext uri="{BB962C8B-B14F-4D97-AF65-F5344CB8AC3E}">
        <p14:creationId xmlns:p14="http://schemas.microsoft.com/office/powerpoint/2010/main" val="373350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102D6634-0A7A-4D54-2436-941185B6F296}"/>
              </a:ext>
            </a:extLst>
          </p:cNvPr>
          <p:cNvSpPr/>
          <p:nvPr/>
        </p:nvSpPr>
        <p:spPr>
          <a:xfrm>
            <a:off x="1327424" y="557753"/>
            <a:ext cx="5489564" cy="2250831"/>
          </a:xfrm>
          <a:prstGeom prst="wedgeRoundRectCallout">
            <a:avLst>
              <a:gd name="adj1" fmla="val 54067"/>
              <a:gd name="adj2" fmla="val 7644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0000"/>
                </a:solidFill>
              </a:rPr>
              <a:t>Đây là </a:t>
            </a:r>
            <a:r>
              <a:rPr lang="en-US" sz="4000" b="1">
                <a:solidFill>
                  <a:srgbClr val="000000"/>
                </a:solidFill>
              </a:rPr>
              <a:t>tính chất phân phối của phép nhân đối với phép cộng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42AAC2-98E9-568D-49FD-476B889C7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592" y="3079830"/>
            <a:ext cx="2706152" cy="313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1371394"/>
      </p:ext>
    </p:extLst>
  </p:cSld>
  <p:clrMapOvr>
    <a:masterClrMapping/>
  </p:clrMapOvr>
</p:sld>
</file>

<file path=ppt/theme/theme1.xml><?xml version="1.0" encoding="utf-8"?>
<a:theme xmlns:a="http://schemas.openxmlformats.org/drawingml/2006/main" name="Latin American Folk Dances by Slidesgo">
  <a:themeElements>
    <a:clrScheme name="Simple Light">
      <a:dk1>
        <a:srgbClr val="2E2723"/>
      </a:dk1>
      <a:lt1>
        <a:srgbClr val="FFFDF0"/>
      </a:lt1>
      <a:dk2>
        <a:srgbClr val="83B24A"/>
      </a:dk2>
      <a:lt2>
        <a:srgbClr val="A5D16D"/>
      </a:lt2>
      <a:accent1>
        <a:srgbClr val="DA4280"/>
      </a:accent1>
      <a:accent2>
        <a:srgbClr val="E172A8"/>
      </a:accent2>
      <a:accent3>
        <a:srgbClr val="D5095D"/>
      </a:accent3>
      <a:accent4>
        <a:srgbClr val="3C78D8"/>
      </a:accent4>
      <a:accent5>
        <a:srgbClr val="FFD966"/>
      </a:accent5>
      <a:accent6>
        <a:srgbClr val="FFFFFF"/>
      </a:accent6>
      <a:hlink>
        <a:srgbClr val="2E27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814</Words>
  <Application>Microsoft Office PowerPoint</Application>
  <PresentationFormat>Custom</PresentationFormat>
  <Paragraphs>74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Lato</vt:lpstr>
      <vt:lpstr>Libre Baskerville</vt:lpstr>
      <vt:lpstr>Times New Roman</vt:lpstr>
      <vt:lpstr>Varela Round</vt:lpstr>
      <vt:lpstr>Wingdings</vt:lpstr>
      <vt:lpstr>Latin American Folk Dances by Slidesgo</vt:lpstr>
      <vt:lpstr>Custom Design</vt:lpstr>
      <vt:lpstr>1_Custom Design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inglés básico para hispanohablantes</dc:title>
  <dc:creator>ADMIN</dc:creator>
  <cp:lastModifiedBy>STD_DELL</cp:lastModifiedBy>
  <cp:revision>144</cp:revision>
  <dcterms:modified xsi:type="dcterms:W3CDTF">2025-01-26T13:47:34Z</dcterms:modified>
</cp:coreProperties>
</file>