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F58A1-202C-43F2-BA88-6128B9914BE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482BF-2514-4C46-9D84-C4E913A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4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82BF-2514-4C46-9D84-C4E913A6B2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8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048F-06D3-4D50-A952-F3B3C48E1D0E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2300-EA0F-4590-8EB9-EB81D150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4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048F-06D3-4D50-A952-F3B3C48E1D0E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2300-EA0F-4590-8EB9-EB81D150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2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048F-06D3-4D50-A952-F3B3C48E1D0E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2300-EA0F-4590-8EB9-EB81D150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9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67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048F-06D3-4D50-A952-F3B3C48E1D0E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2300-EA0F-4590-8EB9-EB81D150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7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048F-06D3-4D50-A952-F3B3C48E1D0E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2300-EA0F-4590-8EB9-EB81D150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8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048F-06D3-4D50-A952-F3B3C48E1D0E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2300-EA0F-4590-8EB9-EB81D150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3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048F-06D3-4D50-A952-F3B3C48E1D0E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2300-EA0F-4590-8EB9-EB81D150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5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048F-06D3-4D50-A952-F3B3C48E1D0E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2300-EA0F-4590-8EB9-EB81D150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048F-06D3-4D50-A952-F3B3C48E1D0E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2300-EA0F-4590-8EB9-EB81D150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4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048F-06D3-4D50-A952-F3B3C48E1D0E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2300-EA0F-4590-8EB9-EB81D150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2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048F-06D3-4D50-A952-F3B3C48E1D0E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2300-EA0F-4590-8EB9-EB81D150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7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D048F-06D3-4D50-A952-F3B3C48E1D0E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32300-EA0F-4590-8EB9-EB81D150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8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28.png"/><Relationship Id="rId3" Type="http://schemas.openxmlformats.org/officeDocument/2006/relationships/image" Target="../media/image14.png"/><Relationship Id="rId21" Type="http://schemas.openxmlformats.org/officeDocument/2006/relationships/image" Target="../media/image26.png"/><Relationship Id="rId7" Type="http://schemas.openxmlformats.org/officeDocument/2006/relationships/image" Target="../media/image16.png"/><Relationship Id="rId12" Type="http://schemas.microsoft.com/office/2007/relationships/hdphoto" Target="../media/hdphoto8.wdp"/><Relationship Id="rId17" Type="http://schemas.openxmlformats.org/officeDocument/2006/relationships/image" Target="../media/image23.png"/><Relationship Id="rId25" Type="http://schemas.microsoft.com/office/2007/relationships/hdphoto" Target="../media/hdphoto10.wdp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2.png"/><Relationship Id="rId20" Type="http://schemas.microsoft.com/office/2007/relationships/hdphoto" Target="../media/hdphoto9.wdp"/><Relationship Id="rId29" Type="http://schemas.openxmlformats.org/officeDocument/2006/relationships/image" Target="../media/image31.png"/><Relationship Id="rId1" Type="http://schemas.openxmlformats.org/officeDocument/2006/relationships/tags" Target="../tags/tag7.xml"/><Relationship Id="rId6" Type="http://schemas.microsoft.com/office/2007/relationships/hdphoto" Target="../media/hdphoto5.wdp"/><Relationship Id="rId11" Type="http://schemas.openxmlformats.org/officeDocument/2006/relationships/image" Target="../media/image18.png"/><Relationship Id="rId24" Type="http://schemas.openxmlformats.org/officeDocument/2006/relationships/image" Target="../media/image27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23" Type="http://schemas.microsoft.com/office/2007/relationships/hdphoto" Target="../media/hdphoto2.wdp"/><Relationship Id="rId28" Type="http://schemas.openxmlformats.org/officeDocument/2006/relationships/image" Target="../media/image30.png"/><Relationship Id="rId10" Type="http://schemas.microsoft.com/office/2007/relationships/hdphoto" Target="../media/hdphoto7.wdp"/><Relationship Id="rId19" Type="http://schemas.openxmlformats.org/officeDocument/2006/relationships/image" Target="../media/image25.png"/><Relationship Id="rId31" Type="http://schemas.openxmlformats.org/officeDocument/2006/relationships/image" Target="../media/image33.png"/><Relationship Id="rId4" Type="http://schemas.microsoft.com/office/2007/relationships/hdphoto" Target="../media/hdphoto4.wdp"/><Relationship Id="rId9" Type="http://schemas.openxmlformats.org/officeDocument/2006/relationships/image" Target="../media/image17.png"/><Relationship Id="rId14" Type="http://schemas.openxmlformats.org/officeDocument/2006/relationships/image" Target="../media/image20.png"/><Relationship Id="rId22" Type="http://schemas.openxmlformats.org/officeDocument/2006/relationships/image" Target="../media/image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>
            <a:extLst>
              <a:ext uri="{FF2B5EF4-FFF2-40B4-BE49-F238E27FC236}">
                <a16:creationId xmlns=""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134693" y="280701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=""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=""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=""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=""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=""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906100" y="194033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=""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=""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=""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=""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=""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722905" y="212656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=""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=""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=""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=""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=""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134785" y="135420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=""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=""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=""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=""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=""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1086139" y="67090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=""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=""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=""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=""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=""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630338" y="104453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=""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=""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=""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=""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0" y="289772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sz="2000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490605"/>
            <a:ext cx="2625436" cy="236739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5019"/>
            <a:ext cx="1039920" cy="72298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54" y="6135019"/>
            <a:ext cx="1039920" cy="72298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34" y="6135019"/>
            <a:ext cx="1039920" cy="72298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28" y="6135019"/>
            <a:ext cx="1039920" cy="72298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08" y="6135019"/>
            <a:ext cx="1039920" cy="72298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91" y="6135019"/>
            <a:ext cx="1039920" cy="72298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618" y="6135019"/>
            <a:ext cx="1039920" cy="72298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532" y="6135019"/>
            <a:ext cx="1039920" cy="72298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059" y="6135019"/>
            <a:ext cx="1039920" cy="72298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61" y="6135019"/>
            <a:ext cx="1039920" cy="72298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449" y="6135019"/>
            <a:ext cx="1039920" cy="7229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68101" y="397111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4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1297" y="231741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5</a:t>
            </a:r>
            <a:endParaRPr lang="en-US" sz="3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1670" y="502695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 Thị Nhã</a:t>
            </a:r>
            <a:endParaRPr lang="vi-VN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algn="ctr"/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77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40" y="4714043"/>
            <a:ext cx="6383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81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=""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=""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=""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=""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=""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=""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=""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=""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=""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=""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=""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=""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=""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=""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=""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=""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=""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=""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=""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=""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=""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=""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=""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=""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=""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=""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=""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=""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=""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 rotWithShape="0">
                <a:blip r:embed="rId10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5560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=""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=""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41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40" y="4714043"/>
            <a:ext cx="6383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44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=""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17">
                <a:extLst>
                  <a:ext uri="{FF2B5EF4-FFF2-40B4-BE49-F238E27FC236}">
                    <a16:creationId xmlns=""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=""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=""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=""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=""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=""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=""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679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4020064-762C-4D8B-ACAC-E0B7F51FAE9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ớp 2B - Bảng nhân 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CD71A2-FA0B-48F3-B915-467E932E1DEE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4A9111-6846-4C56-BDEB-1B836ACC306B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5D4E63-F95A-420A-841C-5F25E1169D18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5A7E4D-AB24-4C23-BB57-D6EB0283DAEB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E45C48-FF2B-4585-BDC1-06C8EDC80980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3B4B0F-13FF-43A4-A284-57707115A64F}: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Widescreen</PresentationFormat>
  <Paragraphs>74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 2B - Bảng nhân 5</dc:title>
  <dc:creator>STD_NHA</dc:creator>
  <cp:lastModifiedBy>STD_NHA</cp:lastModifiedBy>
  <cp:revision>3</cp:revision>
  <dcterms:created xsi:type="dcterms:W3CDTF">2025-01-27T16:34:02Z</dcterms:created>
  <dcterms:modified xsi:type="dcterms:W3CDTF">2025-01-27T16:34:55Z</dcterms:modified>
</cp:coreProperties>
</file>