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285" r:id="rId3"/>
    <p:sldId id="261" r:id="rId4"/>
    <p:sldId id="287" r:id="rId5"/>
    <p:sldId id="263" r:id="rId6"/>
    <p:sldId id="264" r:id="rId7"/>
    <p:sldId id="269" r:id="rId8"/>
    <p:sldId id="288" r:id="rId9"/>
    <p:sldId id="290" r:id="rId10"/>
    <p:sldId id="297" r:id="rId11"/>
    <p:sldId id="379" r:id="rId12"/>
    <p:sldId id="298" r:id="rId13"/>
    <p:sldId id="328" r:id="rId14"/>
    <p:sldId id="352" r:id="rId15"/>
    <p:sldId id="354" r:id="rId16"/>
    <p:sldId id="336" r:id="rId17"/>
    <p:sldId id="341" r:id="rId18"/>
    <p:sldId id="356" r:id="rId19"/>
    <p:sldId id="355"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61" d="100"/>
          <a:sy n="61"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10</a:t>
            </a:fld>
            <a:endParaRPr lang="en-US"/>
          </a:p>
        </p:txBody>
      </p:sp>
    </p:spTree>
    <p:extLst>
      <p:ext uri="{BB962C8B-B14F-4D97-AF65-F5344CB8AC3E}">
        <p14:creationId xmlns:p14="http://schemas.microsoft.com/office/powerpoint/2010/main" val="113163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12</a:t>
            </a:fld>
            <a:endParaRPr lang="en-US"/>
          </a:p>
        </p:txBody>
      </p:sp>
    </p:spTree>
    <p:extLst>
      <p:ext uri="{BB962C8B-B14F-4D97-AF65-F5344CB8AC3E}">
        <p14:creationId xmlns:p14="http://schemas.microsoft.com/office/powerpoint/2010/main" val="1196417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E5633F2C-1F0F-4370-972C-28788A65B899}" type="slidenum">
              <a:rPr lang="en-US" smtClean="0"/>
              <a:t>13</a:t>
            </a:fld>
            <a:endParaRPr lang="en-US"/>
          </a:p>
        </p:txBody>
      </p:sp>
    </p:spTree>
    <p:extLst>
      <p:ext uri="{BB962C8B-B14F-4D97-AF65-F5344CB8AC3E}">
        <p14:creationId xmlns:p14="http://schemas.microsoft.com/office/powerpoint/2010/main" val="134752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14</a:t>
            </a:fld>
            <a:endParaRPr lang="en-US"/>
          </a:p>
        </p:txBody>
      </p:sp>
    </p:spTree>
    <p:extLst>
      <p:ext uri="{BB962C8B-B14F-4D97-AF65-F5344CB8AC3E}">
        <p14:creationId xmlns:p14="http://schemas.microsoft.com/office/powerpoint/2010/main" val="84555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15</a:t>
            </a:fld>
            <a:endParaRPr lang="en-US"/>
          </a:p>
        </p:txBody>
      </p:sp>
    </p:spTree>
    <p:extLst>
      <p:ext uri="{BB962C8B-B14F-4D97-AF65-F5344CB8AC3E}">
        <p14:creationId xmlns:p14="http://schemas.microsoft.com/office/powerpoint/2010/main" val="4070755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16</a:t>
            </a:fld>
            <a:endParaRPr lang="en-US"/>
          </a:p>
        </p:txBody>
      </p:sp>
    </p:spTree>
    <p:extLst>
      <p:ext uri="{BB962C8B-B14F-4D97-AF65-F5344CB8AC3E}">
        <p14:creationId xmlns:p14="http://schemas.microsoft.com/office/powerpoint/2010/main" val="76731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17</a:t>
            </a:fld>
            <a:endParaRPr lang="en-US"/>
          </a:p>
        </p:txBody>
      </p:sp>
    </p:spTree>
    <p:extLst>
      <p:ext uri="{BB962C8B-B14F-4D97-AF65-F5344CB8AC3E}">
        <p14:creationId xmlns:p14="http://schemas.microsoft.com/office/powerpoint/2010/main" val="158891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18</a:t>
            </a:fld>
            <a:endParaRPr lang="en-US"/>
          </a:p>
        </p:txBody>
      </p:sp>
    </p:spTree>
    <p:extLst>
      <p:ext uri="{BB962C8B-B14F-4D97-AF65-F5344CB8AC3E}">
        <p14:creationId xmlns:p14="http://schemas.microsoft.com/office/powerpoint/2010/main" val="100223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18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21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65B03E1-DD0B-4E1C-A5B6-E0D86E2A8959}" type="slidenum">
              <a:rPr lang="en-US" smtClean="0"/>
              <a:t>9</a:t>
            </a:fld>
            <a:endParaRPr lang="en-US"/>
          </a:p>
        </p:txBody>
      </p:sp>
    </p:spTree>
    <p:extLst>
      <p:ext uri="{BB962C8B-B14F-4D97-AF65-F5344CB8AC3E}">
        <p14:creationId xmlns:p14="http://schemas.microsoft.com/office/powerpoint/2010/main" val="53370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23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2025/1/30</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2025/1/30</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3" Type="http://schemas.openxmlformats.org/officeDocument/2006/relationships/notesSlide" Target="../notesSlides/notesSlide12.xm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jpe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3.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notesSlide" Target="../notesSlides/notesSlide15.xml"/><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slideLayout" Target="../slideLayouts/slideLayout7.xml"/><Relationship Id="rId16" Type="http://schemas.openxmlformats.org/officeDocument/2006/relationships/audio" Target="../media/audio2.wav"/><Relationship Id="rId1" Type="http://schemas.openxmlformats.org/officeDocument/2006/relationships/tags" Target="../tags/tag16.xml"/><Relationship Id="rId6" Type="http://schemas.openxmlformats.org/officeDocument/2006/relationships/image" Target="../media/image18.png"/><Relationship Id="rId11" Type="http://schemas.openxmlformats.org/officeDocument/2006/relationships/image" Target="../media/image31.gif"/><Relationship Id="rId5" Type="http://schemas.openxmlformats.org/officeDocument/2006/relationships/image" Target="../media/image17.jpeg"/><Relationship Id="rId15" Type="http://schemas.openxmlformats.org/officeDocument/2006/relationships/image" Target="../media/image34.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7.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png"/><Relationship Id="rId2" Type="http://schemas.openxmlformats.org/officeDocument/2006/relationships/slideLayout" Target="../slideLayouts/slideLayout20.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slide" Target="slide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2085735" y="1071219"/>
            <a:ext cx="8504657" cy="3822523"/>
          </a:xfrm>
          <a:prstGeom prst="rect">
            <a:avLst/>
          </a:prstGeom>
        </p:spPr>
      </p:pic>
      <p:sp>
        <p:nvSpPr>
          <p:cNvPr id="2" name="TextBox 1">
            <a:extLst>
              <a:ext uri="{FF2B5EF4-FFF2-40B4-BE49-F238E27FC236}">
                <a16:creationId xmlns:a16="http://schemas.microsoft.com/office/drawing/2014/main" id="{A0190E27-3CCD-1AAA-2F9C-D48E74F259B3}"/>
              </a:ext>
            </a:extLst>
          </p:cNvPr>
          <p:cNvSpPr txBox="1"/>
          <p:nvPr/>
        </p:nvSpPr>
        <p:spPr>
          <a:xfrm>
            <a:off x="4209391" y="844441"/>
            <a:ext cx="4257347"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366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srcRect l="855" t="1955"/>
          <a:stretch/>
        </p:blipFill>
        <p:spPr>
          <a:xfrm>
            <a:off x="643334" y="1532445"/>
            <a:ext cx="10939066" cy="4802456"/>
          </a:xfrm>
          <a:prstGeom prst="rect">
            <a:avLst/>
          </a:prstGeom>
        </p:spPr>
      </p:pic>
      <p:pic>
        <p:nvPicPr>
          <p:cNvPr id="2" name="Picture 1">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0" y="0"/>
            <a:ext cx="1002831" cy="838201"/>
          </a:xfrm>
          <a:prstGeom prst="ellipse">
            <a:avLst/>
          </a:prstGeom>
        </p:spPr>
      </p:pic>
      <p:sp>
        <p:nvSpPr>
          <p:cNvPr id="14" name="Rounded Rectangle 13"/>
          <p:cNvSpPr/>
          <p:nvPr/>
        </p:nvSpPr>
        <p:spPr>
          <a:xfrm>
            <a:off x="4953000" y="685799"/>
            <a:ext cx="2667000" cy="762001"/>
          </a:xfrm>
          <a:prstGeom prst="round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165982" y="1840709"/>
            <a:ext cx="10035418" cy="4026691"/>
          </a:xfrm>
          <a:prstGeom prst="roundRect">
            <a:avLst/>
          </a:prstGeom>
          <a:solidFill>
            <a:srgbClr val="FFFFFF">
              <a:alpha val="80000"/>
            </a:srgbClr>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về</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sự</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vật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đặc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và</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vai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trò</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của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bầu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trời</a:t>
            </a:r>
            <a:r>
              <a:rPr lang="en-US" sz="4800" dirty="0">
                <a:solidFill>
                  <a:schemeClr val="tx1"/>
                </a:solidFill>
                <a:latin typeface="Times New Roman" panose="02020603050405020304" pitchFamily="18" charset="0"/>
                <a:cs typeface="Times New Roman" panose="02020603050405020304" pitchFamily="18" charset="0"/>
              </a:rPr>
              <a:t>.</a:t>
            </a:r>
            <a:br>
              <a:rPr lang="en-US" sz="4800" dirty="0">
                <a:solidFill>
                  <a:schemeClr val="tx1"/>
                </a:solidFill>
                <a:latin typeface="Times New Roman" panose="02020603050405020304" pitchFamily="18" charset="0"/>
                <a:cs typeface="Times New Roman" panose="02020603050405020304" pitchFamily="18" charset="0"/>
              </a:rPr>
            </a:br>
            <a:endParaRPr kumimoji="0" lang="vi-VN" sz="4800" b="0" i="1"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6500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7"/>
          <a:stretch>
            <a:fillRect/>
          </a:stretch>
        </p:blipFill>
        <p:spPr>
          <a:xfrm>
            <a:off x="4115067" y="-27377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69682" y="911115"/>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CA12D88F-1DF4-3CC4-3254-62CA0CB22F6B}"/>
              </a:ext>
            </a:extLst>
          </p:cNvPr>
          <p:cNvGrpSpPr/>
          <p:nvPr/>
        </p:nvGrpSpPr>
        <p:grpSpPr>
          <a:xfrm>
            <a:off x="0" y="0"/>
            <a:ext cx="2818186" cy="957872"/>
            <a:chOff x="2628115" y="4334354"/>
            <a:chExt cx="7395659" cy="1214046"/>
          </a:xfrm>
        </p:grpSpPr>
        <p:sp>
          <p:nvSpPr>
            <p:cNvPr id="4" name="矩形 15">
              <a:extLst>
                <a:ext uri="{FF2B5EF4-FFF2-40B4-BE49-F238E27FC236}">
                  <a16:creationId xmlns:a16="http://schemas.microsoft.com/office/drawing/2014/main" id="{E2B73739-C780-B89D-974E-E6071B081144}"/>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925E27DF-B42E-5C10-BA2C-3087D7C548C9}"/>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BED00BBC-A31D-443B-7ACD-F10DC19CBBA4}"/>
                </a:ext>
              </a:extLst>
            </p:cNvPr>
            <p:cNvSpPr/>
            <p:nvPr/>
          </p:nvSpPr>
          <p:spPr>
            <a:xfrm>
              <a:off x="2628115" y="4334354"/>
              <a:ext cx="7395659"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Luyện</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lại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8586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890612" y="3599242"/>
            <a:ext cx="3300752" cy="325875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13" name="TextBox 12">
            <a:extLst>
              <a:ext uri="{FF2B5EF4-FFF2-40B4-BE49-F238E27FC236}">
                <a16:creationId xmlns:a16="http://schemas.microsoft.com/office/drawing/2014/main" id="{82A8D820-5ECD-46CA-8A20-AF3BFEF4FA2D}"/>
              </a:ext>
            </a:extLst>
          </p:cNvPr>
          <p:cNvSpPr txBox="1"/>
          <p:nvPr/>
        </p:nvSpPr>
        <p:spPr>
          <a:xfrm>
            <a:off x="8563584" y="7122691"/>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5CD"/>
                </a:solidFill>
                <a:effectLst/>
                <a:uLnTx/>
                <a:uFillTx/>
                <a:latin typeface="Coiny" panose="02000903060500060000" pitchFamily="2" charset="0"/>
                <a:ea typeface="+mn-ea"/>
                <a:cs typeface="+mn-cs"/>
              </a:rPr>
              <a:t>NÓI VÀ NGHE</a:t>
            </a:r>
          </a:p>
        </p:txBody>
      </p:sp>
      <p:sp>
        <p:nvSpPr>
          <p:cNvPr id="14" name="TextBox 13">
            <a:extLst>
              <a:ext uri="{FF2B5EF4-FFF2-40B4-BE49-F238E27FC236}">
                <a16:creationId xmlns:a16="http://schemas.microsoft.com/office/drawing/2014/main" id="{356096D7-E1EF-4454-9652-DA5B775CE2AB}"/>
              </a:ext>
            </a:extLst>
          </p:cNvPr>
          <p:cNvSpPr txBox="1"/>
          <p:nvPr/>
        </p:nvSpPr>
        <p:spPr>
          <a:xfrm>
            <a:off x="8440122" y="7180458"/>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NÓI VÀ NGHE</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5" name="Picture 4">
            <a:extLst>
              <a:ext uri="{FF2B5EF4-FFF2-40B4-BE49-F238E27FC236}">
                <a16:creationId xmlns:a16="http://schemas.microsoft.com/office/drawing/2014/main" id="{BF59287F-DEF4-49E3-B3B5-80DA842B2174}"/>
              </a:ext>
            </a:extLst>
          </p:cNvPr>
          <p:cNvPicPr>
            <a:picLocks noChangeAspect="1"/>
          </p:cNvPicPr>
          <p:nvPr/>
        </p:nvPicPr>
        <p:blipFill>
          <a:blip r:embed="rId12"/>
          <a:stretch>
            <a:fillRect/>
          </a:stretch>
        </p:blipFill>
        <p:spPr>
          <a:xfrm>
            <a:off x="2390660" y="2212697"/>
            <a:ext cx="7256999" cy="1916057"/>
          </a:xfrm>
          <a:prstGeom prst="rect">
            <a:avLst/>
          </a:prstGeom>
        </p:spPr>
      </p:pic>
      <p:pic>
        <p:nvPicPr>
          <p:cNvPr id="12" name="Picture 11">
            <a:extLst>
              <a:ext uri="{FF2B5EF4-FFF2-40B4-BE49-F238E27FC236}">
                <a16:creationId xmlns:a16="http://schemas.microsoft.com/office/drawing/2014/main" id="{24F8FCAB-1E18-4395-A6AE-33DBA7547C9C}"/>
              </a:ext>
            </a:extLst>
          </p:cNvPr>
          <p:cNvPicPr>
            <a:picLocks noChangeAspect="1"/>
          </p:cNvPicPr>
          <p:nvPr/>
        </p:nvPicPr>
        <p:blipFill>
          <a:blip r:embed="rId13"/>
          <a:stretch>
            <a:fillRect/>
          </a:stretch>
        </p:blipFill>
        <p:spPr>
          <a:xfrm>
            <a:off x="1514410" y="3328426"/>
            <a:ext cx="9449619" cy="1457070"/>
          </a:xfrm>
          <a:prstGeom prst="rect">
            <a:avLst/>
          </a:prstGeom>
        </p:spPr>
      </p:pic>
    </p:spTree>
    <p:custDataLst>
      <p:tags r:id="rId1"/>
    </p:custDataLst>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14:presetBounceEnd="4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40000">
                                          <p:cBhvr additive="base">
                                            <p:cTn id="20"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ppt_x"/>
                                              </p:val>
                                            </p:tav>
                                            <p:tav tm="100000">
                                              <p:val>
                                                <p:strVal val="#ppt_x"/>
                                              </p:val>
                                            </p:tav>
                                          </p:tavLst>
                                        </p:anim>
                                        <p:anim calcmode="lin" valueType="num">
                                          <p:cBhvr additive="base">
                                            <p:cTn id="21"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4" name="Trò-chơi-chíu.wav"/>
                                            </p:tgtEl>
                                          </p:cMediaNode>
                                        </p:audio>
                                      </p:sub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750"/>
                                            <p:tgtEl>
                                              <p:spTgt spid="11"/>
                                            </p:tgtEl>
                                          </p:cBhvr>
                                        </p:animEffect>
                                      </p:childTnLst>
                                    </p:cTn>
                                  </p:par>
                                  <p:par>
                                    <p:cTn id="25" presetID="25"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iterate type="lt">
                                        <p:tmPct val="10000"/>
                                      </p:iterate>
                                      <p:childTnLst>
                                        <p:set>
                                          <p:cBhvr>
                                            <p:cTn id="36" dur="1" fill="hold">
                                              <p:stCondLst>
                                                <p:cond delay="0"/>
                                              </p:stCondLst>
                                            </p:cTn>
                                            <p:tgtEl>
                                              <p:spTgt spid="14"/>
                                            </p:tgtEl>
                                            <p:attrNameLst>
                                              <p:attrName>style.visibility</p:attrName>
                                            </p:attrNameLst>
                                          </p:cBhvr>
                                          <p:to>
                                            <p:strVal val="visible"/>
                                          </p:to>
                                        </p:set>
                                        <p:anim calcmode="lin" valueType="num">
                                          <p:cBhvr>
                                            <p:cTn id="3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E6E22EC-AE4A-4F33-BB95-37E7E788FBA0}"/>
              </a:ext>
            </a:extLst>
          </p:cNvPr>
          <p:cNvPicPr>
            <a:picLocks noChangeAspect="1"/>
          </p:cNvPicPr>
          <p:nvPr/>
        </p:nvPicPr>
        <p:blipFill>
          <a:blip r:embed="rId7"/>
          <a:stretch>
            <a:fillRect/>
          </a:stretch>
        </p:blipFill>
        <p:spPr>
          <a:xfrm>
            <a:off x="4132417" y="252756"/>
            <a:ext cx="3878632" cy="1840449"/>
          </a:xfrm>
          <a:prstGeom prst="rect">
            <a:avLst/>
          </a:prstGeom>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478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9" name="TextBox 28">
            <a:extLst>
              <a:ext uri="{FF2B5EF4-FFF2-40B4-BE49-F238E27FC236}">
                <a16:creationId xmlns:a16="http://schemas.microsoft.com/office/drawing/2014/main" id="{2C91287F-6FD2-412A-95A7-21632CCE99C7}"/>
              </a:ext>
            </a:extLst>
          </p:cNvPr>
          <p:cNvSpPr txBox="1"/>
          <p:nvPr/>
        </p:nvSpPr>
        <p:spPr>
          <a:xfrm>
            <a:off x="1922361" y="555634"/>
            <a:ext cx="967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1. N</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ói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3 - 5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hôm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nay. </a:t>
            </a:r>
          </a:p>
        </p:txBody>
      </p:sp>
      <p:pic>
        <p:nvPicPr>
          <p:cNvPr id="7" name="Picture 6">
            <a:extLst>
              <a:ext uri="{FF2B5EF4-FFF2-40B4-BE49-F238E27FC236}">
                <a16:creationId xmlns:a16="http://schemas.microsoft.com/office/drawing/2014/main" id="{3898A0B3-3717-4B01-A73F-ED3BD4775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290" y="412415"/>
            <a:ext cx="1097749" cy="1097749"/>
          </a:xfrm>
          <a:prstGeom prst="rect">
            <a:avLst/>
          </a:prstGeom>
        </p:spPr>
      </p:pic>
      <p:pic>
        <p:nvPicPr>
          <p:cNvPr id="3" name="Picture 2">
            <a:extLst>
              <a:ext uri="{FF2B5EF4-FFF2-40B4-BE49-F238E27FC236}">
                <a16:creationId xmlns:a16="http://schemas.microsoft.com/office/drawing/2014/main" id="{B80528CF-6DDC-4B82-B219-24D386BFBB80}"/>
              </a:ext>
            </a:extLst>
          </p:cNvPr>
          <p:cNvPicPr>
            <a:picLocks noChangeAspect="1"/>
          </p:cNvPicPr>
          <p:nvPr/>
        </p:nvPicPr>
        <p:blipFill>
          <a:blip r:embed="rId7"/>
          <a:stretch>
            <a:fillRect/>
          </a:stretch>
        </p:blipFill>
        <p:spPr>
          <a:xfrm>
            <a:off x="709309" y="1471975"/>
            <a:ext cx="4608603" cy="4551138"/>
          </a:xfrm>
          <a:prstGeom prst="rect">
            <a:avLst/>
          </a:prstGeom>
        </p:spPr>
      </p:pic>
      <p:sp>
        <p:nvSpPr>
          <p:cNvPr id="5" name="TextBox 4">
            <a:extLst>
              <a:ext uri="{FF2B5EF4-FFF2-40B4-BE49-F238E27FC236}">
                <a16:creationId xmlns:a16="http://schemas.microsoft.com/office/drawing/2014/main" id="{A1C30361-6986-4FEC-AE0C-F6E389AC88E8}"/>
              </a:ext>
            </a:extLst>
          </p:cNvPr>
          <p:cNvSpPr txBox="1"/>
          <p:nvPr/>
        </p:nvSpPr>
        <p:spPr>
          <a:xfrm>
            <a:off x="5367130" y="2256183"/>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Đặc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điểm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màu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sắc</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cao</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độ</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rộng</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540225B-938A-47DF-AB50-77D9D187C906}"/>
              </a:ext>
            </a:extLst>
          </p:cNvPr>
          <p:cNvSpPr txBox="1"/>
          <p:nvPr/>
        </p:nvSpPr>
        <p:spPr>
          <a:xfrm>
            <a:off x="5357190" y="3548269"/>
            <a:ext cx="6440557"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Cảnh</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vật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xuất</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hiện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trên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r>
              <a:rPr lang="en-US" sz="3200" b="1" i="1" dirty="0">
                <a:solidFill>
                  <a:srgbClr val="7030A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4543598-69E6-4D95-B440-D49A6DD8F005}"/>
              </a:ext>
            </a:extLst>
          </p:cNvPr>
          <p:cNvSpPr txBox="1"/>
          <p:nvPr/>
        </p:nvSpPr>
        <p:spPr>
          <a:xfrm>
            <a:off x="5446644" y="4353340"/>
            <a:ext cx="5973418"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err="1">
                <a:solidFill>
                  <a:srgbClr val="7030A0"/>
                </a:solidFill>
                <a:latin typeface="Times New Roman" panose="02020603050405020304" pitchFamily="18" charset="0"/>
                <a:cs typeface="Times New Roman" panose="02020603050405020304" pitchFamily="18" charset="0"/>
              </a:rPr>
              <a:t>Cảm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nhận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em</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về</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bầu</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trời</a:t>
            </a:r>
            <a:endParaRPr lang="en-US" sz="3200" b="1" i="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3420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8586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custDataLst>
      <p:tags r:id="rId1"/>
    </p:custDataLst>
    <p:extLst>
      <p:ext uri="{BB962C8B-B14F-4D97-AF65-F5344CB8AC3E}">
        <p14:creationId xmlns:p14="http://schemas.microsoft.com/office/powerpoint/2010/main" val="11503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DD6679-8A27-41E4-9F9F-5F937658219E}"/>
              </a:ext>
            </a:extLst>
          </p:cNvPr>
          <p:cNvSpPr txBox="1"/>
          <p:nvPr/>
        </p:nvSpPr>
        <p:spPr>
          <a:xfrm>
            <a:off x="763548" y="1882950"/>
            <a:ext cx="10481144" cy="3539430"/>
          </a:xfrm>
          <a:prstGeom prst="rect">
            <a:avLst/>
          </a:prstGeom>
          <a:noFill/>
        </p:spPr>
        <p:txBody>
          <a:bodyPr wrap="square">
            <a:spAutoFit/>
          </a:bodyPr>
          <a:lstStyle/>
          <a:p>
            <a:pPr algn="just"/>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Em rất thích ngắm bầu trời vào mùa thu. Bầu trời buổi sáng mùa thu thật cao xanh và trong lành. Trên trời những đám mây bồng bềnh như kẹo bông trôi lững lờ.  Những chú chim đang bay lượn theo đàn, hót líu lo. Ông mặt trời tỏa những tia nắng ấm áp xuống mặt đất để sưởi ấm cho muôn loài. Bầu trời vào buổi sáng mùa thu thật đẹp và dễ chịu.</a:t>
            </a:r>
          </a:p>
        </p:txBody>
      </p:sp>
      <p:pic>
        <p:nvPicPr>
          <p:cNvPr id="11" name="Picture 10">
            <a:extLst>
              <a:ext uri="{FF2B5EF4-FFF2-40B4-BE49-F238E27FC236}">
                <a16:creationId xmlns:a16="http://schemas.microsoft.com/office/drawing/2014/main" id="{E0B47905-35EA-41F7-9B15-3F452149413A}"/>
              </a:ext>
            </a:extLst>
          </p:cNvPr>
          <p:cNvPicPr>
            <a:picLocks noChangeAspect="1"/>
          </p:cNvPicPr>
          <p:nvPr/>
        </p:nvPicPr>
        <p:blipFill>
          <a:blip r:embed="rId7"/>
          <a:stretch>
            <a:fillRect/>
          </a:stretch>
        </p:blipFill>
        <p:spPr>
          <a:xfrm>
            <a:off x="2819116" y="653415"/>
            <a:ext cx="6553768" cy="1585097"/>
          </a:xfrm>
          <a:prstGeom prst="rect">
            <a:avLst/>
          </a:prstGeom>
        </p:spPr>
      </p:pic>
    </p:spTree>
    <p:custDataLst>
      <p:tags r:id="rId1"/>
    </p:custDataLst>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220338"/>
            <a:ext cx="11526989" cy="6190150"/>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26" name="Picture 2" descr="Hình nền Cành Cây Trên Bầu Trời đẹp Ảnh Nền, Cành, Lá Cây ...">
            <a:extLst>
              <a:ext uri="{FF2B5EF4-FFF2-40B4-BE49-F238E27FC236}">
                <a16:creationId xmlns:a16="http://schemas.microsoft.com/office/drawing/2014/main" id="{A0E75028-4B3A-4DF0-BCD8-40330D474B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119" y="2126255"/>
            <a:ext cx="7974568" cy="41770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4BA7B12-8304-41E9-9C54-A46464C4D677}"/>
              </a:ext>
            </a:extLst>
          </p:cNvPr>
          <p:cNvPicPr>
            <a:picLocks noChangeAspect="1"/>
          </p:cNvPicPr>
          <p:nvPr/>
        </p:nvPicPr>
        <p:blipFill>
          <a:blip r:embed="rId8"/>
          <a:stretch>
            <a:fillRect/>
          </a:stretch>
        </p:blipFill>
        <p:spPr>
          <a:xfrm>
            <a:off x="4571999" y="238124"/>
            <a:ext cx="3457575" cy="1767205"/>
          </a:xfrm>
          <a:prstGeom prst="rect">
            <a:avLst/>
          </a:prstGeom>
        </p:spPr>
      </p:pic>
    </p:spTree>
    <p:custDataLst>
      <p:tags r:id="rId1"/>
    </p:custDataLst>
    <p:extLst>
      <p:ext uri="{BB962C8B-B14F-4D97-AF65-F5344CB8AC3E}">
        <p14:creationId xmlns:p14="http://schemas.microsoft.com/office/powerpoint/2010/main" val="175744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55065" y="446876"/>
            <a:ext cx="11526989" cy="59636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0" name="Picture 9">
            <a:extLst>
              <a:ext uri="{FF2B5EF4-FFF2-40B4-BE49-F238E27FC236}">
                <a16:creationId xmlns:a16="http://schemas.microsoft.com/office/drawing/2014/main" id="{F50A4D71-EE39-423B-BF93-008DED438CCE}"/>
              </a:ext>
            </a:extLst>
          </p:cNvPr>
          <p:cNvPicPr>
            <a:picLocks noChangeAspect="1"/>
          </p:cNvPicPr>
          <p:nvPr/>
        </p:nvPicPr>
        <p:blipFill>
          <a:blip r:embed="rId6"/>
          <a:stretch>
            <a:fillRect/>
          </a:stretch>
        </p:blipFill>
        <p:spPr>
          <a:xfrm>
            <a:off x="1298746" y="2139744"/>
            <a:ext cx="3589553" cy="3376474"/>
          </a:xfrm>
          <a:prstGeom prst="rect">
            <a:avLst/>
          </a:prstGeom>
        </p:spPr>
      </p:pic>
      <p:sp>
        <p:nvSpPr>
          <p:cNvPr id="16" name="TextBox 15">
            <a:extLst>
              <a:ext uri="{FF2B5EF4-FFF2-40B4-BE49-F238E27FC236}">
                <a16:creationId xmlns:a16="http://schemas.microsoft.com/office/drawing/2014/main" id="{32A8DFA0-23AC-48DC-B97A-23730E8DAE8A}"/>
              </a:ext>
            </a:extLst>
          </p:cNvPr>
          <p:cNvSpPr txBox="1"/>
          <p:nvPr/>
        </p:nvSpPr>
        <p:spPr>
          <a:xfrm>
            <a:off x="1659835" y="863747"/>
            <a:ext cx="10189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Nếu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tranh</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bầu</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trời</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vẽ</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476BB2E1-8C07-4EA5-82A4-7E92EC4B5126}"/>
              </a:ext>
            </a:extLst>
          </p:cNvPr>
          <p:cNvSpPr txBox="1"/>
          <p:nvPr/>
        </p:nvSpPr>
        <p:spPr>
          <a:xfrm>
            <a:off x="5367130" y="1709531"/>
            <a:ext cx="5973418"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1" dirty="0">
                <a:solidFill>
                  <a:srgbClr val="7030A0"/>
                </a:solidFill>
                <a:latin typeface="Times New Roman" panose="02020603050405020304" pitchFamily="18" charset="0"/>
                <a:cs typeface="Times New Roman" panose="02020603050405020304" pitchFamily="18" charset="0"/>
              </a:rPr>
              <a:t>Chia </a:t>
            </a:r>
            <a:r>
              <a:rPr lang="en-US" sz="3200" b="1" i="1" dirty="0" err="1">
                <a:solidFill>
                  <a:srgbClr val="7030A0"/>
                </a:solidFill>
                <a:latin typeface="Times New Roman" panose="02020603050405020304" pitchFamily="18" charset="0"/>
                <a:cs typeface="Times New Roman" panose="02020603050405020304" pitchFamily="18" charset="0"/>
              </a:rPr>
              <a:t>sẻ</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với</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bạn</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suy</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nghĩ</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của</a:t>
            </a:r>
            <a:r>
              <a:rPr lang="en-US" sz="3200" b="1" i="1" dirty="0">
                <a:solidFill>
                  <a:srgbClr val="7030A0"/>
                </a:solidFill>
                <a:latin typeface="Times New Roman" panose="02020603050405020304" pitchFamily="18" charset="0"/>
                <a:cs typeface="Times New Roman" panose="02020603050405020304" pitchFamily="18" charset="0"/>
              </a:rPr>
              <a:t> </a:t>
            </a:r>
            <a:r>
              <a:rPr lang="en-US" sz="3200" b="1" i="1" dirty="0" err="1">
                <a:solidFill>
                  <a:srgbClr val="7030A0"/>
                </a:solidFill>
                <a:latin typeface="Times New Roman" panose="02020603050405020304" pitchFamily="18" charset="0"/>
                <a:cs typeface="Times New Roman" panose="02020603050405020304" pitchFamily="18" charset="0"/>
              </a:rPr>
              <a:t>mình</a:t>
            </a:r>
            <a:r>
              <a:rPr lang="en-US" sz="3200" b="1" i="1" dirty="0">
                <a:solidFill>
                  <a:srgbClr val="7030A0"/>
                </a:solidFill>
                <a:latin typeface="Times New Roman" panose="02020603050405020304" pitchFamily="18" charset="0"/>
                <a:cs typeface="Times New Roman" panose="02020603050405020304" pitchFamily="18" charset="0"/>
              </a:rPr>
              <a:t>.</a:t>
            </a:r>
          </a:p>
        </p:txBody>
      </p:sp>
      <p:pic>
        <p:nvPicPr>
          <p:cNvPr id="1026" name="Picture 2" descr="Dùng màu acrylic để vẽ bầu trời hồng và những đám mây | Tổng hợp những bức  tranh đẹp nhất">
            <a:extLst>
              <a:ext uri="{FF2B5EF4-FFF2-40B4-BE49-F238E27FC236}">
                <a16:creationId xmlns:a16="http://schemas.microsoft.com/office/drawing/2014/main" id="{6BE720E3-0C00-4EE4-90B1-6D8C9A322C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6670" y="2897256"/>
            <a:ext cx="4572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190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custDataLst>
      <p:tags r:id="rId1"/>
    </p:custDataLst>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7"/>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22386"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Cùng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chia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0" y="109916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0" y="292402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0" y="5152216"/>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grpSp>
        <p:nvGrpSpPr>
          <p:cNvPr id="2" name="组合 5">
            <a:extLst>
              <a:ext uri="{FF2B5EF4-FFF2-40B4-BE49-F238E27FC236}">
                <a16:creationId xmlns:a16="http://schemas.microsoft.com/office/drawing/2014/main" id="{5129C620-1CB0-265B-3B16-FCD0291E0DB5}"/>
              </a:ext>
            </a:extLst>
          </p:cNvPr>
          <p:cNvGrpSpPr/>
          <p:nvPr/>
        </p:nvGrpSpPr>
        <p:grpSpPr>
          <a:xfrm>
            <a:off x="233613" y="-162911"/>
            <a:ext cx="3726817" cy="957872"/>
            <a:chOff x="3008095" y="4334354"/>
            <a:chExt cx="6281048" cy="1214046"/>
          </a:xfrm>
        </p:grpSpPr>
        <p:sp>
          <p:nvSpPr>
            <p:cNvPr id="4" name="矩形 15">
              <a:extLst>
                <a:ext uri="{FF2B5EF4-FFF2-40B4-BE49-F238E27FC236}">
                  <a16:creationId xmlns:a16="http://schemas.microsoft.com/office/drawing/2014/main" id="{898D24CE-FEA8-4669-5714-A722C91255B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219AD8FF-150D-6A64-AD9E-8A9E42AB7131}"/>
                </a:ext>
              </a:extLst>
            </p:cNvPr>
            <p:cNvSpPr/>
            <p:nvPr/>
          </p:nvSpPr>
          <p:spPr>
            <a:xfrm>
              <a:off x="3008095" y="4723169"/>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9D0F0778-1845-4752-6C5E-5F00FEBE1EA6}"/>
                </a:ext>
              </a:extLst>
            </p:cNvPr>
            <p:cNvSpPr/>
            <p:nvPr/>
          </p:nvSpPr>
          <p:spPr>
            <a:xfrm>
              <a:off x="3010551" y="4334354"/>
              <a:ext cx="6247871"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nối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tiếp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đoạn</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689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xanh</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biếc</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dập</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dờn</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giọt</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mưa</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rực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rỡ</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sức</a:t>
              </a:r>
              <a:r>
                <a:rPr kumimoji="1"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1"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sống</a:t>
              </a:r>
              <a:endParaRPr kumimoji="1"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spTree>
    <p:custDataLst>
      <p:tags r:id="rId1"/>
    </p:custDataLst>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51715"/>
          </a:xfrm>
          <a:prstGeom prst="rect">
            <a:avLst/>
          </a:prstGeom>
        </p:spPr>
        <p:txBody>
          <a:bodyPr wrap="square">
            <a:spAutoFit/>
          </a:bodyPr>
          <a:lstStyle/>
          <a:p>
            <a:pPr marL="44450" lvl="0">
              <a:lnSpc>
                <a:spcPct val="150000"/>
              </a:lnSpc>
              <a:defRPr/>
            </a:pP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 có thể thấy những con chim đang bay,</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vòm cây xanh biếc,</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 tia nắng xuyên qua những đám mây trắng muốt như bông</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62C4B236-808B-4971-48A9-7E83D1AD939F}"/>
              </a:ext>
            </a:extLst>
          </p:cNvPr>
          <p:cNvCxnSpPr>
            <a:cxnSpLocks/>
          </p:cNvCxnSpPr>
          <p:nvPr/>
        </p:nvCxnSpPr>
        <p:spPr>
          <a:xfrm flipH="1">
            <a:off x="4256690" y="1954924"/>
            <a:ext cx="283780" cy="55179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EC9B45C5-45E3-42CF-5736-FFC7D9FB95CB}"/>
              </a:ext>
            </a:extLst>
          </p:cNvPr>
          <p:cNvCxnSpPr>
            <a:cxnSpLocks/>
          </p:cNvCxnSpPr>
          <p:nvPr/>
        </p:nvCxnSpPr>
        <p:spPr>
          <a:xfrm flipH="1">
            <a:off x="4913588" y="3042744"/>
            <a:ext cx="162909" cy="43716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00C75132-99F7-F840-062E-A1EFDEC2EF32}"/>
              </a:ext>
            </a:extLst>
          </p:cNvPr>
          <p:cNvCxnSpPr>
            <a:cxnSpLocks/>
          </p:cNvCxnSpPr>
          <p:nvPr/>
        </p:nvCxnSpPr>
        <p:spPr>
          <a:xfrm flipH="1">
            <a:off x="9990083" y="2144111"/>
            <a:ext cx="225973" cy="42140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DA0073F-84B2-82FA-0EA4-F6F010ABF1F7}"/>
              </a:ext>
            </a:extLst>
          </p:cNvPr>
          <p:cNvCxnSpPr>
            <a:cxnSpLocks/>
          </p:cNvCxnSpPr>
          <p:nvPr/>
        </p:nvCxnSpPr>
        <p:spPr>
          <a:xfrm flipH="1">
            <a:off x="8397766" y="2900854"/>
            <a:ext cx="225973" cy="54752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D099814-2D95-6B3C-35C0-0621079262E1}"/>
              </a:ext>
            </a:extLst>
          </p:cNvPr>
          <p:cNvCxnSpPr>
            <a:cxnSpLocks/>
          </p:cNvCxnSpPr>
          <p:nvPr/>
        </p:nvCxnSpPr>
        <p:spPr>
          <a:xfrm flipH="1">
            <a:off x="9327931" y="3925614"/>
            <a:ext cx="210207"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956CDFAB-BD8B-D9DA-C8CB-D6323510162C}"/>
              </a:ext>
            </a:extLst>
          </p:cNvPr>
          <p:cNvCxnSpPr>
            <a:cxnSpLocks/>
          </p:cNvCxnSpPr>
          <p:nvPr/>
        </p:nvCxnSpPr>
        <p:spPr>
          <a:xfrm flipH="1">
            <a:off x="9233338" y="3925613"/>
            <a:ext cx="194442" cy="43716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311493" y="1476075"/>
            <a:ext cx="9496425" cy="1200329"/>
          </a:xfrm>
          <a:prstGeom prst="rect">
            <a:avLst/>
          </a:prstGeom>
          <a:noFill/>
        </p:spPr>
        <p:txBody>
          <a:bodyPr wrap="square">
            <a:spAutoFit/>
          </a:bodyPr>
          <a:lstStyle/>
          <a:p>
            <a:pPr algn="just"/>
            <a:r>
              <a:rPr lang="nl-NL" sz="36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Dập dờn: </a:t>
            </a:r>
            <a:r>
              <a:rPr lang="nl-NL" sz="3600" b="1" dirty="0">
                <a:effectLst/>
                <a:latin typeface="Times New Roman" panose="02020603050405020304" pitchFamily="18" charset="0"/>
                <a:ea typeface="Arial-Rounded" panose="020B0500000000000000" pitchFamily="34" charset="0"/>
                <a:cs typeface="Times New Roman" panose="02020603050405020304" pitchFamily="18" charset="0"/>
              </a:rPr>
              <a:t>chuyển động nhịp nhàng, lúc gần lúc xa, lúc ẩn lúc hiện.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218" y="2841405"/>
            <a:ext cx="9156956" cy="375285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5">
            <a:extLst>
              <a:ext uri="{FF2B5EF4-FFF2-40B4-BE49-F238E27FC236}">
                <a16:creationId xmlns:a16="http://schemas.microsoft.com/office/drawing/2014/main" id="{E9DBCCE6-C648-4CD3-FF64-F7ADD2D9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969750" cy="1560136"/>
          </a:xfrm>
          <a:prstGeom prst="rect">
            <a:avLst/>
          </a:prstGeom>
        </p:spPr>
      </p:pic>
      <p:sp>
        <p:nvSpPr>
          <p:cNvPr id="3" name="文本框 6">
            <a:extLst>
              <a:ext uri="{FF2B5EF4-FFF2-40B4-BE49-F238E27FC236}">
                <a16:creationId xmlns:a16="http://schemas.microsoft.com/office/drawing/2014/main" id="{15F9C15B-5B79-A207-E8E6-2619310ABD83}"/>
              </a:ext>
            </a:extLst>
          </p:cNvPr>
          <p:cNvSpPr txBox="1"/>
          <p:nvPr/>
        </p:nvSpPr>
        <p:spPr>
          <a:xfrm>
            <a:off x="678904" y="204952"/>
            <a:ext cx="34989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Giải</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nghĩa</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lang="en-US" altLang="zh-CN"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từ</a:t>
            </a:r>
            <a:r>
              <a:rPr lang="en-US" altLang="zh-C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val="4053367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274911"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7"/>
          <a:stretch>
            <a:fillRect/>
          </a:stretch>
        </p:blipFill>
        <p:spPr>
          <a:xfrm>
            <a:off x="4130832" y="-305301"/>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005709"/>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211484" y="106763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35941" y="2924022"/>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16891" y="5136450"/>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grpSp>
        <p:nvGrpSpPr>
          <p:cNvPr id="8" name="组合 5">
            <a:extLst>
              <a:ext uri="{FF2B5EF4-FFF2-40B4-BE49-F238E27FC236}">
                <a16:creationId xmlns:a16="http://schemas.microsoft.com/office/drawing/2014/main" id="{ABA3BD22-D5E1-702B-856A-175454B918B5}"/>
              </a:ext>
            </a:extLst>
          </p:cNvPr>
          <p:cNvGrpSpPr/>
          <p:nvPr/>
        </p:nvGrpSpPr>
        <p:grpSpPr>
          <a:xfrm>
            <a:off x="129965" y="-157655"/>
            <a:ext cx="3725360" cy="957872"/>
            <a:chOff x="3010551" y="4334354"/>
            <a:chExt cx="6278592" cy="1214046"/>
          </a:xfrm>
        </p:grpSpPr>
        <p:sp>
          <p:nvSpPr>
            <p:cNvPr id="9" name="矩形 15">
              <a:extLst>
                <a:ext uri="{FF2B5EF4-FFF2-40B4-BE49-F238E27FC236}">
                  <a16:creationId xmlns:a16="http://schemas.microsoft.com/office/drawing/2014/main" id="{D49B86E7-EF1B-6EFE-3949-7F95D5F2E7F1}"/>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矩形 17">
              <a:extLst>
                <a:ext uri="{FF2B5EF4-FFF2-40B4-BE49-F238E27FC236}">
                  <a16:creationId xmlns:a16="http://schemas.microsoft.com/office/drawing/2014/main" id="{0BB5948D-A8D9-0A10-2B0E-4726CA7D75BD}"/>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id="{B04F5FDF-B903-B91A-06DD-71A95C13A170}"/>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trong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grpSp>
        <p:nvGrpSpPr>
          <p:cNvPr id="13" name="组合 5">
            <a:extLst>
              <a:ext uri="{FF2B5EF4-FFF2-40B4-BE49-F238E27FC236}">
                <a16:creationId xmlns:a16="http://schemas.microsoft.com/office/drawing/2014/main" id="{9A0EA0BC-2FCD-1899-643F-3E54FD1BD21F}"/>
              </a:ext>
            </a:extLst>
          </p:cNvPr>
          <p:cNvGrpSpPr/>
          <p:nvPr/>
        </p:nvGrpSpPr>
        <p:grpSpPr>
          <a:xfrm>
            <a:off x="0" y="-162910"/>
            <a:ext cx="4321166" cy="910575"/>
            <a:chOff x="2534663" y="4134536"/>
            <a:chExt cx="7282743" cy="1154100"/>
          </a:xfrm>
        </p:grpSpPr>
        <p:sp>
          <p:nvSpPr>
            <p:cNvPr id="20" name="矩形 15">
              <a:extLst>
                <a:ext uri="{FF2B5EF4-FFF2-40B4-BE49-F238E27FC236}">
                  <a16:creationId xmlns:a16="http://schemas.microsoft.com/office/drawing/2014/main" id="{D3CA5C38-3C3D-EA43-6615-EAB70C14C8FB}"/>
                </a:ext>
              </a:extLst>
            </p:cNvPr>
            <p:cNvSpPr/>
            <p:nvPr/>
          </p:nvSpPr>
          <p:spPr>
            <a:xfrm>
              <a:off x="2889078" y="4546125"/>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矩形 17">
              <a:extLst>
                <a:ext uri="{FF2B5EF4-FFF2-40B4-BE49-F238E27FC236}">
                  <a16:creationId xmlns:a16="http://schemas.microsoft.com/office/drawing/2014/main" id="{F82170C5-E2F0-C646-E577-335A329B2A75}"/>
                </a:ext>
              </a:extLst>
            </p:cNvPr>
            <p:cNvSpPr/>
            <p:nvPr/>
          </p:nvSpPr>
          <p:spPr>
            <a:xfrm>
              <a:off x="2768961" y="4341013"/>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19">
              <a:extLst>
                <a:ext uri="{FF2B5EF4-FFF2-40B4-BE49-F238E27FC236}">
                  <a16:creationId xmlns:a16="http://schemas.microsoft.com/office/drawing/2014/main" id="{20A11331-3A5E-0E11-7A98-5B159B7CFD8E}"/>
                </a:ext>
              </a:extLst>
            </p:cNvPr>
            <p:cNvSpPr/>
            <p:nvPr/>
          </p:nvSpPr>
          <p:spPr>
            <a:xfrm>
              <a:off x="2534663" y="4134536"/>
              <a:ext cx="7282743" cy="94108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Thi</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đọc</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giữa</a:t>
              </a:r>
              <a:r>
                <a:rPr lang="en-US" altLang="zh-CN"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các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5"/>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6"/>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7"/>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06620" y="1068771"/>
            <a:ext cx="11382374"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a:t>
            </a:r>
            <a:r>
              <a:rPr kumimoji="0" lang="vi-VN" sz="3000" b="1" i="1"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điển bách khoa toàn thư đầu tiên của tôi</a:t>
            </a: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2" name="组合 5">
            <a:extLst>
              <a:ext uri="{FF2B5EF4-FFF2-40B4-BE49-F238E27FC236}">
                <a16:creationId xmlns:a16="http://schemas.microsoft.com/office/drawing/2014/main" id="{0C2BE53D-7197-9435-910F-8378827C05AC}"/>
              </a:ext>
            </a:extLst>
          </p:cNvPr>
          <p:cNvGrpSpPr/>
          <p:nvPr/>
        </p:nvGrpSpPr>
        <p:grpSpPr>
          <a:xfrm>
            <a:off x="145731" y="0"/>
            <a:ext cx="2392517" cy="957872"/>
            <a:chOff x="3010551" y="4334354"/>
            <a:chExt cx="6278592" cy="1214046"/>
          </a:xfrm>
        </p:grpSpPr>
        <p:sp>
          <p:nvSpPr>
            <p:cNvPr id="4" name="矩形 15">
              <a:extLst>
                <a:ext uri="{FF2B5EF4-FFF2-40B4-BE49-F238E27FC236}">
                  <a16:creationId xmlns:a16="http://schemas.microsoft.com/office/drawing/2014/main" id="{A7549457-3CF6-BFA1-85DB-05BC67E678B2}"/>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17">
              <a:extLst>
                <a:ext uri="{FF2B5EF4-FFF2-40B4-BE49-F238E27FC236}">
                  <a16:creationId xmlns:a16="http://schemas.microsoft.com/office/drawing/2014/main" id="{B0506203-F77B-D868-89F3-BE62B2163F26}"/>
                </a:ext>
              </a:extLst>
            </p:cNvPr>
            <p:cNvSpPr/>
            <p:nvPr/>
          </p:nvSpPr>
          <p:spPr>
            <a:xfrm>
              <a:off x="3034667" y="4543332"/>
              <a:ext cx="6240639"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矩形 19">
              <a:extLst>
                <a:ext uri="{FF2B5EF4-FFF2-40B4-BE49-F238E27FC236}">
                  <a16:creationId xmlns:a16="http://schemas.microsoft.com/office/drawing/2014/main" id="{82CA9D22-31A1-9CAA-614E-F00B212FF2DF}"/>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0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p>
        </p:txBody>
      </p:sp>
      <p:pic>
        <p:nvPicPr>
          <p:cNvPr id="35" name="Picture 2" descr="Káº¿t quáº£ hÃ¬nh áº£nh cho home icon">
            <a:hlinkClick r:id="rId5"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7"/>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E5A0632-5701-4CD4-8120-7D07212A489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6\uFFFD\uFFFD{09CD349E-E0DD-450F-A6E8-49B0891ECED3}&quot;,&quot;C:\\Users\\HP\\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ap 2  Bai 1 Bau troi  Doc Bau tro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F21BFE6-AB08-4FCD-99C2-5475C7F4B271}:297"/>
</p:tagLst>
</file>

<file path=ppt/tags/tag11.xml><?xml version="1.0" encoding="utf-8"?>
<p:tagLst xmlns:a="http://schemas.openxmlformats.org/drawingml/2006/main" xmlns:r="http://schemas.openxmlformats.org/officeDocument/2006/relationships" xmlns:p="http://schemas.openxmlformats.org/presentationml/2006/main">
  <p:tag name="GENSWF_SLIDE_UID" val="{BDC58529-711F-4F87-AE2C-5C3F12E4FB97}:379"/>
</p:tagLst>
</file>

<file path=ppt/tags/tag12.xml><?xml version="1.0" encoding="utf-8"?>
<p:tagLst xmlns:a="http://schemas.openxmlformats.org/drawingml/2006/main" xmlns:r="http://schemas.openxmlformats.org/officeDocument/2006/relationships" xmlns:p="http://schemas.openxmlformats.org/presentationml/2006/main">
  <p:tag name="GENSWF_SLIDE_UID" val="{5C8B0EDF-E620-451D-A6F1-F01B46CA8A52}:298"/>
</p:tagLst>
</file>

<file path=ppt/tags/tag13.xml><?xml version="1.0" encoding="utf-8"?>
<p:tagLst xmlns:a="http://schemas.openxmlformats.org/drawingml/2006/main" xmlns:r="http://schemas.openxmlformats.org/officeDocument/2006/relationships" xmlns:p="http://schemas.openxmlformats.org/presentationml/2006/main">
  <p:tag name="GENSWF_SLIDE_UID" val="{F129D788-076C-41F5-B4D4-4A0CAE0E54DD}:328"/>
</p:tagLst>
</file>

<file path=ppt/tags/tag14.xml><?xml version="1.0" encoding="utf-8"?>
<p:tagLst xmlns:a="http://schemas.openxmlformats.org/drawingml/2006/main" xmlns:r="http://schemas.openxmlformats.org/officeDocument/2006/relationships" xmlns:p="http://schemas.openxmlformats.org/presentationml/2006/main">
  <p:tag name="GENSWF_SLIDE_UID" val="{85F36B2E-3E2C-481A-9E6B-1ABE3B20577C}:352"/>
</p:tagLst>
</file>

<file path=ppt/tags/tag15.xml><?xml version="1.0" encoding="utf-8"?>
<p:tagLst xmlns:a="http://schemas.openxmlformats.org/drawingml/2006/main" xmlns:r="http://schemas.openxmlformats.org/officeDocument/2006/relationships" xmlns:p="http://schemas.openxmlformats.org/presentationml/2006/main">
  <p:tag name="GENSWF_SLIDE_UID" val="{E475AF6A-3F28-4CA0-A9B4-D44AFBC93D85}:354"/>
</p:tagLst>
</file>

<file path=ppt/tags/tag16.xml><?xml version="1.0" encoding="utf-8"?>
<p:tagLst xmlns:a="http://schemas.openxmlformats.org/drawingml/2006/main" xmlns:r="http://schemas.openxmlformats.org/officeDocument/2006/relationships" xmlns:p="http://schemas.openxmlformats.org/presentationml/2006/main">
  <p:tag name="GENSWF_SLIDE_UID" val="{8A6B1CB6-E620-46E8-A5BE-B6CC0F48DF4D}:336"/>
</p:tagLst>
</file>

<file path=ppt/tags/tag17.xml><?xml version="1.0" encoding="utf-8"?>
<p:tagLst xmlns:a="http://schemas.openxmlformats.org/drawingml/2006/main" xmlns:r="http://schemas.openxmlformats.org/officeDocument/2006/relationships" xmlns:p="http://schemas.openxmlformats.org/presentationml/2006/main">
  <p:tag name="GENSWF_SLIDE_UID" val="{DBEED899-884B-4189-B965-73C0D93AAB17}:341"/>
</p:tagLst>
</file>

<file path=ppt/tags/tag18.xml><?xml version="1.0" encoding="utf-8"?>
<p:tagLst xmlns:a="http://schemas.openxmlformats.org/drawingml/2006/main" xmlns:r="http://schemas.openxmlformats.org/officeDocument/2006/relationships" xmlns:p="http://schemas.openxmlformats.org/presentationml/2006/main">
  <p:tag name="GENSWF_SLIDE_UID" val="{3D71031D-E9F0-43A4-8ADE-2CDC3AAF1605}:356"/>
</p:tagLst>
</file>

<file path=ppt/tags/tag19.xml><?xml version="1.0" encoding="utf-8"?>
<p:tagLst xmlns:a="http://schemas.openxmlformats.org/drawingml/2006/main" xmlns:r="http://schemas.openxmlformats.org/officeDocument/2006/relationships" xmlns:p="http://schemas.openxmlformats.org/presentationml/2006/main">
  <p:tag name="GENSWF_SLIDE_UID" val="{41F98ABD-3121-4088-8481-6D77B1B2D980}:355"/>
</p:tagLst>
</file>

<file path=ppt/tags/tag2.xml><?xml version="1.0" encoding="utf-8"?>
<p:tagLst xmlns:a="http://schemas.openxmlformats.org/drawingml/2006/main" xmlns:r="http://schemas.openxmlformats.org/officeDocument/2006/relationships" xmlns:p="http://schemas.openxmlformats.org/presentationml/2006/main">
  <p:tag name="GENSWF_SLIDE_UID" val="{154E53C2-E986-4E8B-961B-C49BF219D294}:285"/>
</p:tagLst>
</file>

<file path=ppt/tags/tag3.xml><?xml version="1.0" encoding="utf-8"?>
<p:tagLst xmlns:a="http://schemas.openxmlformats.org/drawingml/2006/main" xmlns:r="http://schemas.openxmlformats.org/officeDocument/2006/relationships" xmlns:p="http://schemas.openxmlformats.org/presentationml/2006/main">
  <p:tag name="GENSWF_SLIDE_UID" val="{0F56113B-EB89-4308-A73F-9F7CA5A8DEBF}:261"/>
</p:tagLst>
</file>

<file path=ppt/tags/tag4.xml><?xml version="1.0" encoding="utf-8"?>
<p:tagLst xmlns:a="http://schemas.openxmlformats.org/drawingml/2006/main" xmlns:r="http://schemas.openxmlformats.org/officeDocument/2006/relationships" xmlns:p="http://schemas.openxmlformats.org/presentationml/2006/main">
  <p:tag name="GENSWF_SLIDE_UID" val="{328614BC-10EC-4B0A-91B7-AB0EA6413856}:287"/>
</p:tagLst>
</file>

<file path=ppt/tags/tag5.xml><?xml version="1.0" encoding="utf-8"?>
<p:tagLst xmlns:a="http://schemas.openxmlformats.org/drawingml/2006/main" xmlns:r="http://schemas.openxmlformats.org/officeDocument/2006/relationships" xmlns:p="http://schemas.openxmlformats.org/presentationml/2006/main">
  <p:tag name="GENSWF_SLIDE_UID" val="{5155BD7A-A9C1-412A-BA47-870DB4AE97AF}:263"/>
</p:tagLst>
</file>

<file path=ppt/tags/tag6.xml><?xml version="1.0" encoding="utf-8"?>
<p:tagLst xmlns:a="http://schemas.openxmlformats.org/drawingml/2006/main" xmlns:r="http://schemas.openxmlformats.org/officeDocument/2006/relationships" xmlns:p="http://schemas.openxmlformats.org/presentationml/2006/main">
  <p:tag name="GENSWF_SLIDE_UID" val="{B466B210-1F27-48BB-93ED-8C61E083377A}:264"/>
</p:tagLst>
</file>

<file path=ppt/tags/tag7.xml><?xml version="1.0" encoding="utf-8"?>
<p:tagLst xmlns:a="http://schemas.openxmlformats.org/drawingml/2006/main" xmlns:r="http://schemas.openxmlformats.org/officeDocument/2006/relationships" xmlns:p="http://schemas.openxmlformats.org/presentationml/2006/main">
  <p:tag name="GENSWF_SLIDE_UID" val="{61726516-ADE8-46F3-A7E3-9E91A32F65D6}:269"/>
</p:tagLst>
</file>

<file path=ppt/tags/tag8.xml><?xml version="1.0" encoding="utf-8"?>
<p:tagLst xmlns:a="http://schemas.openxmlformats.org/drawingml/2006/main" xmlns:r="http://schemas.openxmlformats.org/officeDocument/2006/relationships" xmlns:p="http://schemas.openxmlformats.org/presentationml/2006/main">
  <p:tag name="GENSWF_SLIDE_UID" val="{70A54263-C242-46BD-82A9-DC30320E1F9C}:288"/>
</p:tagLst>
</file>

<file path=ppt/tags/tag9.xml><?xml version="1.0" encoding="utf-8"?>
<p:tagLst xmlns:a="http://schemas.openxmlformats.org/drawingml/2006/main" xmlns:r="http://schemas.openxmlformats.org/officeDocument/2006/relationships" xmlns:p="http://schemas.openxmlformats.org/presentationml/2006/main">
  <p:tag name="GENSWF_SLIDE_UID" val="{64ACBF00-1C0B-48CC-8913-298B04AD2820}:29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1080</Words>
  <Application>Microsoft Office PowerPoint</Application>
  <PresentationFormat>Widescreen</PresentationFormat>
  <Paragraphs>76</Paragraphs>
  <Slides>18</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等线</vt:lpstr>
      <vt:lpstr>微软雅黑</vt:lpstr>
      <vt:lpstr>Arial</vt:lpstr>
      <vt:lpstr>Arial-Rounded</vt:lpstr>
      <vt:lpstr>Calibri</vt:lpstr>
      <vt:lpstr>Calibri Light</vt:lpstr>
      <vt:lpstr>Coiny</vt:lpstr>
      <vt:lpstr>SVN-Sign Painter House Script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2  Bai 1 Bau troi  Doc Bau troi</dc:title>
  <dc:creator>Thao Tran</dc:creator>
  <cp:lastModifiedBy>Administrator</cp:lastModifiedBy>
  <cp:revision>44</cp:revision>
  <dcterms:created xsi:type="dcterms:W3CDTF">2022-10-03T11:23:45Z</dcterms:created>
  <dcterms:modified xsi:type="dcterms:W3CDTF">2025-01-30T07:37:49Z</dcterms:modified>
</cp:coreProperties>
</file>