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dia/audio10.wav" ContentType="audio/wav"/>
  <Override PartName="/ppt/media/audio20.wav" ContentType="audio/wav"/>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353" r:id="rId2"/>
    <p:sldId id="424" r:id="rId3"/>
    <p:sldId id="423" r:id="rId4"/>
    <p:sldId id="425" r:id="rId5"/>
    <p:sldId id="420" r:id="rId6"/>
    <p:sldId id="422" r:id="rId7"/>
    <p:sldId id="426" r:id="rId8"/>
    <p:sldId id="413" r:id="rId9"/>
    <p:sldId id="421" r:id="rId10"/>
    <p:sldId id="315" r:id="rId11"/>
    <p:sldId id="416" r:id="rId12"/>
    <p:sldId id="414" r:id="rId13"/>
    <p:sldId id="263" r:id="rId14"/>
  </p:sldIdLst>
  <p:sldSz cx="12192000" cy="6858000"/>
  <p:notesSz cx="6858000" cy="9144000"/>
  <p:custDataLst>
    <p:tags r:id="rId1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708" y="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6F926D-5ABD-4A07-96A2-0578B100DCD8}" type="datetimeFigureOut">
              <a:rPr lang="en-US" smtClean="0"/>
              <a:pPr/>
              <a:t>1/30/2025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76DC36-8464-49A8-B26F-F2D787CDB17C}" type="slidenum">
              <a:rPr lang="en-US" smtClean="0"/>
              <a:pPr/>
              <a:t>‹#›</a:t>
            </a:fld>
            <a:endParaRPr lang="en-US"/>
          </a:p>
        </p:txBody>
      </p:sp>
    </p:spTree>
    <p:extLst>
      <p:ext uri="{BB962C8B-B14F-4D97-AF65-F5344CB8AC3E}">
        <p14:creationId xmlns:p14="http://schemas.microsoft.com/office/powerpoint/2010/main" val="732212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532692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geb71e308dc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8" name="Google Shape;978;geb71e308dc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5614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4107883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3976DC36-8464-49A8-B26F-F2D787CDB17C}" type="slidenum">
              <a:rPr lang="en-US" smtClean="0"/>
              <a:pPr/>
              <a:t>12</a:t>
            </a:fld>
            <a:endParaRPr lang="en-US"/>
          </a:p>
        </p:txBody>
      </p:sp>
    </p:spTree>
    <p:extLst>
      <p:ext uri="{BB962C8B-B14F-4D97-AF65-F5344CB8AC3E}">
        <p14:creationId xmlns:p14="http://schemas.microsoft.com/office/powerpoint/2010/main" val="3902779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eb71e308dc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eb71e308d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9415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771476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463686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27877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032977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3976DC36-8464-49A8-B26F-F2D787CDB17C}" type="slidenum">
              <a:rPr lang="en-US" smtClean="0"/>
              <a:pPr/>
              <a:t>6</a:t>
            </a:fld>
            <a:endParaRPr lang="en-US"/>
          </a:p>
        </p:txBody>
      </p:sp>
    </p:spTree>
    <p:extLst>
      <p:ext uri="{BB962C8B-B14F-4D97-AF65-F5344CB8AC3E}">
        <p14:creationId xmlns:p14="http://schemas.microsoft.com/office/powerpoint/2010/main" val="610541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geb71e308dc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8" name="Google Shape;978;geb71e308dc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3957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3976DC36-8464-49A8-B26F-F2D787CDB17C}" type="slidenum">
              <a:rPr lang="en-US" smtClean="0"/>
              <a:pPr/>
              <a:t>8</a:t>
            </a:fld>
            <a:endParaRPr lang="en-US"/>
          </a:p>
        </p:txBody>
      </p:sp>
    </p:spTree>
    <p:extLst>
      <p:ext uri="{BB962C8B-B14F-4D97-AF65-F5344CB8AC3E}">
        <p14:creationId xmlns:p14="http://schemas.microsoft.com/office/powerpoint/2010/main" val="2281874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84865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rgbClr val="FFFFFF"/>
        </a:solidFill>
        <a:effectLst/>
      </p:bgPr>
    </p:bg>
    <p:spTree>
      <p:nvGrpSpPr>
        <p:cNvPr id="1" name="Shape 29"/>
        <p:cNvGrpSpPr/>
        <p:nvPr/>
      </p:nvGrpSpPr>
      <p:grpSpPr>
        <a:xfrm>
          <a:off x="0" y="0"/>
          <a:ext cx="0" cy="0"/>
          <a:chOff x="0" y="0"/>
          <a:chExt cx="0" cy="0"/>
        </a:xfrm>
      </p:grpSpPr>
      <p:sp>
        <p:nvSpPr>
          <p:cNvPr id="30" name="Google Shape;30;p3"/>
          <p:cNvSpPr txBox="1">
            <a:spLocks noGrp="1"/>
          </p:cNvSpPr>
          <p:nvPr>
            <p:ph type="title"/>
          </p:nvPr>
        </p:nvSpPr>
        <p:spPr>
          <a:xfrm>
            <a:off x="2687051" y="2885497"/>
            <a:ext cx="681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5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1" name="Google Shape;31;p3"/>
          <p:cNvSpPr txBox="1">
            <a:spLocks noGrp="1"/>
          </p:cNvSpPr>
          <p:nvPr>
            <p:ph type="title" idx="2" hasCustomPrompt="1"/>
          </p:nvPr>
        </p:nvSpPr>
        <p:spPr>
          <a:xfrm>
            <a:off x="7909200" y="1619067"/>
            <a:ext cx="159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2" name="Google Shape;32;p3"/>
          <p:cNvSpPr txBox="1">
            <a:spLocks noGrp="1"/>
          </p:cNvSpPr>
          <p:nvPr>
            <p:ph type="subTitle" idx="1"/>
          </p:nvPr>
        </p:nvSpPr>
        <p:spPr>
          <a:xfrm>
            <a:off x="3189200" y="4706967"/>
            <a:ext cx="5813600" cy="49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3" name="Google Shape;33;p3"/>
          <p:cNvGrpSpPr/>
          <p:nvPr/>
        </p:nvGrpSpPr>
        <p:grpSpPr>
          <a:xfrm>
            <a:off x="0" y="-20450"/>
            <a:ext cx="12206400" cy="7140572"/>
            <a:chOff x="0" y="-15338"/>
            <a:chExt cx="9154800" cy="5355429"/>
          </a:xfrm>
        </p:grpSpPr>
        <p:sp>
          <p:nvSpPr>
            <p:cNvPr id="34" name="Google Shape;34;p3"/>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3"/>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1">
                <a:lumMod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 name="Google Shape;36;p3"/>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3"/>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1">
                <a:lumMod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2082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bg2">
            <a:lumMod val="20000"/>
            <a:lumOff val="80000"/>
          </a:schemeClr>
        </a:solidFill>
        <a:effectLst/>
      </p:bgPr>
    </p:bg>
    <p:spTree>
      <p:nvGrpSpPr>
        <p:cNvPr id="1" name="Shape 103"/>
        <p:cNvGrpSpPr/>
        <p:nvPr/>
      </p:nvGrpSpPr>
      <p:grpSpPr>
        <a:xfrm>
          <a:off x="0" y="0"/>
          <a:ext cx="0" cy="0"/>
          <a:chOff x="0" y="0"/>
          <a:chExt cx="0" cy="0"/>
        </a:xfrm>
      </p:grpSpPr>
      <p:sp>
        <p:nvSpPr>
          <p:cNvPr id="104" name="Google Shape;104;p7"/>
          <p:cNvSpPr txBox="1">
            <a:spLocks noGrp="1"/>
          </p:cNvSpPr>
          <p:nvPr>
            <p:ph type="title"/>
          </p:nvPr>
        </p:nvSpPr>
        <p:spPr>
          <a:xfrm>
            <a:off x="2736600" y="1140600"/>
            <a:ext cx="6718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7"/>
          <p:cNvSpPr txBox="1">
            <a:spLocks noGrp="1"/>
          </p:cNvSpPr>
          <p:nvPr>
            <p:ph type="body" idx="1"/>
          </p:nvPr>
        </p:nvSpPr>
        <p:spPr>
          <a:xfrm>
            <a:off x="1747800" y="2738733"/>
            <a:ext cx="8710800" cy="2569600"/>
          </a:xfrm>
          <a:prstGeom prst="rect">
            <a:avLst/>
          </a:prstGeom>
        </p:spPr>
        <p:txBody>
          <a:bodyPr spcFirstLastPara="1" wrap="square" lIns="91425" tIns="91425" rIns="91425" bIns="91425" anchor="t" anchorCtr="0">
            <a:noAutofit/>
          </a:bodyPr>
          <a:lstStyle>
            <a:lvl1pPr marL="609585" lvl="0" indent="-389457" rtl="0">
              <a:lnSpc>
                <a:spcPct val="100000"/>
              </a:lnSpc>
              <a:spcBef>
                <a:spcPts val="0"/>
              </a:spcBef>
              <a:spcAft>
                <a:spcPts val="0"/>
              </a:spcAft>
              <a:buClr>
                <a:schemeClr val="dk2"/>
              </a:buClr>
              <a:buSzPts val="1000"/>
              <a:buAutoNum type="arabicPeriod"/>
              <a:defRPr sz="1867">
                <a:solidFill>
                  <a:srgbClr val="434343"/>
                </a:solidFill>
              </a:defRPr>
            </a:lvl1pPr>
            <a:lvl2pPr marL="1219170" lvl="1" indent="-423323" rtl="0">
              <a:lnSpc>
                <a:spcPct val="115000"/>
              </a:lnSpc>
              <a:spcBef>
                <a:spcPts val="0"/>
              </a:spcBef>
              <a:spcAft>
                <a:spcPts val="0"/>
              </a:spcAft>
              <a:buClr>
                <a:schemeClr val="dk2"/>
              </a:buClr>
              <a:buSzPts val="1400"/>
              <a:buAutoNum type="alphaLcPeriod"/>
              <a:defRPr>
                <a:solidFill>
                  <a:srgbClr val="434343"/>
                </a:solidFill>
              </a:defRPr>
            </a:lvl2pPr>
            <a:lvl3pPr marL="1828754" lvl="2" indent="-423323" rtl="0">
              <a:lnSpc>
                <a:spcPct val="115000"/>
              </a:lnSpc>
              <a:spcBef>
                <a:spcPts val="0"/>
              </a:spcBef>
              <a:spcAft>
                <a:spcPts val="0"/>
              </a:spcAft>
              <a:buClr>
                <a:schemeClr val="dk2"/>
              </a:buClr>
              <a:buSzPts val="1400"/>
              <a:buAutoNum type="romanLcPeriod"/>
              <a:defRPr>
                <a:solidFill>
                  <a:srgbClr val="434343"/>
                </a:solidFill>
              </a:defRPr>
            </a:lvl3pPr>
            <a:lvl4pPr marL="2438339" lvl="3" indent="-423323" rtl="0">
              <a:lnSpc>
                <a:spcPct val="115000"/>
              </a:lnSpc>
              <a:spcBef>
                <a:spcPts val="0"/>
              </a:spcBef>
              <a:spcAft>
                <a:spcPts val="0"/>
              </a:spcAft>
              <a:buClr>
                <a:schemeClr val="dk2"/>
              </a:buClr>
              <a:buSzPts val="1400"/>
              <a:buAutoNum type="arabicPeriod"/>
              <a:defRPr>
                <a:solidFill>
                  <a:srgbClr val="434343"/>
                </a:solidFill>
              </a:defRPr>
            </a:lvl4pPr>
            <a:lvl5pPr marL="3047924" lvl="4" indent="-423323" rtl="0">
              <a:lnSpc>
                <a:spcPct val="115000"/>
              </a:lnSpc>
              <a:spcBef>
                <a:spcPts val="0"/>
              </a:spcBef>
              <a:spcAft>
                <a:spcPts val="0"/>
              </a:spcAft>
              <a:buClr>
                <a:schemeClr val="dk2"/>
              </a:buClr>
              <a:buSzPts val="1400"/>
              <a:buAutoNum type="alphaLcPeriod"/>
              <a:defRPr>
                <a:solidFill>
                  <a:srgbClr val="434343"/>
                </a:solidFill>
              </a:defRPr>
            </a:lvl5pPr>
            <a:lvl6pPr marL="3657509" lvl="5" indent="-423323" rtl="0">
              <a:lnSpc>
                <a:spcPct val="115000"/>
              </a:lnSpc>
              <a:spcBef>
                <a:spcPts val="0"/>
              </a:spcBef>
              <a:spcAft>
                <a:spcPts val="0"/>
              </a:spcAft>
              <a:buClr>
                <a:schemeClr val="dk2"/>
              </a:buClr>
              <a:buSzPts val="1400"/>
              <a:buAutoNum type="romanLcPeriod"/>
              <a:defRPr>
                <a:solidFill>
                  <a:srgbClr val="434343"/>
                </a:solidFill>
              </a:defRPr>
            </a:lvl6pPr>
            <a:lvl7pPr marL="4267093" lvl="6" indent="-423323" rtl="0">
              <a:lnSpc>
                <a:spcPct val="115000"/>
              </a:lnSpc>
              <a:spcBef>
                <a:spcPts val="0"/>
              </a:spcBef>
              <a:spcAft>
                <a:spcPts val="0"/>
              </a:spcAft>
              <a:buClr>
                <a:schemeClr val="dk2"/>
              </a:buClr>
              <a:buSzPts val="1400"/>
              <a:buAutoNum type="arabicPeriod"/>
              <a:defRPr>
                <a:solidFill>
                  <a:srgbClr val="434343"/>
                </a:solidFill>
              </a:defRPr>
            </a:lvl7pPr>
            <a:lvl8pPr marL="4876678" lvl="7" indent="-423323" rtl="0">
              <a:lnSpc>
                <a:spcPct val="115000"/>
              </a:lnSpc>
              <a:spcBef>
                <a:spcPts val="0"/>
              </a:spcBef>
              <a:spcAft>
                <a:spcPts val="0"/>
              </a:spcAft>
              <a:buClr>
                <a:schemeClr val="dk2"/>
              </a:buClr>
              <a:buSzPts val="1400"/>
              <a:buAutoNum type="alphaLcPeriod"/>
              <a:defRPr>
                <a:solidFill>
                  <a:srgbClr val="434343"/>
                </a:solidFill>
              </a:defRPr>
            </a:lvl8pPr>
            <a:lvl9pPr marL="5486263" lvl="8" indent="-423323" rtl="0">
              <a:lnSpc>
                <a:spcPct val="115000"/>
              </a:lnSpc>
              <a:spcBef>
                <a:spcPts val="0"/>
              </a:spcBef>
              <a:spcAft>
                <a:spcPts val="0"/>
              </a:spcAft>
              <a:buClr>
                <a:schemeClr val="dk2"/>
              </a:buClr>
              <a:buSzPts val="1400"/>
              <a:buAutoNum type="romanLcPeriod"/>
              <a:defRPr>
                <a:solidFill>
                  <a:srgbClr val="434343"/>
                </a:solidFill>
              </a:defRPr>
            </a:lvl9pPr>
          </a:lstStyle>
          <a:p>
            <a:endParaRPr/>
          </a:p>
        </p:txBody>
      </p:sp>
      <p:grpSp>
        <p:nvGrpSpPr>
          <p:cNvPr id="106" name="Google Shape;106;p7"/>
          <p:cNvGrpSpPr/>
          <p:nvPr/>
        </p:nvGrpSpPr>
        <p:grpSpPr>
          <a:xfrm>
            <a:off x="0" y="-20450"/>
            <a:ext cx="12206400" cy="7140572"/>
            <a:chOff x="0" y="-15338"/>
            <a:chExt cx="9154800" cy="5355429"/>
          </a:xfrm>
        </p:grpSpPr>
        <p:sp>
          <p:nvSpPr>
            <p:cNvPr id="107" name="Google Shape;107;p7"/>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7"/>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1">
                <a:lumMod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09" name="Google Shape;109;p7"/>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7"/>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7"/>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7"/>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7"/>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7"/>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7"/>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7"/>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14049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4"/>
        </a:solidFill>
        <a:effectLst/>
      </p:bgPr>
    </p:bg>
    <p:spTree>
      <p:nvGrpSpPr>
        <p:cNvPr id="1" name="Shape 441"/>
        <p:cNvGrpSpPr/>
        <p:nvPr/>
      </p:nvGrpSpPr>
      <p:grpSpPr>
        <a:xfrm>
          <a:off x="0" y="0"/>
          <a:ext cx="0" cy="0"/>
          <a:chOff x="0" y="0"/>
          <a:chExt cx="0" cy="0"/>
        </a:xfrm>
      </p:grpSpPr>
    </p:spTree>
    <p:extLst>
      <p:ext uri="{BB962C8B-B14F-4D97-AF65-F5344CB8AC3E}">
        <p14:creationId xmlns:p14="http://schemas.microsoft.com/office/powerpoint/2010/main" val="3656503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4"/>
        </a:solidFill>
        <a:effectLst/>
      </p:bgPr>
    </p:bg>
    <p:spTree>
      <p:nvGrpSpPr>
        <p:cNvPr id="1" name="Shape 442"/>
        <p:cNvGrpSpPr/>
        <p:nvPr/>
      </p:nvGrpSpPr>
      <p:grpSpPr>
        <a:xfrm>
          <a:off x="0" y="0"/>
          <a:ext cx="0" cy="0"/>
          <a:chOff x="0" y="0"/>
          <a:chExt cx="0" cy="0"/>
        </a:xfrm>
      </p:grpSpPr>
      <p:grpSp>
        <p:nvGrpSpPr>
          <p:cNvPr id="443" name="Google Shape;443;p25"/>
          <p:cNvGrpSpPr/>
          <p:nvPr/>
        </p:nvGrpSpPr>
        <p:grpSpPr>
          <a:xfrm>
            <a:off x="0" y="-20450"/>
            <a:ext cx="12206400" cy="7140572"/>
            <a:chOff x="0" y="-15338"/>
            <a:chExt cx="9154800" cy="5355429"/>
          </a:xfrm>
        </p:grpSpPr>
        <p:sp>
          <p:nvSpPr>
            <p:cNvPr id="444" name="Google Shape;444;p25"/>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5"/>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5"/>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5"/>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5"/>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5"/>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5"/>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5"/>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5"/>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5"/>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5"/>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5"/>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5"/>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014520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5252CD77-1AFD-4DE6-A5A0-2691F076AB9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800" y="521208"/>
            <a:ext cx="1119080" cy="1119080"/>
          </a:xfrm>
          <a:prstGeom prst="rect">
            <a:avLst/>
          </a:prstGeom>
        </p:spPr>
      </p:pic>
    </p:spTree>
    <p:extLst>
      <p:ext uri="{BB962C8B-B14F-4D97-AF65-F5344CB8AC3E}">
        <p14:creationId xmlns:p14="http://schemas.microsoft.com/office/powerpoint/2010/main" val="70194100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13.xml"/><Relationship Id="rId7" Type="http://schemas.microsoft.com/office/2007/relationships/hdphoto" Target="../media/hdphoto5.wdp"/><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30.png"/><Relationship Id="rId5" Type="http://schemas.microsoft.com/office/2007/relationships/hdphoto" Target="../media/hdphoto4.wdp"/><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4.png"/><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5.png"/><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6.png"/><Relationship Id="rId4" Type="http://schemas.openxmlformats.org/officeDocument/2006/relationships/image" Target="../media/image2.em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5" Type="http://schemas.microsoft.com/office/2007/relationships/hdphoto" Target="../media/hdphoto1.wdp"/><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6.xm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8.png"/><Relationship Id="rId11" Type="http://schemas.openxmlformats.org/officeDocument/2006/relationships/audio" Target="../media/audio20.wav"/><Relationship Id="rId5" Type="http://schemas.openxmlformats.org/officeDocument/2006/relationships/audio" Target="../media/audio2.wav"/><Relationship Id="rId10" Type="http://schemas.openxmlformats.org/officeDocument/2006/relationships/audio" Target="../media/audio10.wav"/><Relationship Id="rId4" Type="http://schemas.openxmlformats.org/officeDocument/2006/relationships/audio" Target="../media/audio1.wav"/><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8.xml"/><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22.png"/><Relationship Id="rId5" Type="http://schemas.microsoft.com/office/2007/relationships/hdphoto" Target="../media/hdphoto3.wdp"/><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14" name="Speech Bubble: Rectangle with Corners Rounded 4">
            <a:extLst>
              <a:ext uri="{FF2B5EF4-FFF2-40B4-BE49-F238E27FC236}">
                <a16:creationId xmlns:a16="http://schemas.microsoft.com/office/drawing/2014/main" id="{1FA9FD0A-937E-4AA2-BE0B-46ED027E1A58}"/>
              </a:ext>
            </a:extLst>
          </p:cNvPr>
          <p:cNvSpPr/>
          <p:nvPr/>
        </p:nvSpPr>
        <p:spPr>
          <a:xfrm flipH="1">
            <a:off x="5391150" y="1849547"/>
            <a:ext cx="6515100" cy="29480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FF0000"/>
                </a:solidFill>
                <a:latin typeface="Calibri" panose="020F0502020204030204" pitchFamily="34" charset="0"/>
                <a:cs typeface="Calibri" panose="020F0502020204030204" pitchFamily="34" charset="0"/>
              </a:rPr>
              <a:t>Kể về một giờ </a:t>
            </a:r>
            <a:r>
              <a:rPr lang="en-US" sz="4000" b="1" dirty="0" err="1">
                <a:solidFill>
                  <a:srgbClr val="FF0000"/>
                </a:solidFill>
                <a:latin typeface="Calibri" panose="020F0502020204030204" pitchFamily="34" charset="0"/>
                <a:cs typeface="Calibri" panose="020F0502020204030204" pitchFamily="34" charset="0"/>
              </a:rPr>
              <a:t>học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vẽ</a:t>
            </a:r>
            <a:r>
              <a:rPr lang="en-US" sz="4000" b="1" dirty="0">
                <a:solidFill>
                  <a:srgbClr val="FF0000"/>
                </a:solidFill>
                <a:latin typeface="Calibri" panose="020F0502020204030204" pitchFamily="34" charset="0"/>
                <a:cs typeface="Calibri" panose="020F0502020204030204" pitchFamily="34" charset="0"/>
              </a:rPr>
              <a:t> </a:t>
            </a:r>
            <a:r>
              <a:rPr lang="vi-VN" sz="4000" b="1" dirty="0">
                <a:solidFill>
                  <a:srgbClr val="FF0000"/>
                </a:solidFill>
                <a:latin typeface="Calibri" panose="020F0502020204030204" pitchFamily="34" charset="0"/>
                <a:cs typeface="Calibri" panose="020F0502020204030204" pitchFamily="34" charset="0"/>
              </a:rPr>
              <a:t>ngoài trời của các bạn HS. Thầy giáo nhắc các bạn hãy quan sát và chọn cảnh mình thích nhất để vẽ.</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536A5EC6-E17A-454B-A44D-D76FA64E40AD}"/>
              </a:ext>
            </a:extLst>
          </p:cNvPr>
          <p:cNvPicPr>
            <a:picLocks noChangeAspect="1"/>
          </p:cNvPicPr>
          <p:nvPr/>
        </p:nvPicPr>
        <p:blipFill>
          <a:blip r:embed="rId4"/>
          <a:stretch>
            <a:fillRect/>
          </a:stretch>
        </p:blipFill>
        <p:spPr>
          <a:xfrm>
            <a:off x="2494436" y="470928"/>
            <a:ext cx="7010400" cy="943704"/>
          </a:xfrm>
          <a:prstGeom prst="rect">
            <a:avLst/>
          </a:prstGeom>
        </p:spPr>
      </p:pic>
      <p:pic>
        <p:nvPicPr>
          <p:cNvPr id="4" name="Picture 3">
            <a:extLst>
              <a:ext uri="{FF2B5EF4-FFF2-40B4-BE49-F238E27FC236}">
                <a16:creationId xmlns:a16="http://schemas.microsoft.com/office/drawing/2014/main" id="{07A9F2C5-37BA-4A25-ADFB-CB4B807D447E}"/>
              </a:ext>
            </a:extLst>
          </p:cNvPr>
          <p:cNvPicPr>
            <a:picLocks noChangeAspect="1"/>
          </p:cNvPicPr>
          <p:nvPr/>
        </p:nvPicPr>
        <p:blipFill>
          <a:blip r:embed="rId5"/>
          <a:stretch>
            <a:fillRect/>
          </a:stretch>
        </p:blipFill>
        <p:spPr>
          <a:xfrm>
            <a:off x="495299" y="2000250"/>
            <a:ext cx="4448175" cy="3285584"/>
          </a:xfrm>
          <a:prstGeom prst="rect">
            <a:avLst/>
          </a:prstGeom>
        </p:spPr>
      </p:pic>
    </p:spTree>
    <p:custDataLst>
      <p:tags r:id="rId1"/>
    </p:custDataLst>
    <p:extLst>
      <p:ext uri="{BB962C8B-B14F-4D97-AF65-F5344CB8AC3E}">
        <p14:creationId xmlns:p14="http://schemas.microsoft.com/office/powerpoint/2010/main" val="160370231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grpSp>
        <p:nvGrpSpPr>
          <p:cNvPr id="33" name="Google Shape;472;p28">
            <a:extLst>
              <a:ext uri="{FF2B5EF4-FFF2-40B4-BE49-F238E27FC236}">
                <a16:creationId xmlns:a16="http://schemas.microsoft.com/office/drawing/2014/main" id="{5C32DF34-3E8E-31DB-45E9-A9D801DF8D65}"/>
              </a:ext>
            </a:extLst>
          </p:cNvPr>
          <p:cNvGrpSpPr/>
          <p:nvPr/>
        </p:nvGrpSpPr>
        <p:grpSpPr>
          <a:xfrm rot="1554012">
            <a:off x="7579866" y="852611"/>
            <a:ext cx="1702681" cy="2040333"/>
            <a:chOff x="772056" y="1246863"/>
            <a:chExt cx="1230545" cy="1615348"/>
          </a:xfrm>
        </p:grpSpPr>
        <p:sp>
          <p:nvSpPr>
            <p:cNvPr id="34" name="Google Shape;473;p28">
              <a:extLst>
                <a:ext uri="{FF2B5EF4-FFF2-40B4-BE49-F238E27FC236}">
                  <a16:creationId xmlns:a16="http://schemas.microsoft.com/office/drawing/2014/main" id="{30892FF9-6055-BBE9-5C28-AE5CA2868175}"/>
                </a:ext>
              </a:extLst>
            </p:cNvPr>
            <p:cNvSpPr/>
            <p:nvPr/>
          </p:nvSpPr>
          <p:spPr>
            <a:xfrm>
              <a:off x="1233705" y="2607864"/>
              <a:ext cx="326880" cy="254347"/>
            </a:xfrm>
            <a:custGeom>
              <a:avLst/>
              <a:gdLst/>
              <a:ahLst/>
              <a:cxnLst/>
              <a:rect l="l" t="t" r="r" b="b"/>
              <a:pathLst>
                <a:path w="3529" h="2746" extrusionOk="0">
                  <a:moveTo>
                    <a:pt x="2200" y="1"/>
                  </a:moveTo>
                  <a:cubicBezTo>
                    <a:pt x="2185" y="1"/>
                    <a:pt x="2169" y="2"/>
                    <a:pt x="2154" y="3"/>
                  </a:cubicBezTo>
                  <a:cubicBezTo>
                    <a:pt x="1902" y="23"/>
                    <a:pt x="1214" y="407"/>
                    <a:pt x="1102" y="700"/>
                  </a:cubicBezTo>
                  <a:cubicBezTo>
                    <a:pt x="840" y="893"/>
                    <a:pt x="1" y="2055"/>
                    <a:pt x="354" y="2399"/>
                  </a:cubicBezTo>
                  <a:cubicBezTo>
                    <a:pt x="406" y="2449"/>
                    <a:pt x="462" y="2470"/>
                    <a:pt x="518" y="2470"/>
                  </a:cubicBezTo>
                  <a:cubicBezTo>
                    <a:pt x="769" y="2470"/>
                    <a:pt x="1036" y="2054"/>
                    <a:pt x="1102" y="1914"/>
                  </a:cubicBezTo>
                  <a:lnTo>
                    <a:pt x="1102" y="1914"/>
                  </a:lnTo>
                  <a:cubicBezTo>
                    <a:pt x="1093" y="2167"/>
                    <a:pt x="1123" y="2399"/>
                    <a:pt x="1244" y="2581"/>
                  </a:cubicBezTo>
                  <a:cubicBezTo>
                    <a:pt x="1271" y="2585"/>
                    <a:pt x="1298" y="2587"/>
                    <a:pt x="1323" y="2587"/>
                  </a:cubicBezTo>
                  <a:cubicBezTo>
                    <a:pt x="1604" y="2587"/>
                    <a:pt x="1746" y="2336"/>
                    <a:pt x="1821" y="2086"/>
                  </a:cubicBezTo>
                  <a:cubicBezTo>
                    <a:pt x="1898" y="2318"/>
                    <a:pt x="2031" y="2745"/>
                    <a:pt x="2300" y="2745"/>
                  </a:cubicBezTo>
                  <a:cubicBezTo>
                    <a:pt x="2311" y="2745"/>
                    <a:pt x="2324" y="2744"/>
                    <a:pt x="2336" y="2743"/>
                  </a:cubicBezTo>
                  <a:cubicBezTo>
                    <a:pt x="2659" y="2702"/>
                    <a:pt x="2619" y="2328"/>
                    <a:pt x="2578" y="2066"/>
                  </a:cubicBezTo>
                  <a:lnTo>
                    <a:pt x="2578" y="2066"/>
                  </a:lnTo>
                  <a:cubicBezTo>
                    <a:pt x="2848" y="2143"/>
                    <a:pt x="2981" y="2523"/>
                    <a:pt x="3273" y="2523"/>
                  </a:cubicBezTo>
                  <a:cubicBezTo>
                    <a:pt x="3287" y="2523"/>
                    <a:pt x="3302" y="2522"/>
                    <a:pt x="3317" y="2520"/>
                  </a:cubicBezTo>
                  <a:cubicBezTo>
                    <a:pt x="3529" y="1873"/>
                    <a:pt x="3418" y="1055"/>
                    <a:pt x="3014" y="529"/>
                  </a:cubicBezTo>
                  <a:cubicBezTo>
                    <a:pt x="2830" y="297"/>
                    <a:pt x="2518" y="1"/>
                    <a:pt x="220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474;p28">
              <a:extLst>
                <a:ext uri="{FF2B5EF4-FFF2-40B4-BE49-F238E27FC236}">
                  <a16:creationId xmlns:a16="http://schemas.microsoft.com/office/drawing/2014/main" id="{38BAF6D6-14C3-754D-80E9-ACD0B9F2D814}"/>
                </a:ext>
              </a:extLst>
            </p:cNvPr>
            <p:cNvSpPr/>
            <p:nvPr/>
          </p:nvSpPr>
          <p:spPr>
            <a:xfrm>
              <a:off x="772056" y="1312440"/>
              <a:ext cx="1230545" cy="1372140"/>
            </a:xfrm>
            <a:custGeom>
              <a:avLst/>
              <a:gdLst/>
              <a:ahLst/>
              <a:cxnLst/>
              <a:rect l="l" t="t" r="r" b="b"/>
              <a:pathLst>
                <a:path w="13285" h="14814" extrusionOk="0">
                  <a:moveTo>
                    <a:pt x="6507" y="0"/>
                  </a:moveTo>
                  <a:cubicBezTo>
                    <a:pt x="6364" y="0"/>
                    <a:pt x="6221" y="6"/>
                    <a:pt x="6077" y="17"/>
                  </a:cubicBezTo>
                  <a:cubicBezTo>
                    <a:pt x="2588" y="280"/>
                    <a:pt x="0" y="3798"/>
                    <a:pt x="314" y="7883"/>
                  </a:cubicBezTo>
                  <a:cubicBezTo>
                    <a:pt x="615" y="11805"/>
                    <a:pt x="3470" y="14813"/>
                    <a:pt x="6794" y="14813"/>
                  </a:cubicBezTo>
                  <a:cubicBezTo>
                    <a:pt x="6932" y="14813"/>
                    <a:pt x="7070" y="14808"/>
                    <a:pt x="7209" y="14798"/>
                  </a:cubicBezTo>
                  <a:cubicBezTo>
                    <a:pt x="10697" y="14535"/>
                    <a:pt x="13285" y="11006"/>
                    <a:pt x="12972" y="6922"/>
                  </a:cubicBezTo>
                  <a:cubicBezTo>
                    <a:pt x="12671" y="3005"/>
                    <a:pt x="9824" y="0"/>
                    <a:pt x="6507"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475;p28">
              <a:extLst>
                <a:ext uri="{FF2B5EF4-FFF2-40B4-BE49-F238E27FC236}">
                  <a16:creationId xmlns:a16="http://schemas.microsoft.com/office/drawing/2014/main" id="{EDAB0D3C-C354-7E7E-9223-A5758F04C413}"/>
                </a:ext>
              </a:extLst>
            </p:cNvPr>
            <p:cNvSpPr/>
            <p:nvPr/>
          </p:nvSpPr>
          <p:spPr>
            <a:xfrm>
              <a:off x="854400" y="1448781"/>
              <a:ext cx="843922" cy="988952"/>
            </a:xfrm>
            <a:custGeom>
              <a:avLst/>
              <a:gdLst/>
              <a:ahLst/>
              <a:cxnLst/>
              <a:rect l="l" t="t" r="r" b="b"/>
              <a:pathLst>
                <a:path w="9111" h="10677" extrusionOk="0">
                  <a:moveTo>
                    <a:pt x="4419" y="0"/>
                  </a:moveTo>
                  <a:cubicBezTo>
                    <a:pt x="4328" y="0"/>
                    <a:pt x="4237" y="3"/>
                    <a:pt x="4146" y="10"/>
                  </a:cubicBezTo>
                  <a:cubicBezTo>
                    <a:pt x="1760" y="192"/>
                    <a:pt x="1" y="2720"/>
                    <a:pt x="223" y="5662"/>
                  </a:cubicBezTo>
                  <a:cubicBezTo>
                    <a:pt x="437" y="8492"/>
                    <a:pt x="2410" y="10677"/>
                    <a:pt x="4684" y="10677"/>
                  </a:cubicBezTo>
                  <a:cubicBezTo>
                    <a:pt x="4774" y="10677"/>
                    <a:pt x="4864" y="10673"/>
                    <a:pt x="4955" y="10667"/>
                  </a:cubicBezTo>
                  <a:cubicBezTo>
                    <a:pt x="7351" y="10485"/>
                    <a:pt x="9110" y="7947"/>
                    <a:pt x="8888" y="5005"/>
                  </a:cubicBezTo>
                  <a:cubicBezTo>
                    <a:pt x="8674" y="2175"/>
                    <a:pt x="6702" y="0"/>
                    <a:pt x="441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476;p28">
              <a:extLst>
                <a:ext uri="{FF2B5EF4-FFF2-40B4-BE49-F238E27FC236}">
                  <a16:creationId xmlns:a16="http://schemas.microsoft.com/office/drawing/2014/main" id="{9EC4D4B8-D0C8-8E4A-0D28-2BE49D39A625}"/>
                </a:ext>
              </a:extLst>
            </p:cNvPr>
            <p:cNvSpPr/>
            <p:nvPr/>
          </p:nvSpPr>
          <p:spPr>
            <a:xfrm>
              <a:off x="1670019" y="2304456"/>
              <a:ext cx="91886" cy="89012"/>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477;p28">
              <a:extLst>
                <a:ext uri="{FF2B5EF4-FFF2-40B4-BE49-F238E27FC236}">
                  <a16:creationId xmlns:a16="http://schemas.microsoft.com/office/drawing/2014/main" id="{CE7881CC-7E89-F2FE-C937-E7FF442F66FF}"/>
                </a:ext>
              </a:extLst>
            </p:cNvPr>
            <p:cNvSpPr/>
            <p:nvPr/>
          </p:nvSpPr>
          <p:spPr>
            <a:xfrm>
              <a:off x="1186928" y="1553630"/>
              <a:ext cx="58170" cy="55575"/>
            </a:xfrm>
            <a:custGeom>
              <a:avLst/>
              <a:gdLst/>
              <a:ahLst/>
              <a:cxnLst/>
              <a:rect l="l" t="t" r="r" b="b"/>
              <a:pathLst>
                <a:path w="628" h="600" extrusionOk="0">
                  <a:moveTo>
                    <a:pt x="304" y="0"/>
                  </a:moveTo>
                  <a:cubicBezTo>
                    <a:pt x="297" y="0"/>
                    <a:pt x="290" y="1"/>
                    <a:pt x="283" y="1"/>
                  </a:cubicBezTo>
                  <a:cubicBezTo>
                    <a:pt x="122" y="11"/>
                    <a:pt x="0" y="163"/>
                    <a:pt x="10" y="325"/>
                  </a:cubicBezTo>
                  <a:cubicBezTo>
                    <a:pt x="20" y="475"/>
                    <a:pt x="152" y="599"/>
                    <a:pt x="300" y="599"/>
                  </a:cubicBezTo>
                  <a:cubicBezTo>
                    <a:pt x="311" y="599"/>
                    <a:pt x="322" y="599"/>
                    <a:pt x="334" y="597"/>
                  </a:cubicBezTo>
                  <a:cubicBezTo>
                    <a:pt x="495" y="587"/>
                    <a:pt x="627" y="446"/>
                    <a:pt x="607" y="284"/>
                  </a:cubicBezTo>
                  <a:cubicBezTo>
                    <a:pt x="597" y="119"/>
                    <a:pt x="466" y="0"/>
                    <a:pt x="30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478;p28">
              <a:extLst>
                <a:ext uri="{FF2B5EF4-FFF2-40B4-BE49-F238E27FC236}">
                  <a16:creationId xmlns:a16="http://schemas.microsoft.com/office/drawing/2014/main" id="{AF13B76B-9912-BF7D-E6C5-E5613D6B293B}"/>
                </a:ext>
              </a:extLst>
            </p:cNvPr>
            <p:cNvSpPr/>
            <p:nvPr/>
          </p:nvSpPr>
          <p:spPr>
            <a:xfrm>
              <a:off x="1473514" y="1532049"/>
              <a:ext cx="58077" cy="55482"/>
            </a:xfrm>
            <a:custGeom>
              <a:avLst/>
              <a:gdLst/>
              <a:ahLst/>
              <a:cxnLst/>
              <a:rect l="l" t="t" r="r" b="b"/>
              <a:pathLst>
                <a:path w="627" h="599" extrusionOk="0">
                  <a:moveTo>
                    <a:pt x="311" y="1"/>
                  </a:moveTo>
                  <a:cubicBezTo>
                    <a:pt x="305" y="1"/>
                    <a:pt x="299" y="1"/>
                    <a:pt x="293" y="1"/>
                  </a:cubicBezTo>
                  <a:cubicBezTo>
                    <a:pt x="121" y="12"/>
                    <a:pt x="0" y="153"/>
                    <a:pt x="10" y="325"/>
                  </a:cubicBezTo>
                  <a:cubicBezTo>
                    <a:pt x="29" y="480"/>
                    <a:pt x="161" y="599"/>
                    <a:pt x="315" y="599"/>
                  </a:cubicBezTo>
                  <a:cubicBezTo>
                    <a:pt x="321" y="599"/>
                    <a:pt x="327" y="598"/>
                    <a:pt x="333" y="598"/>
                  </a:cubicBezTo>
                  <a:cubicBezTo>
                    <a:pt x="495" y="588"/>
                    <a:pt x="627" y="446"/>
                    <a:pt x="607" y="275"/>
                  </a:cubicBezTo>
                  <a:cubicBezTo>
                    <a:pt x="596" y="119"/>
                    <a:pt x="465" y="1"/>
                    <a:pt x="3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79;p28">
              <a:extLst>
                <a:ext uri="{FF2B5EF4-FFF2-40B4-BE49-F238E27FC236}">
                  <a16:creationId xmlns:a16="http://schemas.microsoft.com/office/drawing/2014/main" id="{3974AE41-B8BF-70A1-AEC3-638D92D8A543}"/>
                </a:ext>
              </a:extLst>
            </p:cNvPr>
            <p:cNvSpPr/>
            <p:nvPr/>
          </p:nvSpPr>
          <p:spPr>
            <a:xfrm>
              <a:off x="1598004" y="1558354"/>
              <a:ext cx="118099" cy="113372"/>
            </a:xfrm>
            <a:custGeom>
              <a:avLst/>
              <a:gdLst/>
              <a:ahLst/>
              <a:cxnLst/>
              <a:rect l="l" t="t" r="r" b="b"/>
              <a:pathLst>
                <a:path w="1275" h="1224" extrusionOk="0">
                  <a:moveTo>
                    <a:pt x="587" y="0"/>
                  </a:moveTo>
                  <a:cubicBezTo>
                    <a:pt x="253" y="20"/>
                    <a:pt x="0" y="324"/>
                    <a:pt x="20" y="658"/>
                  </a:cubicBezTo>
                  <a:cubicBezTo>
                    <a:pt x="51" y="981"/>
                    <a:pt x="314" y="1224"/>
                    <a:pt x="638" y="1224"/>
                  </a:cubicBezTo>
                  <a:lnTo>
                    <a:pt x="688" y="1224"/>
                  </a:lnTo>
                  <a:cubicBezTo>
                    <a:pt x="1022" y="1193"/>
                    <a:pt x="1274" y="900"/>
                    <a:pt x="1254" y="566"/>
                  </a:cubicBezTo>
                  <a:cubicBezTo>
                    <a:pt x="1224" y="243"/>
                    <a:pt x="961" y="0"/>
                    <a:pt x="638"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80;p28">
              <a:extLst>
                <a:ext uri="{FF2B5EF4-FFF2-40B4-BE49-F238E27FC236}">
                  <a16:creationId xmlns:a16="http://schemas.microsoft.com/office/drawing/2014/main" id="{4FBAD0B2-443A-71AC-4A31-01538F937BB4}"/>
                </a:ext>
              </a:extLst>
            </p:cNvPr>
            <p:cNvSpPr/>
            <p:nvPr/>
          </p:nvSpPr>
          <p:spPr>
            <a:xfrm>
              <a:off x="993988" y="1604295"/>
              <a:ext cx="117080" cy="113280"/>
            </a:xfrm>
            <a:custGeom>
              <a:avLst/>
              <a:gdLst/>
              <a:ahLst/>
              <a:cxnLst/>
              <a:rect l="l" t="t" r="r" b="b"/>
              <a:pathLst>
                <a:path w="1264" h="1223" extrusionOk="0">
                  <a:moveTo>
                    <a:pt x="556" y="0"/>
                  </a:moveTo>
                  <a:cubicBezTo>
                    <a:pt x="526" y="111"/>
                    <a:pt x="425" y="202"/>
                    <a:pt x="304" y="212"/>
                  </a:cubicBezTo>
                  <a:lnTo>
                    <a:pt x="273" y="212"/>
                  </a:lnTo>
                  <a:cubicBezTo>
                    <a:pt x="233" y="212"/>
                    <a:pt x="203" y="212"/>
                    <a:pt x="172" y="202"/>
                  </a:cubicBezTo>
                  <a:cubicBezTo>
                    <a:pt x="61" y="324"/>
                    <a:pt x="1" y="485"/>
                    <a:pt x="10" y="657"/>
                  </a:cubicBezTo>
                  <a:cubicBezTo>
                    <a:pt x="41" y="980"/>
                    <a:pt x="304" y="1223"/>
                    <a:pt x="627" y="1223"/>
                  </a:cubicBezTo>
                  <a:lnTo>
                    <a:pt x="668" y="1223"/>
                  </a:lnTo>
                  <a:cubicBezTo>
                    <a:pt x="1012" y="1193"/>
                    <a:pt x="1264" y="899"/>
                    <a:pt x="1234" y="566"/>
                  </a:cubicBezTo>
                  <a:cubicBezTo>
                    <a:pt x="1214" y="243"/>
                    <a:pt x="940" y="0"/>
                    <a:pt x="62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81;p28">
              <a:extLst>
                <a:ext uri="{FF2B5EF4-FFF2-40B4-BE49-F238E27FC236}">
                  <a16:creationId xmlns:a16="http://schemas.microsoft.com/office/drawing/2014/main" id="{4B7616D0-7AB6-D469-3E87-8AE8EE371DDF}"/>
                </a:ext>
              </a:extLst>
            </p:cNvPr>
            <p:cNvSpPr/>
            <p:nvPr/>
          </p:nvSpPr>
          <p:spPr>
            <a:xfrm>
              <a:off x="1009920" y="1604295"/>
              <a:ext cx="35661" cy="19636"/>
            </a:xfrm>
            <a:custGeom>
              <a:avLst/>
              <a:gdLst/>
              <a:ahLst/>
              <a:cxnLst/>
              <a:rect l="l" t="t" r="r" b="b"/>
              <a:pathLst>
                <a:path w="385" h="212" extrusionOk="0">
                  <a:moveTo>
                    <a:pt x="384" y="0"/>
                  </a:moveTo>
                  <a:cubicBezTo>
                    <a:pt x="233" y="20"/>
                    <a:pt x="91" y="91"/>
                    <a:pt x="0" y="202"/>
                  </a:cubicBezTo>
                  <a:cubicBezTo>
                    <a:pt x="31" y="212"/>
                    <a:pt x="61" y="212"/>
                    <a:pt x="101" y="212"/>
                  </a:cubicBezTo>
                  <a:lnTo>
                    <a:pt x="132" y="212"/>
                  </a:lnTo>
                  <a:cubicBezTo>
                    <a:pt x="253" y="202"/>
                    <a:pt x="354" y="111"/>
                    <a:pt x="38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82;p28">
              <a:extLst>
                <a:ext uri="{FF2B5EF4-FFF2-40B4-BE49-F238E27FC236}">
                  <a16:creationId xmlns:a16="http://schemas.microsoft.com/office/drawing/2014/main" id="{A6B74184-0CD9-1BD9-3E4F-ABD6F22B2199}"/>
                </a:ext>
              </a:extLst>
            </p:cNvPr>
            <p:cNvSpPr/>
            <p:nvPr/>
          </p:nvSpPr>
          <p:spPr>
            <a:xfrm>
              <a:off x="1660804" y="1813067"/>
              <a:ext cx="926" cy="1019"/>
            </a:xfrm>
            <a:custGeom>
              <a:avLst/>
              <a:gdLst/>
              <a:ahLst/>
              <a:cxnLst/>
              <a:rect l="l" t="t" r="r" b="b"/>
              <a:pathLst>
                <a:path w="10" h="11" extrusionOk="0">
                  <a:moveTo>
                    <a:pt x="0" y="0"/>
                  </a:moveTo>
                  <a:lnTo>
                    <a:pt x="10" y="11"/>
                  </a:lnTo>
                  <a:lnTo>
                    <a:pt x="10" y="0"/>
                  </a:lnTo>
                  <a:close/>
                </a:path>
              </a:pathLst>
            </a:custGeom>
            <a:solidFill>
              <a:srgbClr val="FAA48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83;p28">
              <a:extLst>
                <a:ext uri="{FF2B5EF4-FFF2-40B4-BE49-F238E27FC236}">
                  <a16:creationId xmlns:a16="http://schemas.microsoft.com/office/drawing/2014/main" id="{45AB3B2A-AF57-5AF6-BA9E-E0833AA9978E}"/>
                </a:ext>
              </a:extLst>
            </p:cNvPr>
            <p:cNvSpPr/>
            <p:nvPr/>
          </p:nvSpPr>
          <p:spPr>
            <a:xfrm>
              <a:off x="1258065" y="1602813"/>
              <a:ext cx="228603" cy="158388"/>
            </a:xfrm>
            <a:custGeom>
              <a:avLst/>
              <a:gdLst/>
              <a:ahLst/>
              <a:cxnLst/>
              <a:rect l="l" t="t" r="r" b="b"/>
              <a:pathLst>
                <a:path w="2468" h="1710" extrusionOk="0">
                  <a:moveTo>
                    <a:pt x="1300" y="1"/>
                  </a:moveTo>
                  <a:cubicBezTo>
                    <a:pt x="1259" y="1"/>
                    <a:pt x="1216" y="2"/>
                    <a:pt x="1173" y="6"/>
                  </a:cubicBezTo>
                  <a:cubicBezTo>
                    <a:pt x="506" y="56"/>
                    <a:pt x="1" y="481"/>
                    <a:pt x="41" y="946"/>
                  </a:cubicBezTo>
                  <a:cubicBezTo>
                    <a:pt x="69" y="1380"/>
                    <a:pt x="565" y="1709"/>
                    <a:pt x="1174" y="1709"/>
                  </a:cubicBezTo>
                  <a:cubicBezTo>
                    <a:pt x="1217" y="1709"/>
                    <a:pt x="1260" y="1707"/>
                    <a:pt x="1304" y="1704"/>
                  </a:cubicBezTo>
                  <a:cubicBezTo>
                    <a:pt x="1962" y="1654"/>
                    <a:pt x="2468" y="1229"/>
                    <a:pt x="2437" y="764"/>
                  </a:cubicBezTo>
                  <a:cubicBezTo>
                    <a:pt x="2399" y="329"/>
                    <a:pt x="1902" y="1"/>
                    <a:pt x="130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84;p28">
              <a:extLst>
                <a:ext uri="{FF2B5EF4-FFF2-40B4-BE49-F238E27FC236}">
                  <a16:creationId xmlns:a16="http://schemas.microsoft.com/office/drawing/2014/main" id="{47252E99-409A-4CD0-937C-2243EFE00EFD}"/>
                </a:ext>
              </a:extLst>
            </p:cNvPr>
            <p:cNvSpPr/>
            <p:nvPr/>
          </p:nvSpPr>
          <p:spPr>
            <a:xfrm>
              <a:off x="1318921" y="1666815"/>
              <a:ext cx="26306" cy="25564"/>
            </a:xfrm>
            <a:custGeom>
              <a:avLst/>
              <a:gdLst/>
              <a:ahLst/>
              <a:cxnLst/>
              <a:rect l="l" t="t" r="r" b="b"/>
              <a:pathLst>
                <a:path w="284" h="276" extrusionOk="0">
                  <a:moveTo>
                    <a:pt x="149" y="1"/>
                  </a:moveTo>
                  <a:cubicBezTo>
                    <a:pt x="144" y="1"/>
                    <a:pt x="138" y="1"/>
                    <a:pt x="132" y="2"/>
                  </a:cubicBezTo>
                  <a:cubicBezTo>
                    <a:pt x="61" y="2"/>
                    <a:pt x="0" y="73"/>
                    <a:pt x="11" y="144"/>
                  </a:cubicBezTo>
                  <a:cubicBezTo>
                    <a:pt x="11" y="224"/>
                    <a:pt x="81" y="275"/>
                    <a:pt x="152" y="275"/>
                  </a:cubicBezTo>
                  <a:cubicBezTo>
                    <a:pt x="233" y="265"/>
                    <a:pt x="284" y="204"/>
                    <a:pt x="284" y="123"/>
                  </a:cubicBezTo>
                  <a:cubicBezTo>
                    <a:pt x="275" y="58"/>
                    <a:pt x="222" y="1"/>
                    <a:pt x="1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85;p28">
              <a:extLst>
                <a:ext uri="{FF2B5EF4-FFF2-40B4-BE49-F238E27FC236}">
                  <a16:creationId xmlns:a16="http://schemas.microsoft.com/office/drawing/2014/main" id="{CC4844EE-2482-6D37-6532-8D62C580F63E}"/>
                </a:ext>
              </a:extLst>
            </p:cNvPr>
            <p:cNvSpPr/>
            <p:nvPr/>
          </p:nvSpPr>
          <p:spPr>
            <a:xfrm>
              <a:off x="1389224" y="1661351"/>
              <a:ext cx="26306" cy="25472"/>
            </a:xfrm>
            <a:custGeom>
              <a:avLst/>
              <a:gdLst/>
              <a:ahLst/>
              <a:cxnLst/>
              <a:rect l="l" t="t" r="r" b="b"/>
              <a:pathLst>
                <a:path w="284" h="275" extrusionOk="0">
                  <a:moveTo>
                    <a:pt x="131" y="0"/>
                  </a:moveTo>
                  <a:cubicBezTo>
                    <a:pt x="61" y="11"/>
                    <a:pt x="0" y="72"/>
                    <a:pt x="10" y="152"/>
                  </a:cubicBezTo>
                  <a:cubicBezTo>
                    <a:pt x="10" y="218"/>
                    <a:pt x="71" y="275"/>
                    <a:pt x="136" y="275"/>
                  </a:cubicBezTo>
                  <a:cubicBezTo>
                    <a:pt x="141" y="275"/>
                    <a:pt x="146" y="274"/>
                    <a:pt x="151" y="274"/>
                  </a:cubicBezTo>
                  <a:cubicBezTo>
                    <a:pt x="223" y="274"/>
                    <a:pt x="283" y="203"/>
                    <a:pt x="273" y="132"/>
                  </a:cubicBezTo>
                  <a:cubicBezTo>
                    <a:pt x="273" y="51"/>
                    <a:pt x="202" y="0"/>
                    <a:pt x="13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86;p28">
              <a:extLst>
                <a:ext uri="{FF2B5EF4-FFF2-40B4-BE49-F238E27FC236}">
                  <a16:creationId xmlns:a16="http://schemas.microsoft.com/office/drawing/2014/main" id="{460E7B79-DB2D-F7DE-66A2-7CECC188CC2F}"/>
                </a:ext>
              </a:extLst>
            </p:cNvPr>
            <p:cNvSpPr/>
            <p:nvPr/>
          </p:nvSpPr>
          <p:spPr>
            <a:xfrm>
              <a:off x="1540668" y="1246863"/>
              <a:ext cx="350592" cy="273798"/>
            </a:xfrm>
            <a:custGeom>
              <a:avLst/>
              <a:gdLst/>
              <a:ahLst/>
              <a:cxnLst/>
              <a:rect l="l" t="t" r="r" b="b"/>
              <a:pathLst>
                <a:path w="3785" h="2956" extrusionOk="0">
                  <a:moveTo>
                    <a:pt x="1612" y="0"/>
                  </a:moveTo>
                  <a:cubicBezTo>
                    <a:pt x="825" y="0"/>
                    <a:pt x="1" y="515"/>
                    <a:pt x="53" y="1321"/>
                  </a:cubicBezTo>
                  <a:cubicBezTo>
                    <a:pt x="660" y="1938"/>
                    <a:pt x="1439" y="2190"/>
                    <a:pt x="2086" y="2554"/>
                  </a:cubicBezTo>
                  <a:cubicBezTo>
                    <a:pt x="2427" y="2746"/>
                    <a:pt x="2864" y="2955"/>
                    <a:pt x="3205" y="2955"/>
                  </a:cubicBezTo>
                  <a:cubicBezTo>
                    <a:pt x="3511" y="2955"/>
                    <a:pt x="3739" y="2788"/>
                    <a:pt x="3753" y="2292"/>
                  </a:cubicBezTo>
                  <a:cubicBezTo>
                    <a:pt x="3784" y="1412"/>
                    <a:pt x="3076" y="604"/>
                    <a:pt x="2369" y="189"/>
                  </a:cubicBezTo>
                  <a:cubicBezTo>
                    <a:pt x="2145" y="60"/>
                    <a:pt x="1881" y="0"/>
                    <a:pt x="1612"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7;p28">
              <a:extLst>
                <a:ext uri="{FF2B5EF4-FFF2-40B4-BE49-F238E27FC236}">
                  <a16:creationId xmlns:a16="http://schemas.microsoft.com/office/drawing/2014/main" id="{9BFBE192-B34A-3378-B4FF-D966F139D82D}"/>
                </a:ext>
              </a:extLst>
            </p:cNvPr>
            <p:cNvSpPr/>
            <p:nvPr/>
          </p:nvSpPr>
          <p:spPr>
            <a:xfrm>
              <a:off x="772056" y="1301140"/>
              <a:ext cx="340033" cy="295565"/>
            </a:xfrm>
            <a:custGeom>
              <a:avLst/>
              <a:gdLst/>
              <a:ahLst/>
              <a:cxnLst/>
              <a:rect l="l" t="t" r="r" b="b"/>
              <a:pathLst>
                <a:path w="3671" h="3191" extrusionOk="0">
                  <a:moveTo>
                    <a:pt x="2220" y="1"/>
                  </a:moveTo>
                  <a:cubicBezTo>
                    <a:pt x="1854" y="1"/>
                    <a:pt x="1488" y="105"/>
                    <a:pt x="1213" y="321"/>
                  </a:cubicBezTo>
                  <a:cubicBezTo>
                    <a:pt x="577" y="836"/>
                    <a:pt x="0" y="1746"/>
                    <a:pt x="162" y="2606"/>
                  </a:cubicBezTo>
                  <a:cubicBezTo>
                    <a:pt x="242" y="3037"/>
                    <a:pt x="446" y="3191"/>
                    <a:pt x="699" y="3191"/>
                  </a:cubicBezTo>
                  <a:cubicBezTo>
                    <a:pt x="1057" y="3191"/>
                    <a:pt x="1513" y="2882"/>
                    <a:pt x="1851" y="2615"/>
                  </a:cubicBezTo>
                  <a:cubicBezTo>
                    <a:pt x="2437" y="2150"/>
                    <a:pt x="3175" y="1797"/>
                    <a:pt x="3671" y="1089"/>
                  </a:cubicBezTo>
                  <a:cubicBezTo>
                    <a:pt x="3611" y="380"/>
                    <a:pt x="2916" y="1"/>
                    <a:pt x="222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88;p28">
              <a:extLst>
                <a:ext uri="{FF2B5EF4-FFF2-40B4-BE49-F238E27FC236}">
                  <a16:creationId xmlns:a16="http://schemas.microsoft.com/office/drawing/2014/main" id="{81D58F3F-3198-D77A-1F9D-A48E05AB0180}"/>
                </a:ext>
              </a:extLst>
            </p:cNvPr>
            <p:cNvSpPr/>
            <p:nvPr/>
          </p:nvSpPr>
          <p:spPr>
            <a:xfrm>
              <a:off x="1793820" y="2161563"/>
              <a:ext cx="52358" cy="50716"/>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489;p28">
              <a:extLst>
                <a:ext uri="{FF2B5EF4-FFF2-40B4-BE49-F238E27FC236}">
                  <a16:creationId xmlns:a16="http://schemas.microsoft.com/office/drawing/2014/main" id="{DC94E3C8-E2B8-C498-BC5A-F9C584E6EFFD}"/>
                </a:ext>
              </a:extLst>
            </p:cNvPr>
            <p:cNvSpPr/>
            <p:nvPr/>
          </p:nvSpPr>
          <p:spPr>
            <a:xfrm>
              <a:off x="1761895" y="1973151"/>
              <a:ext cx="52358" cy="50717"/>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490;p28">
              <a:extLst>
                <a:ext uri="{FF2B5EF4-FFF2-40B4-BE49-F238E27FC236}">
                  <a16:creationId xmlns:a16="http://schemas.microsoft.com/office/drawing/2014/main" id="{419B9753-ABD8-2D8D-E912-DA914D28E85D}"/>
                </a:ext>
              </a:extLst>
            </p:cNvPr>
            <p:cNvSpPr/>
            <p:nvPr/>
          </p:nvSpPr>
          <p:spPr>
            <a:xfrm>
              <a:off x="1806848" y="2304438"/>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491;p28">
              <a:extLst>
                <a:ext uri="{FF2B5EF4-FFF2-40B4-BE49-F238E27FC236}">
                  <a16:creationId xmlns:a16="http://schemas.microsoft.com/office/drawing/2014/main" id="{8F36C87F-0489-5729-9008-73C65AFB1E6B}"/>
                </a:ext>
              </a:extLst>
            </p:cNvPr>
            <p:cNvSpPr/>
            <p:nvPr/>
          </p:nvSpPr>
          <p:spPr>
            <a:xfrm>
              <a:off x="1560573" y="2437713"/>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492;p28">
              <a:extLst>
                <a:ext uri="{FF2B5EF4-FFF2-40B4-BE49-F238E27FC236}">
                  <a16:creationId xmlns:a16="http://schemas.microsoft.com/office/drawing/2014/main" id="{8291B596-861B-2378-17E2-0AECE8D9F076}"/>
                </a:ext>
              </a:extLst>
            </p:cNvPr>
            <p:cNvSpPr/>
            <p:nvPr/>
          </p:nvSpPr>
          <p:spPr>
            <a:xfrm>
              <a:off x="1806848" y="1717563"/>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80" name="Google Shape;980;p43"/>
          <p:cNvSpPr/>
          <p:nvPr/>
        </p:nvSpPr>
        <p:spPr>
          <a:xfrm flipH="1">
            <a:off x="1544080" y="2459763"/>
            <a:ext cx="6818400" cy="2242000"/>
          </a:xfrm>
          <a:prstGeom prst="roundRect">
            <a:avLst>
              <a:gd name="adj" fmla="val 11401"/>
            </a:avLst>
          </a:prstGeom>
          <a:solidFill>
            <a:schemeClr val="bg2">
              <a:lumMod val="40000"/>
              <a:lumOff val="60000"/>
            </a:schemeClr>
          </a:solidFill>
          <a:ln w="38100" cap="flat" cmpd="sng">
            <a:solidFill>
              <a:schemeClr val="bg1">
                <a:lumMod val="10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5" name="Google Shape;985;p43"/>
          <p:cNvSpPr/>
          <p:nvPr/>
        </p:nvSpPr>
        <p:spPr>
          <a:xfrm>
            <a:off x="1" y="4698577"/>
            <a:ext cx="1125591" cy="692404"/>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bg2">
              <a:lumMod val="20000"/>
              <a:lumOff val="80000"/>
            </a:schemeClr>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6" name="Google Shape;986;p43"/>
          <p:cNvSpPr/>
          <p:nvPr/>
        </p:nvSpPr>
        <p:spPr>
          <a:xfrm>
            <a:off x="10922816" y="2125483"/>
            <a:ext cx="1269184" cy="740168"/>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bg1">
              <a:lumMod val="90000"/>
            </a:schemeClr>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734DE411-2A32-A70C-DB83-E03C749F66D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780" b="89992" l="9996" r="89992">
                        <a14:foregroundMark x1="29737" y1="25777" x2="32221" y2="19729"/>
                        <a14:foregroundMark x1="59594" y1="9780" x2="59594" y2="9780"/>
                        <a14:foregroundMark x1="58886" y1="10128" x2="58886" y2="10128"/>
                      </a14:backgroundRemoval>
                    </a14:imgEffect>
                  </a14:imgLayer>
                </a14:imgProps>
              </a:ext>
            </a:extLst>
          </a:blip>
          <a:srcRect l="15872" t="9136" r="19066" b="9156"/>
          <a:stretch/>
        </p:blipFill>
        <p:spPr>
          <a:xfrm>
            <a:off x="7790467" y="1275990"/>
            <a:ext cx="4461952" cy="5603581"/>
          </a:xfrm>
          <a:prstGeom prst="rect">
            <a:avLst/>
          </a:prstGeom>
        </p:spPr>
      </p:pic>
      <p:pic>
        <p:nvPicPr>
          <p:cNvPr id="2" name="Picture 1">
            <a:extLst>
              <a:ext uri="{FF2B5EF4-FFF2-40B4-BE49-F238E27FC236}">
                <a16:creationId xmlns:a16="http://schemas.microsoft.com/office/drawing/2014/main" id="{080D296F-282E-47EF-A71F-DC426B07DF20}"/>
              </a:ext>
            </a:extLst>
          </p:cNvPr>
          <p:cNvPicPr>
            <a:picLocks noChangeAspect="1"/>
          </p:cNvPicPr>
          <p:nvPr/>
        </p:nvPicPr>
        <p:blipFill>
          <a:blip r:embed="rId6"/>
          <a:stretch>
            <a:fillRect/>
          </a:stretch>
        </p:blipFill>
        <p:spPr>
          <a:xfrm>
            <a:off x="1723901" y="2904337"/>
            <a:ext cx="6194073" cy="1694835"/>
          </a:xfrm>
          <a:prstGeom prst="rect">
            <a:avLst/>
          </a:prstGeom>
        </p:spPr>
      </p:pic>
    </p:spTree>
    <p:custDataLst>
      <p:tags r:id="rId1"/>
    </p:custDataLst>
    <p:extLst>
      <p:ext uri="{BB962C8B-B14F-4D97-AF65-F5344CB8AC3E}">
        <p14:creationId xmlns:p14="http://schemas.microsoft.com/office/powerpoint/2010/main" val="4111125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4" name="TextBox 3">
            <a:extLst>
              <a:ext uri="{FF2B5EF4-FFF2-40B4-BE49-F238E27FC236}">
                <a16:creationId xmlns:a16="http://schemas.microsoft.com/office/drawing/2014/main" id="{F785251B-19DB-4E52-A928-2E9EF15E20AB}"/>
              </a:ext>
            </a:extLst>
          </p:cNvPr>
          <p:cNvSpPr txBox="1"/>
          <p:nvPr/>
        </p:nvSpPr>
        <p:spPr>
          <a:xfrm>
            <a:off x="976122" y="340065"/>
            <a:ext cx="10615803" cy="523220"/>
          </a:xfrm>
          <a:prstGeom prst="rect">
            <a:avLst/>
          </a:prstGeom>
          <a:solidFill>
            <a:schemeClr val="accent4">
              <a:lumMod val="75000"/>
            </a:schemeClr>
          </a:solidFill>
        </p:spPr>
        <p:txBody>
          <a:bodyPr wrap="square" rtlCol="0">
            <a:spAutoFit/>
          </a:bodyPr>
          <a:lstStyle/>
          <a:p>
            <a:pPr lvl="0" algn="just" defTabSz="457200">
              <a:defRPr/>
            </a:pPr>
            <a:r>
              <a:rPr lang="en-US" sz="2800" b="1" dirty="0" err="1">
                <a:solidFill>
                  <a:srgbClr val="2D1B61"/>
                </a:solidFill>
                <a:latin typeface="Arial"/>
              </a:rPr>
              <a:t>Về</a:t>
            </a:r>
            <a:r>
              <a:rPr lang="en-US" sz="2800" b="1" dirty="0">
                <a:solidFill>
                  <a:srgbClr val="2D1B61"/>
                </a:solidFill>
                <a:latin typeface="Arial"/>
              </a:rPr>
              <a:t> </a:t>
            </a:r>
            <a:r>
              <a:rPr lang="en-US" sz="2800" b="1" dirty="0" err="1">
                <a:solidFill>
                  <a:srgbClr val="2D1B61"/>
                </a:solidFill>
                <a:latin typeface="Arial"/>
              </a:rPr>
              <a:t>nhà</a:t>
            </a:r>
            <a:r>
              <a:rPr lang="en-US" sz="2800" b="1" dirty="0">
                <a:solidFill>
                  <a:srgbClr val="2D1B61"/>
                </a:solidFill>
                <a:latin typeface="Arial"/>
              </a:rPr>
              <a:t> </a:t>
            </a:r>
            <a:r>
              <a:rPr lang="vi-VN" sz="2800" b="1" dirty="0">
                <a:solidFill>
                  <a:srgbClr val="2D1B61"/>
                </a:solidFill>
                <a:latin typeface="Arial"/>
              </a:rPr>
              <a:t>đọc bài mở rộng “Mèo con và hoa nắng” trong SGK.</a:t>
            </a:r>
            <a:endParaRPr kumimoji="0" lang="en-US" sz="2800" b="1" i="0" u="none" strike="noStrike" kern="1200" cap="none" spc="0" normalizeH="0" baseline="0" noProof="0" dirty="0">
              <a:ln>
                <a:noFill/>
              </a:ln>
              <a:solidFill>
                <a:srgbClr val="2D1B61"/>
              </a:solidFill>
              <a:effectLst/>
              <a:uLnTx/>
              <a:uFillTx/>
              <a:latin typeface="Arial"/>
              <a:ea typeface="+mn-ea"/>
              <a:cs typeface="+mn-cs"/>
            </a:endParaRPr>
          </a:p>
        </p:txBody>
      </p:sp>
      <p:pic>
        <p:nvPicPr>
          <p:cNvPr id="6" name="Picture 5">
            <a:extLst>
              <a:ext uri="{FF2B5EF4-FFF2-40B4-BE49-F238E27FC236}">
                <a16:creationId xmlns:a16="http://schemas.microsoft.com/office/drawing/2014/main" id="{347E2E11-8C4E-4B94-8ACD-A97671135AB9}"/>
              </a:ext>
            </a:extLst>
          </p:cNvPr>
          <p:cNvPicPr>
            <a:picLocks noChangeAspect="1"/>
          </p:cNvPicPr>
          <p:nvPr/>
        </p:nvPicPr>
        <p:blipFill>
          <a:blip r:embed="rId4"/>
          <a:stretch>
            <a:fillRect/>
          </a:stretch>
        </p:blipFill>
        <p:spPr>
          <a:xfrm>
            <a:off x="1962150" y="1114425"/>
            <a:ext cx="7877175" cy="4825657"/>
          </a:xfrm>
          <a:prstGeom prst="rect">
            <a:avLst/>
          </a:prstGeom>
        </p:spPr>
      </p:pic>
    </p:spTree>
    <p:custDataLst>
      <p:tags r:id="rId1"/>
    </p:custDataLst>
    <p:extLst>
      <p:ext uri="{BB962C8B-B14F-4D97-AF65-F5344CB8AC3E}">
        <p14:creationId xmlns:p14="http://schemas.microsoft.com/office/powerpoint/2010/main" val="295771698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A2EEBD3D-374F-454D-91ED-834087630C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9154" y="2166105"/>
            <a:ext cx="5232401" cy="3153000"/>
          </a:xfrm>
          <a:prstGeom prst="rect">
            <a:avLst/>
          </a:prstGeom>
        </p:spPr>
      </p:pic>
      <p:pic>
        <p:nvPicPr>
          <p:cNvPr id="5" name="图片 5">
            <a:extLst>
              <a:ext uri="{FF2B5EF4-FFF2-40B4-BE49-F238E27FC236}">
                <a16:creationId xmlns:a16="http://schemas.microsoft.com/office/drawing/2014/main" id="{A013584D-ADB5-4CB9-9775-CA99C1146F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05914" y="1776176"/>
            <a:ext cx="1177119" cy="1136876"/>
          </a:xfrm>
          <a:prstGeom prst="rect">
            <a:avLst/>
          </a:prstGeom>
        </p:spPr>
      </p:pic>
      <p:sp>
        <p:nvSpPr>
          <p:cNvPr id="6" name="文本框 7">
            <a:extLst>
              <a:ext uri="{FF2B5EF4-FFF2-40B4-BE49-F238E27FC236}">
                <a16:creationId xmlns:a16="http://schemas.microsoft.com/office/drawing/2014/main" id="{2127D366-7A48-4DC8-8521-A340C160730B}"/>
              </a:ext>
            </a:extLst>
          </p:cNvPr>
          <p:cNvSpPr txBox="1"/>
          <p:nvPr/>
        </p:nvSpPr>
        <p:spPr>
          <a:xfrm rot="21441727">
            <a:off x="5677061" y="3620462"/>
            <a:ext cx="1757379" cy="494751"/>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Xem</a:t>
            </a:r>
            <a:r>
              <a:rPr kumimoji="0" lang="en-US" altLang="zh-CN" sz="2400" b="0" i="0" u="none" strike="noStrike" kern="1200" cap="none" spc="0" normalizeH="0" baseline="0" noProof="0" dirty="0">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 </a:t>
            </a:r>
            <a:r>
              <a:rPr kumimoji="0" lang="en-US" altLang="zh-CN" sz="2400" b="0" i="0" u="none" strike="noStrike" kern="1200" cap="none" spc="0" normalizeH="0" baseline="0" noProof="0" dirty="0" err="1">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lại</a:t>
            </a:r>
            <a:r>
              <a:rPr kumimoji="0" lang="en-US" altLang="zh-CN" sz="2400" b="0" i="0" u="none" strike="noStrike" kern="1200" cap="none" spc="0" normalizeH="0" baseline="0" noProof="0" dirty="0">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 </a:t>
            </a:r>
            <a:r>
              <a:rPr kumimoji="0" lang="en-US" altLang="zh-CN" sz="2400" b="0" i="0" u="none" strike="noStrike" kern="1200" cap="none" spc="0" normalizeH="0" baseline="0" noProof="0" dirty="0" err="1">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bài</a:t>
            </a:r>
            <a:endParaRPr kumimoji="0" lang="zh-CN" altLang="en-US" sz="2400" b="0" i="0" u="none" strike="noStrike" kern="1200" cap="none" spc="0" normalizeH="0" baseline="0" noProof="0" dirty="0">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endParaRPr>
          </a:p>
        </p:txBody>
      </p:sp>
      <p:sp>
        <p:nvSpPr>
          <p:cNvPr id="7" name="文本框 8">
            <a:extLst>
              <a:ext uri="{FF2B5EF4-FFF2-40B4-BE49-F238E27FC236}">
                <a16:creationId xmlns:a16="http://schemas.microsoft.com/office/drawing/2014/main" id="{47E92F7A-3A64-4655-9831-C5E6577FB295}"/>
              </a:ext>
            </a:extLst>
          </p:cNvPr>
          <p:cNvSpPr txBox="1"/>
          <p:nvPr/>
        </p:nvSpPr>
        <p:spPr>
          <a:xfrm rot="21441727">
            <a:off x="8267258" y="3273633"/>
            <a:ext cx="1757379" cy="937949"/>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Chuẩn</a:t>
            </a:r>
            <a:r>
              <a:rPr kumimoji="0" lang="en-US" altLang="zh-CN" sz="2400" b="0" i="0" u="none" strike="noStrike" kern="1200" cap="none" spc="0" normalizeH="0" baseline="0" noProof="0" dirty="0">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 </a:t>
            </a:r>
            <a:r>
              <a:rPr kumimoji="0" lang="en-US" altLang="zh-CN" sz="2400" b="0" i="0" u="none" strike="noStrike" kern="1200" cap="none" spc="0" normalizeH="0" baseline="0" noProof="0" dirty="0" err="1">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bị</a:t>
            </a:r>
            <a:r>
              <a:rPr kumimoji="0" lang="en-US" altLang="zh-CN" sz="2400" b="0" i="0" u="none" strike="noStrike" kern="1200" cap="none" spc="0" normalizeH="0" baseline="0" noProof="0" dirty="0">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 </a:t>
            </a:r>
            <a:r>
              <a:rPr kumimoji="0" lang="en-US" altLang="zh-CN" sz="2400" b="0" i="0" u="none" strike="noStrike" kern="1200" cap="none" spc="0" normalizeH="0" baseline="0" noProof="0" dirty="0" err="1">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bài</a:t>
            </a:r>
            <a:r>
              <a:rPr kumimoji="0" lang="en-US" altLang="zh-CN" sz="2400" b="0" i="0" u="none" strike="noStrike" kern="1200" cap="none" spc="0" normalizeH="0" baseline="0" noProof="0" dirty="0">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 3</a:t>
            </a:r>
            <a:endParaRPr kumimoji="0" lang="zh-CN" altLang="en-US" sz="2400" b="0" i="0" u="none" strike="noStrike" kern="1200" cap="none" spc="0" normalizeH="0" baseline="0" noProof="0" dirty="0">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endParaRPr>
          </a:p>
        </p:txBody>
      </p:sp>
      <p:pic>
        <p:nvPicPr>
          <p:cNvPr id="8" name="图片 1">
            <a:extLst>
              <a:ext uri="{FF2B5EF4-FFF2-40B4-BE49-F238E27FC236}">
                <a16:creationId xmlns:a16="http://schemas.microsoft.com/office/drawing/2014/main" id="{F47CF3A1-0792-4BBC-B202-E6BAD943481C}"/>
              </a:ext>
            </a:extLst>
          </p:cNvPr>
          <p:cNvPicPr>
            <a:picLocks noChangeAspect="1"/>
          </p:cNvPicPr>
          <p:nvPr/>
        </p:nvPicPr>
        <p:blipFill rotWithShape="1">
          <a:blip r:embed="rId6">
            <a:extLst>
              <a:ext uri="{28A0092B-C50C-407E-A947-70E740481C1C}">
                <a14:useLocalDpi xmlns:a14="http://schemas.microsoft.com/office/drawing/2010/main" val="0"/>
              </a:ext>
            </a:extLst>
          </a:blip>
          <a:srcRect b="36986"/>
          <a:stretch/>
        </p:blipFill>
        <p:spPr>
          <a:xfrm>
            <a:off x="-98474" y="5192733"/>
            <a:ext cx="12192000" cy="1876282"/>
          </a:xfrm>
          <a:prstGeom prst="rect">
            <a:avLst/>
          </a:prstGeom>
        </p:spPr>
      </p:pic>
      <p:pic>
        <p:nvPicPr>
          <p:cNvPr id="9" name="图片 9">
            <a:extLst>
              <a:ext uri="{FF2B5EF4-FFF2-40B4-BE49-F238E27FC236}">
                <a16:creationId xmlns:a16="http://schemas.microsoft.com/office/drawing/2014/main" id="{6B52DFB8-C48F-4803-9C63-51F0DCC516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35293" y="2036138"/>
            <a:ext cx="3040962" cy="3114534"/>
          </a:xfrm>
          <a:prstGeom prst="rect">
            <a:avLst/>
          </a:prstGeom>
        </p:spPr>
      </p:pic>
      <p:sp>
        <p:nvSpPr>
          <p:cNvPr id="11" name="文本框 11">
            <a:extLst>
              <a:ext uri="{FF2B5EF4-FFF2-40B4-BE49-F238E27FC236}">
                <a16:creationId xmlns:a16="http://schemas.microsoft.com/office/drawing/2014/main" id="{980F948F-B746-4663-BBED-A06992AC8BAD}"/>
              </a:ext>
            </a:extLst>
          </p:cNvPr>
          <p:cNvSpPr txBox="1"/>
          <p:nvPr/>
        </p:nvSpPr>
        <p:spPr>
          <a:xfrm>
            <a:off x="4898593" y="1538895"/>
            <a:ext cx="2178802" cy="70788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2D1B61">
                    <a:lumMod val="85000"/>
                    <a:lumOff val="15000"/>
                  </a:srgbClr>
                </a:solidFill>
                <a:effectLst/>
                <a:uLnTx/>
                <a:uFillTx/>
                <a:latin typeface="Arial"/>
                <a:ea typeface="inpin heiti" panose="00000500000000000000" pitchFamily="2" charset="-122"/>
                <a:cs typeface="+mn-cs"/>
                <a:sym typeface="inpin heiti" panose="00000500000000000000" pitchFamily="2" charset="-122"/>
              </a:rPr>
              <a:t>DẶN DÒ</a:t>
            </a:r>
            <a:endParaRPr kumimoji="0" lang="zh-CN" altLang="en-US" sz="4000" b="0" i="0" u="none" strike="noStrike" kern="1200" cap="none" spc="0" normalizeH="0" baseline="0" noProof="0" dirty="0">
              <a:ln>
                <a:noFill/>
              </a:ln>
              <a:solidFill>
                <a:srgbClr val="2D1B61">
                  <a:lumMod val="85000"/>
                  <a:lumOff val="15000"/>
                </a:srgbClr>
              </a:solidFill>
              <a:effectLst/>
              <a:uLnTx/>
              <a:uFillTx/>
              <a:latin typeface="Arial"/>
              <a:ea typeface="inpin heiti" panose="00000500000000000000" pitchFamily="2" charset="-122"/>
              <a:cs typeface="+mn-cs"/>
              <a:sym typeface="inpin heiti" panose="00000500000000000000" pitchFamily="2" charset="-122"/>
            </a:endParaRPr>
          </a:p>
        </p:txBody>
      </p:sp>
    </p:spTree>
    <p:custDataLst>
      <p:tags r:id="rId1"/>
    </p:custDataLst>
    <p:extLst>
      <p:ext uri="{BB962C8B-B14F-4D97-AF65-F5344CB8AC3E}">
        <p14:creationId xmlns:p14="http://schemas.microsoft.com/office/powerpoint/2010/main" val="33798986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750"/>
                                        <p:tgtEl>
                                          <p:spTgt spid="6"/>
                                        </p:tgtEl>
                                      </p:cBhvr>
                                    </p:animEffect>
                                  </p:childTnLst>
                                </p:cTn>
                              </p:par>
                              <p:par>
                                <p:cTn id="26" presetID="42" presetClass="path" presetSubtype="0" decel="46667" fill="hold" grpId="1" nodeType="withEffect">
                                  <p:stCondLst>
                                    <p:cond delay="0"/>
                                  </p:stCondLst>
                                  <p:childTnLst>
                                    <p:animMotion origin="layout" path="M 0.08815 -0.00833 L -2.08333E-7 1.11111E-6 " pathEditMode="relative" rAng="0" ptsTypes="AA">
                                      <p:cBhvr>
                                        <p:cTn id="27" dur="750" fill="hold"/>
                                        <p:tgtEl>
                                          <p:spTgt spid="6"/>
                                        </p:tgtEl>
                                        <p:attrNameLst>
                                          <p:attrName>ppt_x</p:attrName>
                                          <p:attrName>ppt_y</p:attrName>
                                        </p:attrNameLst>
                                      </p:cBhvr>
                                      <p:rCtr x="-4414" y="417"/>
                                    </p:animMotion>
                                  </p:childTnLst>
                                </p:cTn>
                              </p:par>
                              <p:par>
                                <p:cTn id="28" presetID="10" presetClass="entr" presetSubtype="0" fill="hold" grpId="0" nodeType="withEffect">
                                  <p:stCondLst>
                                    <p:cond delay="25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750"/>
                                        <p:tgtEl>
                                          <p:spTgt spid="7"/>
                                        </p:tgtEl>
                                      </p:cBhvr>
                                    </p:animEffect>
                                  </p:childTnLst>
                                </p:cTn>
                              </p:par>
                              <p:par>
                                <p:cTn id="31" presetID="42" presetClass="path" presetSubtype="0" decel="46667" fill="hold" grpId="1" nodeType="withEffect">
                                  <p:stCondLst>
                                    <p:cond delay="250"/>
                                  </p:stCondLst>
                                  <p:childTnLst>
                                    <p:animMotion origin="layout" path="M 0.07513 -0.00254 L -2.08333E-7 -1.85185E-6 " pathEditMode="relative" rAng="0" ptsTypes="AA">
                                      <p:cBhvr>
                                        <p:cTn id="32" dur="750" fill="hold"/>
                                        <p:tgtEl>
                                          <p:spTgt spid="7"/>
                                        </p:tgtEl>
                                        <p:attrNameLst>
                                          <p:attrName>ppt_x</p:attrName>
                                          <p:attrName>ppt_y</p:attrName>
                                        </p:attrNameLst>
                                      </p:cBhvr>
                                      <p:rCtr x="-3763" y="116"/>
                                    </p:animMotion>
                                  </p:childTnLst>
                                </p:cTn>
                              </p:par>
                            </p:childTnLst>
                          </p:cTn>
                        </p:par>
                        <p:par>
                          <p:cTn id="33" fill="hold">
                            <p:stCondLst>
                              <p:cond delay="3500"/>
                            </p:stCondLst>
                            <p:childTnLst>
                              <p:par>
                                <p:cTn id="34" presetID="10" presetClass="entr" presetSubtype="0"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35"/>
          <p:cNvSpPr/>
          <p:nvPr/>
        </p:nvSpPr>
        <p:spPr>
          <a:xfrm flipH="1">
            <a:off x="2686800" y="2349880"/>
            <a:ext cx="6818400" cy="2242000"/>
          </a:xfrm>
          <a:prstGeom prst="roundRect">
            <a:avLst>
              <a:gd name="adj" fmla="val 11401"/>
            </a:avLst>
          </a:pr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8" name="Google Shape;698;p35"/>
          <p:cNvSpPr/>
          <p:nvPr/>
        </p:nvSpPr>
        <p:spPr>
          <a:xfrm>
            <a:off x="736631" y="1796879"/>
            <a:ext cx="1926303" cy="1184960"/>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9" name="Google Shape;699;p35"/>
          <p:cNvSpPr/>
          <p:nvPr/>
        </p:nvSpPr>
        <p:spPr>
          <a:xfrm>
            <a:off x="8648381" y="4089400"/>
            <a:ext cx="3543619" cy="2242000"/>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9" name="Picture 28">
            <a:extLst>
              <a:ext uri="{FF2B5EF4-FFF2-40B4-BE49-F238E27FC236}">
                <a16:creationId xmlns:a16="http://schemas.microsoft.com/office/drawing/2014/main" id="{18FF3708-BC52-CD8B-E419-D39950170D5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Lst>
          </a:blip>
          <a:srcRect l="14263" t="15645" r="11957" b="14667"/>
          <a:stretch/>
        </p:blipFill>
        <p:spPr>
          <a:xfrm flipH="1">
            <a:off x="1329246" y="-22032"/>
            <a:ext cx="3180255" cy="3003871"/>
          </a:xfrm>
          <a:prstGeom prst="rect">
            <a:avLst/>
          </a:prstGeom>
        </p:spPr>
      </p:pic>
      <p:pic>
        <p:nvPicPr>
          <p:cNvPr id="30" name="Picture 29">
            <a:extLst>
              <a:ext uri="{FF2B5EF4-FFF2-40B4-BE49-F238E27FC236}">
                <a16:creationId xmlns:a16="http://schemas.microsoft.com/office/drawing/2014/main" id="{C2BD4FBB-EA30-16AE-0725-2FB95556494C}"/>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Lst>
          </a:blip>
          <a:srcRect l="21240" t="10750" r="20646" b="16692"/>
          <a:stretch/>
        </p:blipFill>
        <p:spPr>
          <a:xfrm>
            <a:off x="9399749" y="2389360"/>
            <a:ext cx="2455444" cy="3065745"/>
          </a:xfrm>
          <a:prstGeom prst="rect">
            <a:avLst/>
          </a:prstGeom>
        </p:spPr>
      </p:pic>
      <p:pic>
        <p:nvPicPr>
          <p:cNvPr id="2" name="Picture 1">
            <a:extLst>
              <a:ext uri="{FF2B5EF4-FFF2-40B4-BE49-F238E27FC236}">
                <a16:creationId xmlns:a16="http://schemas.microsoft.com/office/drawing/2014/main" id="{4F7D0862-D199-46A1-B0EC-46981F475A62}"/>
              </a:ext>
            </a:extLst>
          </p:cNvPr>
          <p:cNvPicPr>
            <a:picLocks noChangeAspect="1"/>
          </p:cNvPicPr>
          <p:nvPr/>
        </p:nvPicPr>
        <p:blipFill>
          <a:blip r:embed="rId8"/>
          <a:stretch>
            <a:fillRect/>
          </a:stretch>
        </p:blipFill>
        <p:spPr>
          <a:xfrm>
            <a:off x="2992867" y="2465748"/>
            <a:ext cx="6206266" cy="1926503"/>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14" name="Speech Bubble: Rectangle with Corners Rounded 4">
            <a:extLst>
              <a:ext uri="{FF2B5EF4-FFF2-40B4-BE49-F238E27FC236}">
                <a16:creationId xmlns:a16="http://schemas.microsoft.com/office/drawing/2014/main" id="{1FA9FD0A-937E-4AA2-BE0B-46ED027E1A58}"/>
              </a:ext>
            </a:extLst>
          </p:cNvPr>
          <p:cNvSpPr/>
          <p:nvPr/>
        </p:nvSpPr>
        <p:spPr>
          <a:xfrm flipH="1">
            <a:off x="5391150" y="1849547"/>
            <a:ext cx="6515100" cy="29480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FF0000"/>
                </a:solidFill>
                <a:latin typeface="Calibri" panose="020F0502020204030204" pitchFamily="34" charset="0"/>
                <a:cs typeface="Calibri" panose="020F0502020204030204" pitchFamily="34" charset="0"/>
              </a:rPr>
              <a:t>Dưới một gốc cây, một bạn nữ đã vẽ xong bức tranh về nặt trời. Một bạn nữ khác đang vẽ tranh bông hoa đỏ thắm. Ở một gốc cây gần đó, một bạn nam cũng rất chăm chú với bức vẽ của mình.</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536A5EC6-E17A-454B-A44D-D76FA64E40AD}"/>
              </a:ext>
            </a:extLst>
          </p:cNvPr>
          <p:cNvPicPr>
            <a:picLocks noChangeAspect="1"/>
          </p:cNvPicPr>
          <p:nvPr/>
        </p:nvPicPr>
        <p:blipFill>
          <a:blip r:embed="rId4"/>
          <a:stretch>
            <a:fillRect/>
          </a:stretch>
        </p:blipFill>
        <p:spPr>
          <a:xfrm>
            <a:off x="2494436" y="470928"/>
            <a:ext cx="7010400" cy="943704"/>
          </a:xfrm>
          <a:prstGeom prst="rect">
            <a:avLst/>
          </a:prstGeom>
        </p:spPr>
      </p:pic>
      <p:pic>
        <p:nvPicPr>
          <p:cNvPr id="3" name="Picture 2">
            <a:extLst>
              <a:ext uri="{FF2B5EF4-FFF2-40B4-BE49-F238E27FC236}">
                <a16:creationId xmlns:a16="http://schemas.microsoft.com/office/drawing/2014/main" id="{2D5D9A00-D598-4EBB-8E8B-1D0242EE6768}"/>
              </a:ext>
            </a:extLst>
          </p:cNvPr>
          <p:cNvPicPr>
            <a:picLocks noChangeAspect="1"/>
          </p:cNvPicPr>
          <p:nvPr/>
        </p:nvPicPr>
        <p:blipFill>
          <a:blip r:embed="rId5"/>
          <a:stretch>
            <a:fillRect/>
          </a:stretch>
        </p:blipFill>
        <p:spPr>
          <a:xfrm>
            <a:off x="214312" y="1904999"/>
            <a:ext cx="4880394" cy="2847975"/>
          </a:xfrm>
          <a:prstGeom prst="rect">
            <a:avLst/>
          </a:prstGeom>
        </p:spPr>
      </p:pic>
    </p:spTree>
    <p:custDataLst>
      <p:tags r:id="rId1"/>
    </p:custDataLst>
    <p:extLst>
      <p:ext uri="{BB962C8B-B14F-4D97-AF65-F5344CB8AC3E}">
        <p14:creationId xmlns:p14="http://schemas.microsoft.com/office/powerpoint/2010/main" val="30630448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14" name="Speech Bubble: Rectangle with Corners Rounded 4">
            <a:extLst>
              <a:ext uri="{FF2B5EF4-FFF2-40B4-BE49-F238E27FC236}">
                <a16:creationId xmlns:a16="http://schemas.microsoft.com/office/drawing/2014/main" id="{1FA9FD0A-937E-4AA2-BE0B-46ED027E1A58}"/>
              </a:ext>
            </a:extLst>
          </p:cNvPr>
          <p:cNvSpPr/>
          <p:nvPr/>
        </p:nvSpPr>
        <p:spPr>
          <a:xfrm flipH="1">
            <a:off x="5391150" y="1849547"/>
            <a:ext cx="6515100" cy="29480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FF0000"/>
                </a:solidFill>
                <a:latin typeface="Calibri" panose="020F0502020204030204" pitchFamily="34" charset="0"/>
                <a:cs typeface="Calibri" panose="020F0502020204030204" pitchFamily="34" charset="0"/>
              </a:rPr>
              <a:t>Cả lớp đang vẽ thì trời đổ mưa. Các bạn vội vàng gọi nhau tìm chỗ trú.</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id="{536A5EC6-E17A-454B-A44D-D76FA64E40AD}"/>
              </a:ext>
            </a:extLst>
          </p:cNvPr>
          <p:cNvPicPr>
            <a:picLocks noChangeAspect="1"/>
          </p:cNvPicPr>
          <p:nvPr/>
        </p:nvPicPr>
        <p:blipFill>
          <a:blip r:embed="rId4"/>
          <a:stretch>
            <a:fillRect/>
          </a:stretch>
        </p:blipFill>
        <p:spPr>
          <a:xfrm>
            <a:off x="2494436" y="470928"/>
            <a:ext cx="7010400" cy="943704"/>
          </a:xfrm>
          <a:prstGeom prst="rect">
            <a:avLst/>
          </a:prstGeom>
        </p:spPr>
      </p:pic>
      <p:pic>
        <p:nvPicPr>
          <p:cNvPr id="3" name="Picture 2">
            <a:extLst>
              <a:ext uri="{FF2B5EF4-FFF2-40B4-BE49-F238E27FC236}">
                <a16:creationId xmlns:a16="http://schemas.microsoft.com/office/drawing/2014/main" id="{0F82E937-8BBF-4A35-8615-E418712251FA}"/>
              </a:ext>
            </a:extLst>
          </p:cNvPr>
          <p:cNvPicPr>
            <a:picLocks noChangeAspect="1"/>
          </p:cNvPicPr>
          <p:nvPr/>
        </p:nvPicPr>
        <p:blipFill>
          <a:blip r:embed="rId5"/>
          <a:stretch>
            <a:fillRect/>
          </a:stretch>
        </p:blipFill>
        <p:spPr>
          <a:xfrm>
            <a:off x="395287" y="2028824"/>
            <a:ext cx="4709493" cy="3571875"/>
          </a:xfrm>
          <a:prstGeom prst="rect">
            <a:avLst/>
          </a:prstGeom>
        </p:spPr>
      </p:pic>
    </p:spTree>
    <p:custDataLst>
      <p:tags r:id="rId1"/>
    </p:custDataLst>
    <p:extLst>
      <p:ext uri="{BB962C8B-B14F-4D97-AF65-F5344CB8AC3E}">
        <p14:creationId xmlns:p14="http://schemas.microsoft.com/office/powerpoint/2010/main" val="2718834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14" name="Speech Bubble: Rectangle with Corners Rounded 4">
            <a:extLst>
              <a:ext uri="{FF2B5EF4-FFF2-40B4-BE49-F238E27FC236}">
                <a16:creationId xmlns:a16="http://schemas.microsoft.com/office/drawing/2014/main" id="{1FA9FD0A-937E-4AA2-BE0B-46ED027E1A58}"/>
              </a:ext>
            </a:extLst>
          </p:cNvPr>
          <p:cNvSpPr/>
          <p:nvPr/>
        </p:nvSpPr>
        <p:spPr>
          <a:xfrm flipH="1">
            <a:off x="5029200" y="1849547"/>
            <a:ext cx="7162800" cy="29480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FF0000"/>
                </a:solidFill>
                <a:latin typeface="Calibri" panose="020F0502020204030204" pitchFamily="34" charset="0"/>
                <a:cs typeface="Calibri" panose="020F0502020204030204" pitchFamily="34" charset="0"/>
              </a:rPr>
              <a:t>Bức tranh của các bạn rất đặc biệt. Vì bạn nào cũng vẽ cảnh vật trong mưa. Bông hoa nở trong mưa. Chiếc lá trong mưa và cả chú chim đứng trú mưa dưới tán lá.</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536A5EC6-E17A-454B-A44D-D76FA64E40AD}"/>
              </a:ext>
            </a:extLst>
          </p:cNvPr>
          <p:cNvPicPr>
            <a:picLocks noChangeAspect="1"/>
          </p:cNvPicPr>
          <p:nvPr/>
        </p:nvPicPr>
        <p:blipFill>
          <a:blip r:embed="rId4"/>
          <a:stretch>
            <a:fillRect/>
          </a:stretch>
        </p:blipFill>
        <p:spPr>
          <a:xfrm>
            <a:off x="2494436" y="470928"/>
            <a:ext cx="7010400" cy="943704"/>
          </a:xfrm>
          <a:prstGeom prst="rect">
            <a:avLst/>
          </a:prstGeom>
        </p:spPr>
      </p:pic>
      <p:pic>
        <p:nvPicPr>
          <p:cNvPr id="3" name="Picture 2">
            <a:extLst>
              <a:ext uri="{FF2B5EF4-FFF2-40B4-BE49-F238E27FC236}">
                <a16:creationId xmlns:a16="http://schemas.microsoft.com/office/drawing/2014/main" id="{D889E272-AF38-4477-AD30-9D2A89A79452}"/>
              </a:ext>
            </a:extLst>
          </p:cNvPr>
          <p:cNvPicPr>
            <a:picLocks noChangeAspect="1"/>
          </p:cNvPicPr>
          <p:nvPr/>
        </p:nvPicPr>
        <p:blipFill>
          <a:blip r:embed="rId5"/>
          <a:stretch>
            <a:fillRect/>
          </a:stretch>
        </p:blipFill>
        <p:spPr>
          <a:xfrm>
            <a:off x="380999" y="1933574"/>
            <a:ext cx="4486275" cy="3604579"/>
          </a:xfrm>
          <a:prstGeom prst="rect">
            <a:avLst/>
          </a:prstGeom>
        </p:spPr>
      </p:pic>
    </p:spTree>
    <p:custDataLst>
      <p:tags r:id="rId1"/>
    </p:custDataLst>
    <p:extLst>
      <p:ext uri="{BB962C8B-B14F-4D97-AF65-F5344CB8AC3E}">
        <p14:creationId xmlns:p14="http://schemas.microsoft.com/office/powerpoint/2010/main" val="162951190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601" name="Google Shape;601;p32"/>
          <p:cNvSpPr/>
          <p:nvPr/>
        </p:nvSpPr>
        <p:spPr>
          <a:xfrm flipH="1">
            <a:off x="266491" y="1533525"/>
            <a:ext cx="10979444" cy="5324474"/>
          </a:xfrm>
          <a:prstGeom prst="roundRect">
            <a:avLst>
              <a:gd name="adj" fmla="val 11401"/>
            </a:avLst>
          </a:prstGeom>
          <a:solidFill>
            <a:srgbClr val="FFFFFF"/>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3" name="Picture 32">
            <a:extLst>
              <a:ext uri="{FF2B5EF4-FFF2-40B4-BE49-F238E27FC236}">
                <a16:creationId xmlns:a16="http://schemas.microsoft.com/office/drawing/2014/main" id="{507BADD0-6A0B-DD5F-EDB3-7F3A0418093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8050" b="91575" l="10000" r="90000">
                        <a14:foregroundMark x1="39875" y1="8050" x2="39875" y2="8050"/>
                        <a14:foregroundMark x1="65500" y1="91575" x2="65500" y2="91575"/>
                      </a14:backgroundRemoval>
                    </a14:imgEffect>
                  </a14:imgLayer>
                </a14:imgProps>
              </a:ext>
            </a:extLst>
          </a:blip>
          <a:srcRect l="25322" t="6822" r="25609" b="7589"/>
          <a:stretch/>
        </p:blipFill>
        <p:spPr>
          <a:xfrm>
            <a:off x="11037876" y="287060"/>
            <a:ext cx="1240393" cy="2163532"/>
          </a:xfrm>
          <a:prstGeom prst="rect">
            <a:avLst/>
          </a:prstGeom>
        </p:spPr>
      </p:pic>
      <p:sp>
        <p:nvSpPr>
          <p:cNvPr id="39" name="TextBox 38">
            <a:extLst>
              <a:ext uri="{FF2B5EF4-FFF2-40B4-BE49-F238E27FC236}">
                <a16:creationId xmlns:a16="http://schemas.microsoft.com/office/drawing/2014/main" id="{F1DEB306-C0BD-40D6-8208-F5A14DB64B50}"/>
              </a:ext>
            </a:extLst>
          </p:cNvPr>
          <p:cNvSpPr txBox="1"/>
          <p:nvPr/>
        </p:nvSpPr>
        <p:spPr>
          <a:xfrm>
            <a:off x="395097" y="349590"/>
            <a:ext cx="10615803" cy="954107"/>
          </a:xfrm>
          <a:prstGeom prst="rect">
            <a:avLst/>
          </a:prstGeom>
          <a:solidFill>
            <a:schemeClr val="accent4">
              <a:lumMod val="75000"/>
            </a:schemeClr>
          </a:solidFill>
        </p:spPr>
        <p:txBody>
          <a:bodyPr wrap="square" rtlCol="0">
            <a:spAutoFit/>
          </a:bodyPr>
          <a:lstStyle/>
          <a:p>
            <a:pPr lvl="0" algn="just" defTabSz="457200">
              <a:defRPr/>
            </a:pPr>
            <a:r>
              <a:rPr lang="vi-VN" sz="2800" b="1" dirty="0">
                <a:solidFill>
                  <a:srgbClr val="2D1B61"/>
                </a:solidFill>
                <a:latin typeface="Arial"/>
              </a:rPr>
              <a:t>2</a:t>
            </a:r>
            <a:r>
              <a:rPr lang="en-US" sz="2800" b="1" dirty="0">
                <a:solidFill>
                  <a:srgbClr val="2D1B61"/>
                </a:solidFill>
                <a:latin typeface="Arial"/>
              </a:rPr>
              <a:t>.</a:t>
            </a:r>
            <a:r>
              <a:rPr lang="vi-VN" sz="2800" b="1" dirty="0">
                <a:solidFill>
                  <a:srgbClr val="2D1B61"/>
                </a:solidFill>
                <a:latin typeface="Arial"/>
              </a:rPr>
              <a:t> Dựa vào sơ đồ dưới đây, nói về một hoạt động ngoài trời mà em được chứng kiến hoặc tham gia. </a:t>
            </a:r>
            <a:endParaRPr kumimoji="0" lang="en-US" sz="2800" b="1" i="0" u="none" strike="noStrike" kern="1200" cap="none" spc="0" normalizeH="0" baseline="0" noProof="0" dirty="0">
              <a:ln>
                <a:noFill/>
              </a:ln>
              <a:solidFill>
                <a:srgbClr val="2D1B61"/>
              </a:solidFill>
              <a:effectLst/>
              <a:uLnTx/>
              <a:uFillTx/>
              <a:latin typeface="Arial"/>
              <a:ea typeface="+mn-ea"/>
              <a:cs typeface="+mn-cs"/>
            </a:endParaRPr>
          </a:p>
        </p:txBody>
      </p:sp>
      <p:sp>
        <p:nvSpPr>
          <p:cNvPr id="2" name="Rectangle: Rounded Corners 1">
            <a:extLst>
              <a:ext uri="{FF2B5EF4-FFF2-40B4-BE49-F238E27FC236}">
                <a16:creationId xmlns:a16="http://schemas.microsoft.com/office/drawing/2014/main" id="{5399B087-AE36-4459-A873-129302FFEB86}"/>
              </a:ext>
            </a:extLst>
          </p:cNvPr>
          <p:cNvSpPr/>
          <p:nvPr/>
        </p:nvSpPr>
        <p:spPr>
          <a:xfrm>
            <a:off x="895350" y="3181350"/>
            <a:ext cx="1790700" cy="21717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Calibri" panose="020F0502020204030204" pitchFamily="34" charset="0"/>
                <a:cs typeface="Calibri" panose="020F0502020204030204" pitchFamily="34" charset="0"/>
              </a:rPr>
              <a:t>Nói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về</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một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hoạt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động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ngoài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trời</a:t>
            </a:r>
            <a:endParaRPr lang="en-US" sz="2800" b="1" dirty="0">
              <a:solidFill>
                <a:srgbClr val="FF0000"/>
              </a:solidFill>
              <a:latin typeface="Calibri" panose="020F0502020204030204" pitchFamily="34" charset="0"/>
              <a:cs typeface="Calibri" panose="020F0502020204030204" pitchFamily="34" charset="0"/>
            </a:endParaRPr>
          </a:p>
        </p:txBody>
      </p:sp>
      <p:sp>
        <p:nvSpPr>
          <p:cNvPr id="3" name="Arrow: Bent 2">
            <a:extLst>
              <a:ext uri="{FF2B5EF4-FFF2-40B4-BE49-F238E27FC236}">
                <a16:creationId xmlns:a16="http://schemas.microsoft.com/office/drawing/2014/main" id="{CA966878-01A4-4E9A-91A9-AD42E1F7F6E6}"/>
              </a:ext>
            </a:extLst>
          </p:cNvPr>
          <p:cNvSpPr/>
          <p:nvPr/>
        </p:nvSpPr>
        <p:spPr>
          <a:xfrm>
            <a:off x="1628775" y="2590800"/>
            <a:ext cx="2352675" cy="561975"/>
          </a:xfrm>
          <a:prstGeom prst="bentArrow">
            <a:avLst>
              <a:gd name="adj1" fmla="val 25000"/>
              <a:gd name="adj2" fmla="val 25000"/>
              <a:gd name="adj3" fmla="val 25000"/>
              <a:gd name="adj4" fmla="val 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Rectangle: Rounded Corners 3">
            <a:extLst>
              <a:ext uri="{FF2B5EF4-FFF2-40B4-BE49-F238E27FC236}">
                <a16:creationId xmlns:a16="http://schemas.microsoft.com/office/drawing/2014/main" id="{DC51BC51-2F21-42A8-BA18-9CC430B4EE1D}"/>
              </a:ext>
            </a:extLst>
          </p:cNvPr>
          <p:cNvSpPr/>
          <p:nvPr/>
        </p:nvSpPr>
        <p:spPr>
          <a:xfrm>
            <a:off x="3990975" y="1733550"/>
            <a:ext cx="7038975" cy="143827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D24C8F5-4054-4D44-BA16-527BB8BFED84}"/>
              </a:ext>
            </a:extLst>
          </p:cNvPr>
          <p:cNvSpPr txBox="1"/>
          <p:nvPr/>
        </p:nvSpPr>
        <p:spPr>
          <a:xfrm>
            <a:off x="4200524" y="1838325"/>
            <a:ext cx="6867525" cy="1261884"/>
          </a:xfrm>
          <a:prstGeom prst="rect">
            <a:avLst/>
          </a:prstGeom>
          <a:noFill/>
        </p:spPr>
        <p:txBody>
          <a:bodyPr wrap="square" rtlCol="0">
            <a:spAutoFit/>
          </a:bodyPr>
          <a:lstStyle/>
          <a:p>
            <a:pPr marL="342900" indent="-342900" algn="just">
              <a:buAutoNum type="alphaLcPeriod"/>
            </a:pPr>
            <a:r>
              <a:rPr lang="en-US" sz="1900" b="1" dirty="0" err="1"/>
              <a:t>Giới</a:t>
            </a:r>
            <a:r>
              <a:rPr lang="en-US" sz="1900" b="1" dirty="0"/>
              <a:t> </a:t>
            </a:r>
            <a:r>
              <a:rPr lang="en-US" sz="1900" b="1" dirty="0" err="1"/>
              <a:t>thiệu</a:t>
            </a:r>
            <a:r>
              <a:rPr lang="en-US" sz="1900" b="1" dirty="0"/>
              <a:t> </a:t>
            </a:r>
            <a:r>
              <a:rPr lang="en-US" sz="1900" b="1" dirty="0" err="1"/>
              <a:t>về</a:t>
            </a:r>
            <a:r>
              <a:rPr lang="en-US" sz="1900" b="1" dirty="0"/>
              <a:t> </a:t>
            </a:r>
            <a:r>
              <a:rPr lang="en-US" sz="1900" b="1" dirty="0" err="1"/>
              <a:t>hoạt</a:t>
            </a:r>
            <a:r>
              <a:rPr lang="en-US" sz="1900" b="1" dirty="0"/>
              <a:t> </a:t>
            </a:r>
            <a:r>
              <a:rPr lang="en-US" sz="1900" b="1" dirty="0" err="1"/>
              <a:t>động</a:t>
            </a:r>
            <a:endParaRPr lang="en-US" sz="1900" b="1" dirty="0"/>
          </a:p>
          <a:p>
            <a:pPr marL="285750" indent="-285750" algn="just">
              <a:buFontTx/>
              <a:buChar char="-"/>
            </a:pPr>
            <a:r>
              <a:rPr lang="en-US" sz="1900" b="1" dirty="0" err="1"/>
              <a:t>Đó</a:t>
            </a:r>
            <a:r>
              <a:rPr lang="en-US" sz="1900" b="1" dirty="0"/>
              <a:t> </a:t>
            </a:r>
            <a:r>
              <a:rPr lang="en-US" sz="1900" b="1" dirty="0" err="1"/>
              <a:t>là</a:t>
            </a:r>
            <a:r>
              <a:rPr lang="en-US" sz="1900" b="1" dirty="0"/>
              <a:t> </a:t>
            </a:r>
            <a:r>
              <a:rPr lang="en-US" sz="1900" b="1" dirty="0" err="1"/>
              <a:t>hoạt</a:t>
            </a:r>
            <a:r>
              <a:rPr lang="en-US" sz="1900" b="1" dirty="0"/>
              <a:t> </a:t>
            </a:r>
            <a:r>
              <a:rPr lang="en-US" sz="1900" b="1" dirty="0" err="1"/>
              <a:t>động</a:t>
            </a:r>
            <a:r>
              <a:rPr lang="en-US" sz="1900" b="1" dirty="0"/>
              <a:t> </a:t>
            </a:r>
            <a:r>
              <a:rPr lang="en-US" sz="1900" b="1" dirty="0" err="1"/>
              <a:t>gì</a:t>
            </a:r>
            <a:r>
              <a:rPr lang="en-US" sz="1900" b="1" dirty="0"/>
              <a:t>? (</a:t>
            </a:r>
            <a:r>
              <a:rPr lang="en-US" sz="1900" b="1" dirty="0" err="1"/>
              <a:t>ví</a:t>
            </a:r>
            <a:r>
              <a:rPr lang="en-US" sz="1900" b="1" dirty="0"/>
              <a:t> </a:t>
            </a:r>
            <a:r>
              <a:rPr lang="en-US" sz="1900" b="1" dirty="0" err="1"/>
              <a:t>dụ</a:t>
            </a:r>
            <a:r>
              <a:rPr lang="en-US" sz="1900" b="1" dirty="0"/>
              <a:t>: </a:t>
            </a:r>
            <a:r>
              <a:rPr lang="en-US" sz="1900" b="1" dirty="0" err="1"/>
              <a:t>tập</a:t>
            </a:r>
            <a:r>
              <a:rPr lang="en-US" sz="1900" b="1" dirty="0"/>
              <a:t> </a:t>
            </a:r>
            <a:r>
              <a:rPr lang="en-US" sz="1900" b="1" dirty="0" err="1"/>
              <a:t>thể</a:t>
            </a:r>
            <a:r>
              <a:rPr lang="en-US" sz="1900" b="1" dirty="0"/>
              <a:t> </a:t>
            </a:r>
            <a:r>
              <a:rPr lang="en-US" sz="1900" b="1" dirty="0" err="1"/>
              <a:t>dục</a:t>
            </a:r>
            <a:r>
              <a:rPr lang="en-US" sz="1900" b="1" dirty="0"/>
              <a:t>, </a:t>
            </a:r>
            <a:r>
              <a:rPr lang="en-US" sz="1900" b="1" dirty="0" err="1"/>
              <a:t>thi</a:t>
            </a:r>
            <a:r>
              <a:rPr lang="en-US" sz="1900" b="1" dirty="0"/>
              <a:t> </a:t>
            </a:r>
            <a:r>
              <a:rPr lang="en-US" sz="1900" b="1" dirty="0" err="1"/>
              <a:t>đấu</a:t>
            </a:r>
            <a:r>
              <a:rPr lang="en-US" sz="1900" b="1" dirty="0"/>
              <a:t> </a:t>
            </a:r>
            <a:r>
              <a:rPr lang="en-US" sz="1900" b="1" dirty="0" err="1"/>
              <a:t>thể</a:t>
            </a:r>
            <a:r>
              <a:rPr lang="en-US" sz="1900" b="1" dirty="0"/>
              <a:t> thao, </a:t>
            </a:r>
            <a:r>
              <a:rPr lang="en-US" sz="1900" b="1" dirty="0" err="1"/>
              <a:t>biểu</a:t>
            </a:r>
            <a:r>
              <a:rPr lang="en-US" sz="1900" b="1" dirty="0"/>
              <a:t> </a:t>
            </a:r>
            <a:r>
              <a:rPr lang="en-US" sz="1900" b="1" dirty="0" err="1"/>
              <a:t>diễn</a:t>
            </a:r>
            <a:r>
              <a:rPr lang="en-US" sz="1900" b="1" dirty="0"/>
              <a:t> </a:t>
            </a:r>
            <a:r>
              <a:rPr lang="en-US" sz="1900" b="1" dirty="0" err="1"/>
              <a:t>văn</a:t>
            </a:r>
            <a:r>
              <a:rPr lang="en-US" sz="1900" b="1" dirty="0"/>
              <a:t> </a:t>
            </a:r>
            <a:r>
              <a:rPr lang="en-US" sz="1900" b="1" dirty="0" err="1"/>
              <a:t>nghệ</a:t>
            </a:r>
            <a:r>
              <a:rPr lang="en-US" sz="1900" b="1" dirty="0"/>
              <a:t>, </a:t>
            </a:r>
            <a:r>
              <a:rPr lang="en-US" sz="1900" b="1" dirty="0" err="1"/>
              <a:t>giờ</a:t>
            </a:r>
            <a:r>
              <a:rPr lang="en-US" sz="1900" b="1" dirty="0"/>
              <a:t> </a:t>
            </a:r>
            <a:r>
              <a:rPr lang="en-US" sz="1900" b="1" dirty="0" err="1"/>
              <a:t>học</a:t>
            </a:r>
            <a:r>
              <a:rPr lang="en-US" sz="1900" b="1" dirty="0"/>
              <a:t> </a:t>
            </a:r>
            <a:r>
              <a:rPr lang="en-US" sz="1900" b="1" dirty="0" err="1"/>
              <a:t>tại</a:t>
            </a:r>
            <a:r>
              <a:rPr lang="en-US" sz="1900" b="1" dirty="0"/>
              <a:t> </a:t>
            </a:r>
            <a:r>
              <a:rPr lang="en-US" sz="1900" b="1" dirty="0" err="1"/>
              <a:t>vườn</a:t>
            </a:r>
            <a:r>
              <a:rPr lang="en-US" sz="1900" b="1" dirty="0"/>
              <a:t> </a:t>
            </a:r>
            <a:r>
              <a:rPr lang="en-US" sz="1900" b="1" dirty="0" err="1"/>
              <a:t>trường</a:t>
            </a:r>
            <a:r>
              <a:rPr lang="en-US" sz="1900" b="1" dirty="0"/>
              <a:t>,…)</a:t>
            </a:r>
          </a:p>
          <a:p>
            <a:pPr marL="285750" indent="-285750" algn="just">
              <a:buFontTx/>
              <a:buChar char="-"/>
            </a:pPr>
            <a:r>
              <a:rPr lang="en-US" sz="1900" b="1" dirty="0" err="1"/>
              <a:t>Hoạt</a:t>
            </a:r>
            <a:r>
              <a:rPr lang="en-US" sz="1900" b="1" dirty="0"/>
              <a:t> </a:t>
            </a:r>
            <a:r>
              <a:rPr lang="en-US" sz="1900" b="1" dirty="0" err="1"/>
              <a:t>động</a:t>
            </a:r>
            <a:r>
              <a:rPr lang="en-US" sz="1900" b="1" dirty="0"/>
              <a:t> </a:t>
            </a:r>
            <a:r>
              <a:rPr lang="en-US" sz="1900" b="1" dirty="0" err="1"/>
              <a:t>diễn</a:t>
            </a:r>
            <a:r>
              <a:rPr lang="en-US" sz="1900" b="1" dirty="0"/>
              <a:t> </a:t>
            </a:r>
            <a:r>
              <a:rPr lang="en-US" sz="1900" b="1" dirty="0" err="1"/>
              <a:t>ra</a:t>
            </a:r>
            <a:r>
              <a:rPr lang="en-US" sz="1900" b="1" dirty="0"/>
              <a:t> ở </a:t>
            </a:r>
            <a:r>
              <a:rPr lang="en-US" sz="1900" b="1" dirty="0" err="1"/>
              <a:t>đâu</a:t>
            </a:r>
            <a:r>
              <a:rPr lang="en-US" sz="1900" b="1" dirty="0"/>
              <a:t>, </a:t>
            </a:r>
            <a:r>
              <a:rPr lang="en-US" sz="1900" b="1" dirty="0" err="1"/>
              <a:t>khi</a:t>
            </a:r>
            <a:r>
              <a:rPr lang="en-US" sz="1900" b="1" dirty="0"/>
              <a:t> </a:t>
            </a:r>
            <a:r>
              <a:rPr lang="en-US" sz="1900" b="1" dirty="0" err="1"/>
              <a:t>nào</a:t>
            </a:r>
            <a:r>
              <a:rPr lang="en-US" sz="1900" b="1" dirty="0"/>
              <a:t>? </a:t>
            </a:r>
            <a:r>
              <a:rPr lang="en-US" sz="1900" b="1" dirty="0" err="1"/>
              <a:t>Những</a:t>
            </a:r>
            <a:r>
              <a:rPr lang="en-US" sz="1900" b="1" dirty="0"/>
              <a:t> ai </a:t>
            </a:r>
            <a:r>
              <a:rPr lang="en-US" sz="1900" b="1" dirty="0" err="1"/>
              <a:t>tham</a:t>
            </a:r>
            <a:r>
              <a:rPr lang="en-US" sz="1900" b="1" dirty="0"/>
              <a:t> </a:t>
            </a:r>
            <a:r>
              <a:rPr lang="en-US" sz="1900" b="1" dirty="0" err="1"/>
              <a:t>gia</a:t>
            </a:r>
            <a:r>
              <a:rPr lang="en-US" sz="1900" b="1" dirty="0"/>
              <a:t>?</a:t>
            </a:r>
          </a:p>
        </p:txBody>
      </p:sp>
      <p:cxnSp>
        <p:nvCxnSpPr>
          <p:cNvPr id="7" name="Straight Arrow Connector 6">
            <a:extLst>
              <a:ext uri="{FF2B5EF4-FFF2-40B4-BE49-F238E27FC236}">
                <a16:creationId xmlns:a16="http://schemas.microsoft.com/office/drawing/2014/main" id="{6AA14FDA-190E-412E-85B6-DA38DEB558AE}"/>
              </a:ext>
            </a:extLst>
          </p:cNvPr>
          <p:cNvCxnSpPr>
            <a:cxnSpLocks/>
          </p:cNvCxnSpPr>
          <p:nvPr/>
        </p:nvCxnSpPr>
        <p:spPr>
          <a:xfrm>
            <a:off x="2686050" y="4410075"/>
            <a:ext cx="1162050" cy="0"/>
          </a:xfrm>
          <a:prstGeom prst="straightConnector1">
            <a:avLst/>
          </a:prstGeom>
          <a:ln w="57150"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9" name="Rectangle: Rounded Corners 18">
            <a:extLst>
              <a:ext uri="{FF2B5EF4-FFF2-40B4-BE49-F238E27FC236}">
                <a16:creationId xmlns:a16="http://schemas.microsoft.com/office/drawing/2014/main" id="{536404D9-9A64-4B40-A58E-800D6FAC547B}"/>
              </a:ext>
            </a:extLst>
          </p:cNvPr>
          <p:cNvSpPr/>
          <p:nvPr/>
        </p:nvSpPr>
        <p:spPr>
          <a:xfrm>
            <a:off x="3933825" y="3590925"/>
            <a:ext cx="7038975" cy="157162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11955342-DF12-435C-9E85-CB15E2084860}"/>
              </a:ext>
            </a:extLst>
          </p:cNvPr>
          <p:cNvSpPr txBox="1"/>
          <p:nvPr/>
        </p:nvSpPr>
        <p:spPr>
          <a:xfrm>
            <a:off x="4000500" y="3743325"/>
            <a:ext cx="6362700" cy="1261884"/>
          </a:xfrm>
          <a:prstGeom prst="rect">
            <a:avLst/>
          </a:prstGeom>
          <a:noFill/>
        </p:spPr>
        <p:txBody>
          <a:bodyPr wrap="square" rtlCol="0">
            <a:spAutoFit/>
          </a:bodyPr>
          <a:lstStyle/>
          <a:p>
            <a:pPr algn="just"/>
            <a:r>
              <a:rPr lang="en-US" sz="1900" b="1" dirty="0"/>
              <a:t>b. </a:t>
            </a:r>
            <a:r>
              <a:rPr lang="en-US" sz="1900" b="1" dirty="0" err="1"/>
              <a:t>Nêu</a:t>
            </a:r>
            <a:r>
              <a:rPr lang="en-US" sz="1900" b="1" dirty="0"/>
              <a:t> </a:t>
            </a:r>
            <a:r>
              <a:rPr lang="en-US" sz="1900" b="1" dirty="0" err="1"/>
              <a:t>diễn</a:t>
            </a:r>
            <a:r>
              <a:rPr lang="en-US" sz="1900" b="1" dirty="0"/>
              <a:t> </a:t>
            </a:r>
            <a:r>
              <a:rPr lang="en-US" sz="1900" b="1" dirty="0" err="1"/>
              <a:t>biến</a:t>
            </a:r>
            <a:r>
              <a:rPr lang="en-US" sz="1900" b="1" dirty="0"/>
              <a:t> </a:t>
            </a:r>
            <a:r>
              <a:rPr lang="en-US" sz="1900" b="1" dirty="0" err="1"/>
              <a:t>của</a:t>
            </a:r>
            <a:r>
              <a:rPr lang="en-US" sz="1900" b="1" dirty="0"/>
              <a:t> </a:t>
            </a:r>
            <a:r>
              <a:rPr lang="en-US" sz="1900" b="1" dirty="0" err="1"/>
              <a:t>hoạt</a:t>
            </a:r>
            <a:r>
              <a:rPr lang="en-US" sz="1900" b="1" dirty="0"/>
              <a:t> </a:t>
            </a:r>
            <a:r>
              <a:rPr lang="en-US" sz="1900" b="1" dirty="0" err="1"/>
              <a:t>động</a:t>
            </a:r>
            <a:r>
              <a:rPr lang="en-US" sz="1900" b="1" dirty="0"/>
              <a:t>:</a:t>
            </a:r>
          </a:p>
          <a:p>
            <a:pPr marL="285750" indent="-285750" algn="just">
              <a:buFontTx/>
              <a:buChar char="-"/>
            </a:pPr>
            <a:r>
              <a:rPr lang="en-US" sz="1900" b="1" dirty="0" err="1"/>
              <a:t>Việc</a:t>
            </a:r>
            <a:r>
              <a:rPr lang="en-US" sz="1900" b="1" dirty="0"/>
              <a:t> </a:t>
            </a:r>
            <a:r>
              <a:rPr lang="en-US" sz="1900" b="1" dirty="0" err="1"/>
              <a:t>gì</a:t>
            </a:r>
            <a:r>
              <a:rPr lang="en-US" sz="1900" b="1" dirty="0"/>
              <a:t> </a:t>
            </a:r>
            <a:r>
              <a:rPr lang="en-US" sz="1900" b="1" dirty="0" err="1"/>
              <a:t>diễn</a:t>
            </a:r>
            <a:r>
              <a:rPr lang="en-US" sz="1900" b="1" dirty="0"/>
              <a:t> </a:t>
            </a:r>
            <a:r>
              <a:rPr lang="en-US" sz="1900" b="1" dirty="0" err="1"/>
              <a:t>ra</a:t>
            </a:r>
            <a:r>
              <a:rPr lang="en-US" sz="1900" b="1" dirty="0"/>
              <a:t> </a:t>
            </a:r>
            <a:r>
              <a:rPr lang="en-US" sz="1900" b="1" dirty="0" err="1"/>
              <a:t>đầu</a:t>
            </a:r>
            <a:r>
              <a:rPr lang="en-US" sz="1900" b="1" dirty="0"/>
              <a:t> </a:t>
            </a:r>
            <a:r>
              <a:rPr lang="en-US" sz="1900" b="1" dirty="0" err="1"/>
              <a:t>tiên</a:t>
            </a:r>
            <a:r>
              <a:rPr lang="en-US" sz="1900" b="1" dirty="0"/>
              <a:t>?</a:t>
            </a:r>
          </a:p>
          <a:p>
            <a:pPr marL="285750" indent="-285750" algn="just">
              <a:buFontTx/>
              <a:buChar char="-"/>
            </a:pPr>
            <a:r>
              <a:rPr lang="en-US" sz="1900" b="1" dirty="0" err="1"/>
              <a:t>Những</a:t>
            </a:r>
            <a:r>
              <a:rPr lang="en-US" sz="1900" b="1" dirty="0"/>
              <a:t> </a:t>
            </a:r>
            <a:r>
              <a:rPr lang="en-US" sz="1900" b="1" dirty="0" err="1"/>
              <a:t>việc</a:t>
            </a:r>
            <a:r>
              <a:rPr lang="en-US" sz="1900" b="1" dirty="0"/>
              <a:t> </a:t>
            </a:r>
            <a:r>
              <a:rPr lang="en-US" sz="1900" b="1" dirty="0" err="1"/>
              <a:t>gì</a:t>
            </a:r>
            <a:r>
              <a:rPr lang="en-US" sz="1900" b="1" dirty="0"/>
              <a:t> </a:t>
            </a:r>
            <a:r>
              <a:rPr lang="en-US" sz="1900" b="1" dirty="0" err="1"/>
              <a:t>diễn</a:t>
            </a:r>
            <a:r>
              <a:rPr lang="en-US" sz="1900" b="1" dirty="0"/>
              <a:t> </a:t>
            </a:r>
            <a:r>
              <a:rPr lang="en-US" sz="1900" b="1" dirty="0" err="1"/>
              <a:t>ra</a:t>
            </a:r>
            <a:r>
              <a:rPr lang="en-US" sz="1900" b="1" dirty="0"/>
              <a:t> </a:t>
            </a:r>
            <a:r>
              <a:rPr lang="en-US" sz="1900" b="1" dirty="0" err="1"/>
              <a:t>tiếp</a:t>
            </a:r>
            <a:r>
              <a:rPr lang="en-US" sz="1900" b="1" dirty="0"/>
              <a:t> </a:t>
            </a:r>
            <a:r>
              <a:rPr lang="en-US" sz="1900" b="1" dirty="0" err="1"/>
              <a:t>theo</a:t>
            </a:r>
            <a:r>
              <a:rPr lang="en-US" sz="1900" b="1" dirty="0"/>
              <a:t>?</a:t>
            </a:r>
          </a:p>
          <a:p>
            <a:pPr marL="285750" indent="-285750" algn="just">
              <a:buFontTx/>
              <a:buChar char="-"/>
            </a:pPr>
            <a:r>
              <a:rPr lang="en-US" sz="1900" b="1" dirty="0" err="1"/>
              <a:t>Hoạt</a:t>
            </a:r>
            <a:r>
              <a:rPr lang="en-US" sz="1900" b="1" dirty="0"/>
              <a:t> </a:t>
            </a:r>
            <a:r>
              <a:rPr lang="en-US" sz="1900" b="1" dirty="0" err="1"/>
              <a:t>động</a:t>
            </a:r>
            <a:r>
              <a:rPr lang="en-US" sz="1900" b="1" dirty="0"/>
              <a:t> </a:t>
            </a:r>
            <a:r>
              <a:rPr lang="en-US" sz="1900" b="1" dirty="0" err="1"/>
              <a:t>kết</a:t>
            </a:r>
            <a:r>
              <a:rPr lang="en-US" sz="1900" b="1" dirty="0"/>
              <a:t> </a:t>
            </a:r>
            <a:r>
              <a:rPr lang="en-US" sz="1900" b="1" dirty="0" err="1"/>
              <a:t>thúc</a:t>
            </a:r>
            <a:r>
              <a:rPr lang="en-US" sz="1900" b="1" dirty="0"/>
              <a:t> </a:t>
            </a:r>
            <a:r>
              <a:rPr lang="en-US" sz="1900" b="1" dirty="0" err="1"/>
              <a:t>như</a:t>
            </a:r>
            <a:r>
              <a:rPr lang="en-US" sz="1900" b="1" dirty="0"/>
              <a:t> </a:t>
            </a:r>
            <a:r>
              <a:rPr lang="en-US" sz="1900" b="1" dirty="0" err="1"/>
              <a:t>thế</a:t>
            </a:r>
            <a:r>
              <a:rPr lang="en-US" sz="1900" b="1" dirty="0"/>
              <a:t> </a:t>
            </a:r>
            <a:r>
              <a:rPr lang="en-US" sz="1900" b="1" dirty="0" err="1"/>
              <a:t>nào</a:t>
            </a:r>
            <a:r>
              <a:rPr lang="en-US" sz="1900" b="1" dirty="0"/>
              <a:t>?</a:t>
            </a:r>
          </a:p>
        </p:txBody>
      </p:sp>
      <p:sp>
        <p:nvSpPr>
          <p:cNvPr id="21" name="Arrow: Bent 20">
            <a:extLst>
              <a:ext uri="{FF2B5EF4-FFF2-40B4-BE49-F238E27FC236}">
                <a16:creationId xmlns:a16="http://schemas.microsoft.com/office/drawing/2014/main" id="{E54193D3-46F3-4E2C-B103-EED2FC8AF4E6}"/>
              </a:ext>
            </a:extLst>
          </p:cNvPr>
          <p:cNvSpPr/>
          <p:nvPr/>
        </p:nvSpPr>
        <p:spPr>
          <a:xfrm flipV="1">
            <a:off x="1638300" y="5362574"/>
            <a:ext cx="2352675" cy="695325"/>
          </a:xfrm>
          <a:prstGeom prst="bentArrow">
            <a:avLst>
              <a:gd name="adj1" fmla="val 25000"/>
              <a:gd name="adj2" fmla="val 25000"/>
              <a:gd name="adj3" fmla="val 25000"/>
              <a:gd name="adj4" fmla="val 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Rectangle: Rounded Corners 21">
            <a:extLst>
              <a:ext uri="{FF2B5EF4-FFF2-40B4-BE49-F238E27FC236}">
                <a16:creationId xmlns:a16="http://schemas.microsoft.com/office/drawing/2014/main" id="{8B84A79D-B5A9-475B-AB59-943DFB2106AD}"/>
              </a:ext>
            </a:extLst>
          </p:cNvPr>
          <p:cNvSpPr/>
          <p:nvPr/>
        </p:nvSpPr>
        <p:spPr>
          <a:xfrm>
            <a:off x="3914775" y="5334000"/>
            <a:ext cx="7038975" cy="82867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48A94D1-AAF9-4B02-B7D1-BDA15416B9A7}"/>
              </a:ext>
            </a:extLst>
          </p:cNvPr>
          <p:cNvSpPr txBox="1"/>
          <p:nvPr/>
        </p:nvSpPr>
        <p:spPr>
          <a:xfrm>
            <a:off x="4124325" y="5524500"/>
            <a:ext cx="6362700" cy="461665"/>
          </a:xfrm>
          <a:prstGeom prst="rect">
            <a:avLst/>
          </a:prstGeom>
          <a:noFill/>
        </p:spPr>
        <p:txBody>
          <a:bodyPr wrap="square" rtlCol="0">
            <a:spAutoFit/>
          </a:bodyPr>
          <a:lstStyle/>
          <a:p>
            <a:r>
              <a:rPr lang="en-US" sz="2400" b="1" dirty="0"/>
              <a:t>c. </a:t>
            </a:r>
            <a:r>
              <a:rPr lang="en-US" sz="2400" b="1" dirty="0" err="1"/>
              <a:t>Nêu</a:t>
            </a:r>
            <a:r>
              <a:rPr lang="en-US" sz="2400" b="1" dirty="0"/>
              <a:t> </a:t>
            </a:r>
            <a:r>
              <a:rPr lang="en-US" sz="2400" b="1" dirty="0" err="1"/>
              <a:t>nhận</a:t>
            </a:r>
            <a:r>
              <a:rPr lang="en-US" sz="2400" b="1" dirty="0"/>
              <a:t> </a:t>
            </a:r>
            <a:r>
              <a:rPr lang="en-US" sz="2400" b="1" dirty="0" err="1"/>
              <a:t>xét</a:t>
            </a:r>
            <a:r>
              <a:rPr lang="en-US" sz="2400" b="1" dirty="0"/>
              <a:t> </a:t>
            </a:r>
            <a:r>
              <a:rPr lang="en-US" sz="2400" b="1" dirty="0" err="1"/>
              <a:t>về</a:t>
            </a:r>
            <a:r>
              <a:rPr lang="en-US" sz="2400" b="1" dirty="0"/>
              <a:t> </a:t>
            </a:r>
            <a:r>
              <a:rPr lang="en-US" sz="2400" b="1" dirty="0" err="1"/>
              <a:t>hoạt</a:t>
            </a:r>
            <a:r>
              <a:rPr lang="en-US" sz="2400" b="1" dirty="0"/>
              <a:t> </a:t>
            </a:r>
            <a:r>
              <a:rPr lang="en-US" sz="2400" b="1" dirty="0" err="1"/>
              <a:t>động</a:t>
            </a:r>
            <a:endParaRPr lang="en-US" sz="2400" b="1" dirty="0"/>
          </a:p>
        </p:txBody>
      </p:sp>
    </p:spTree>
    <p:custDataLst>
      <p:tags r:id="rId1"/>
    </p:custDataLst>
    <p:extLst>
      <p:ext uri="{BB962C8B-B14F-4D97-AF65-F5344CB8AC3E}">
        <p14:creationId xmlns:p14="http://schemas.microsoft.com/office/powerpoint/2010/main" val="325834030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down)">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2" grpId="0" animBg="1"/>
      <p:bldP spid="3" grpId="0" animBg="1"/>
      <p:bldP spid="4" grpId="0" animBg="1"/>
      <p:bldP spid="5" grpId="0"/>
      <p:bldP spid="19" grpId="0" animBg="1"/>
      <p:bldP spid="20" grpId="0"/>
      <p:bldP spid="21" grpId="0" animBg="1"/>
      <p:bldP spid="22" grpId="0" animBg="1"/>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CE15FF-C55B-4C1F-B556-74071DBEA46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5" name="Picture 4" descr="A picture containing text, toy&#10;&#10;Description automatically generated">
            <a:extLst>
              <a:ext uri="{FF2B5EF4-FFF2-40B4-BE49-F238E27FC236}">
                <a16:creationId xmlns:a16="http://schemas.microsoft.com/office/drawing/2014/main" id="{4AF720E1-34BC-4145-BCAE-4D4119D76F9D}"/>
              </a:ext>
            </a:extLst>
          </p:cNvPr>
          <p:cNvPicPr>
            <a:picLocks noChangeAspect="1"/>
          </p:cNvPicPr>
          <p:nvPr/>
        </p:nvPicPr>
        <p:blipFill rotWithShape="1">
          <a:blip r:embed="rId7">
            <a:extLst>
              <a:ext uri="{28A0092B-C50C-407E-A947-70E740481C1C}">
                <a14:useLocalDpi xmlns:a14="http://schemas.microsoft.com/office/drawing/2010/main" val="0"/>
              </a:ext>
            </a:extLst>
          </a:blip>
          <a:srcRect b="3842"/>
          <a:stretch/>
        </p:blipFill>
        <p:spPr>
          <a:xfrm>
            <a:off x="655690" y="791067"/>
            <a:ext cx="10880604" cy="6066932"/>
          </a:xfrm>
          <a:prstGeom prst="rect">
            <a:avLst/>
          </a:prstGeom>
        </p:spPr>
      </p:pic>
      <p:pic>
        <p:nvPicPr>
          <p:cNvPr id="6" name="Picture 5" descr="Shape&#10;&#10;Description automatically generated">
            <a:extLst>
              <a:ext uri="{FF2B5EF4-FFF2-40B4-BE49-F238E27FC236}">
                <a16:creationId xmlns:a16="http://schemas.microsoft.com/office/drawing/2014/main" id="{9697E851-8826-4D8C-8225-AE15F6E9BD0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991600" y="1150374"/>
            <a:ext cx="3200400" cy="3200400"/>
          </a:xfrm>
          <a:prstGeom prst="rect">
            <a:avLst/>
          </a:prstGeom>
        </p:spPr>
      </p:pic>
      <p:pic>
        <p:nvPicPr>
          <p:cNvPr id="7" name="Picture 6" descr="Shape&#10;&#10;Description automatically generated">
            <a:extLst>
              <a:ext uri="{FF2B5EF4-FFF2-40B4-BE49-F238E27FC236}">
                <a16:creationId xmlns:a16="http://schemas.microsoft.com/office/drawing/2014/main" id="{61FBA3D8-8337-4865-89DC-65073C987E6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69" y="1150374"/>
            <a:ext cx="3200400" cy="3200400"/>
          </a:xfrm>
          <a:prstGeom prst="rect">
            <a:avLst/>
          </a:prstGeom>
        </p:spPr>
      </p:pic>
      <p:sp>
        <p:nvSpPr>
          <p:cNvPr id="8" name="TextBox 7">
            <a:extLst>
              <a:ext uri="{FF2B5EF4-FFF2-40B4-BE49-F238E27FC236}">
                <a16:creationId xmlns:a16="http://schemas.microsoft.com/office/drawing/2014/main" id="{A7DE3C4F-CA38-48FD-97CA-F9676E25E163}"/>
              </a:ext>
            </a:extLst>
          </p:cNvPr>
          <p:cNvSpPr txBox="1"/>
          <p:nvPr/>
        </p:nvSpPr>
        <p:spPr>
          <a:xfrm>
            <a:off x="655690" y="2347574"/>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TRÌNH BÀY</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sp>
        <p:nvSpPr>
          <p:cNvPr id="9" name="TextBox 8">
            <a:extLst>
              <a:ext uri="{FF2B5EF4-FFF2-40B4-BE49-F238E27FC236}">
                <a16:creationId xmlns:a16="http://schemas.microsoft.com/office/drawing/2014/main" id="{31FFC1DE-106E-4ACC-844C-19E0A58A8908}"/>
              </a:ext>
            </a:extLst>
          </p:cNvPr>
          <p:cNvSpPr txBox="1"/>
          <p:nvPr/>
        </p:nvSpPr>
        <p:spPr>
          <a:xfrm>
            <a:off x="9537972" y="2350368"/>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NHẬN XÉT</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8632D283-DFE5-47AD-AE1D-120FA4D407F3}"/>
              </a:ext>
            </a:extLst>
          </p:cNvPr>
          <p:cNvPicPr>
            <a:picLocks noChangeAspect="1"/>
          </p:cNvPicPr>
          <p:nvPr/>
        </p:nvPicPr>
        <p:blipFill>
          <a:blip r:embed="rId9"/>
          <a:stretch>
            <a:fillRect/>
          </a:stretch>
        </p:blipFill>
        <p:spPr>
          <a:xfrm>
            <a:off x="3496707" y="332005"/>
            <a:ext cx="5023539" cy="1249788"/>
          </a:xfrm>
          <a:prstGeom prst="rect">
            <a:avLst/>
          </a:prstGeom>
        </p:spPr>
      </p:pic>
    </p:spTree>
    <p:custDataLst>
      <p:tags r:id="rId1"/>
    </p:custDataLst>
    <p:extLst>
      <p:ext uri="{BB962C8B-B14F-4D97-AF65-F5344CB8AC3E}">
        <p14:creationId xmlns:p14="http://schemas.microsoft.com/office/powerpoint/2010/main" val="146090170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 presetClass="entr" presetSubtype="4" fill="hold" nodeType="withEffect" p14:presetBounceEnd="60000">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14:bounceEnd="60000">
                                          <p:cBhvr additive="base">
                                            <p:cTn id="10" dur="750" fill="hold"/>
                                            <p:tgtEl>
                                              <p:spTgt spid="5"/>
                                            </p:tgtEl>
                                            <p:attrNameLst>
                                              <p:attrName>ppt_x</p:attrName>
                                            </p:attrNameLst>
                                          </p:cBhvr>
                                          <p:tavLst>
                                            <p:tav tm="0">
                                              <p:val>
                                                <p:strVal val="#ppt_x"/>
                                              </p:val>
                                            </p:tav>
                                            <p:tav tm="100000">
                                              <p:val>
                                                <p:strVal val="#ppt_x"/>
                                              </p:val>
                                            </p:tav>
                                          </p:tavLst>
                                        </p:anim>
                                        <p:anim calcmode="lin" valueType="num" p14:bounceEnd="60000">
                                          <p:cBhvr additive="base">
                                            <p:cTn id="11"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4" name="Trò-chơi-ting.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subTnLst>
                                        <p:audio>
                                          <p:cMediaNode>
                                            <p:cTn display="0" masterRel="sameClick">
                                              <p:stCondLst>
                                                <p:cond evt="begin" delay="0">
                                                  <p:tn val="14"/>
                                                </p:cond>
                                              </p:stCondLst>
                                              <p:endCondLst>
                                                <p:cond evt="onStopAudio" delay="0">
                                                  <p:tgtEl>
                                                    <p:sldTgt/>
                                                  </p:tgtEl>
                                                </p:cond>
                                              </p:endCondLst>
                                            </p:cTn>
                                            <p:tgtEl>
                                              <p:sndTgt r:embed="rId5" name="uỷn.wav"/>
                                            </p:tgtEl>
                                          </p:cMediaNode>
                                        </p:audio>
                                      </p:subTnLst>
                                    </p:cTn>
                                  </p:par>
                                  <p:par>
                                    <p:cTn id="17" presetID="16" presetClass="entr" presetSubtype="37" fill="hold" grpId="0" nodeType="withEffect">
                                      <p:stCondLst>
                                        <p:cond delay="250"/>
                                      </p:stCondLst>
                                      <p:childTnLst>
                                        <p:set>
                                          <p:cBhvr>
                                            <p:cTn id="18" dur="1" fill="hold">
                                              <p:stCondLst>
                                                <p:cond delay="0"/>
                                              </p:stCondLst>
                                            </p:cTn>
                                            <p:tgtEl>
                                              <p:spTgt spid="8"/>
                                            </p:tgtEl>
                                            <p:attrNameLst>
                                              <p:attrName>style.visibility</p:attrName>
                                            </p:attrNameLst>
                                          </p:cBhvr>
                                          <p:to>
                                            <p:strVal val="visible"/>
                                          </p:to>
                                        </p:set>
                                        <p:animEffect transition="in" filter="barn(out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5" name="uỷn.wav"/>
                                            </p:tgtEl>
                                          </p:cMediaNode>
                                        </p:audio>
                                      </p:subTnLst>
                                    </p:cTn>
                                  </p:par>
                                  <p:par>
                                    <p:cTn id="25" presetID="16" presetClass="entr" presetSubtype="37" fill="hold" grpId="0" nodeType="withEffect">
                                      <p:stCondLst>
                                        <p:cond delay="250"/>
                                      </p:stCondLst>
                                      <p:childTnLst>
                                        <p:set>
                                          <p:cBhvr>
                                            <p:cTn id="26" dur="1" fill="hold">
                                              <p:stCondLst>
                                                <p:cond delay="0"/>
                                              </p:stCondLst>
                                            </p:cTn>
                                            <p:tgtEl>
                                              <p:spTgt spid="9"/>
                                            </p:tgtEl>
                                            <p:attrNameLst>
                                              <p:attrName>style.visibility</p:attrName>
                                            </p:attrNameLst>
                                          </p:cBhvr>
                                          <p:to>
                                            <p:strVal val="visible"/>
                                          </p:to>
                                        </p:set>
                                        <p:animEffect transition="in" filter="barn(out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750" fill="hold"/>
                                            <p:tgtEl>
                                              <p:spTgt spid="5"/>
                                            </p:tgtEl>
                                            <p:attrNameLst>
                                              <p:attrName>ppt_x</p:attrName>
                                            </p:attrNameLst>
                                          </p:cBhvr>
                                          <p:tavLst>
                                            <p:tav tm="0">
                                              <p:val>
                                                <p:strVal val="#ppt_x"/>
                                              </p:val>
                                            </p:tav>
                                            <p:tav tm="100000">
                                              <p:val>
                                                <p:strVal val="#ppt_x"/>
                                              </p:val>
                                            </p:tav>
                                          </p:tavLst>
                                        </p:anim>
                                        <p:anim calcmode="lin" valueType="num">
                                          <p:cBhvr additive="base">
                                            <p:cTn id="11"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10" name="Trò-chơi-ting.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subTnLst>
                                        <p:audio>
                                          <p:cMediaNode>
                                            <p:cTn display="0" masterRel="sameClick">
                                              <p:stCondLst>
                                                <p:cond evt="begin" delay="0">
                                                  <p:tn val="14"/>
                                                </p:cond>
                                              </p:stCondLst>
                                              <p:endCondLst>
                                                <p:cond evt="onStopAudio" delay="0">
                                                  <p:tgtEl>
                                                    <p:sldTgt/>
                                                  </p:tgtEl>
                                                </p:cond>
                                              </p:endCondLst>
                                            </p:cTn>
                                            <p:tgtEl>
                                              <p:sndTgt r:embed="rId11" name="uỷn.wav"/>
                                            </p:tgtEl>
                                          </p:cMediaNode>
                                        </p:audio>
                                      </p:subTnLst>
                                    </p:cTn>
                                  </p:par>
                                  <p:par>
                                    <p:cTn id="17" presetID="16" presetClass="entr" presetSubtype="37" fill="hold" grpId="0" nodeType="withEffect">
                                      <p:stCondLst>
                                        <p:cond delay="250"/>
                                      </p:stCondLst>
                                      <p:childTnLst>
                                        <p:set>
                                          <p:cBhvr>
                                            <p:cTn id="18" dur="1" fill="hold">
                                              <p:stCondLst>
                                                <p:cond delay="0"/>
                                              </p:stCondLst>
                                            </p:cTn>
                                            <p:tgtEl>
                                              <p:spTgt spid="8"/>
                                            </p:tgtEl>
                                            <p:attrNameLst>
                                              <p:attrName>style.visibility</p:attrName>
                                            </p:attrNameLst>
                                          </p:cBhvr>
                                          <p:to>
                                            <p:strVal val="visible"/>
                                          </p:to>
                                        </p:set>
                                        <p:animEffect transition="in" filter="barn(out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11" name="uỷn.wav"/>
                                            </p:tgtEl>
                                          </p:cMediaNode>
                                        </p:audio>
                                      </p:subTnLst>
                                    </p:cTn>
                                  </p:par>
                                  <p:par>
                                    <p:cTn id="25" presetID="16" presetClass="entr" presetSubtype="37" fill="hold" grpId="0" nodeType="withEffect">
                                      <p:stCondLst>
                                        <p:cond delay="250"/>
                                      </p:stCondLst>
                                      <p:childTnLst>
                                        <p:set>
                                          <p:cBhvr>
                                            <p:cTn id="26" dur="1" fill="hold">
                                              <p:stCondLst>
                                                <p:cond delay="0"/>
                                              </p:stCondLst>
                                            </p:cTn>
                                            <p:tgtEl>
                                              <p:spTgt spid="9"/>
                                            </p:tgtEl>
                                            <p:attrNameLst>
                                              <p:attrName>style.visibility</p:attrName>
                                            </p:attrNameLst>
                                          </p:cBhvr>
                                          <p:to>
                                            <p:strVal val="visible"/>
                                          </p:to>
                                        </p:set>
                                        <p:animEffect transition="in" filter="barn(out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grpSp>
        <p:nvGrpSpPr>
          <p:cNvPr id="33" name="Google Shape;472;p28">
            <a:extLst>
              <a:ext uri="{FF2B5EF4-FFF2-40B4-BE49-F238E27FC236}">
                <a16:creationId xmlns:a16="http://schemas.microsoft.com/office/drawing/2014/main" id="{5C32DF34-3E8E-31DB-45E9-A9D801DF8D65}"/>
              </a:ext>
            </a:extLst>
          </p:cNvPr>
          <p:cNvGrpSpPr/>
          <p:nvPr/>
        </p:nvGrpSpPr>
        <p:grpSpPr>
          <a:xfrm rot="1554012">
            <a:off x="7579866" y="852611"/>
            <a:ext cx="1702681" cy="2040333"/>
            <a:chOff x="772056" y="1246863"/>
            <a:chExt cx="1230545" cy="1615348"/>
          </a:xfrm>
        </p:grpSpPr>
        <p:sp>
          <p:nvSpPr>
            <p:cNvPr id="34" name="Google Shape;473;p28">
              <a:extLst>
                <a:ext uri="{FF2B5EF4-FFF2-40B4-BE49-F238E27FC236}">
                  <a16:creationId xmlns:a16="http://schemas.microsoft.com/office/drawing/2014/main" id="{30892FF9-6055-BBE9-5C28-AE5CA2868175}"/>
                </a:ext>
              </a:extLst>
            </p:cNvPr>
            <p:cNvSpPr/>
            <p:nvPr/>
          </p:nvSpPr>
          <p:spPr>
            <a:xfrm>
              <a:off x="1233705" y="2607864"/>
              <a:ext cx="326880" cy="254347"/>
            </a:xfrm>
            <a:custGeom>
              <a:avLst/>
              <a:gdLst/>
              <a:ahLst/>
              <a:cxnLst/>
              <a:rect l="l" t="t" r="r" b="b"/>
              <a:pathLst>
                <a:path w="3529" h="2746" extrusionOk="0">
                  <a:moveTo>
                    <a:pt x="2200" y="1"/>
                  </a:moveTo>
                  <a:cubicBezTo>
                    <a:pt x="2185" y="1"/>
                    <a:pt x="2169" y="2"/>
                    <a:pt x="2154" y="3"/>
                  </a:cubicBezTo>
                  <a:cubicBezTo>
                    <a:pt x="1902" y="23"/>
                    <a:pt x="1214" y="407"/>
                    <a:pt x="1102" y="700"/>
                  </a:cubicBezTo>
                  <a:cubicBezTo>
                    <a:pt x="840" y="893"/>
                    <a:pt x="1" y="2055"/>
                    <a:pt x="354" y="2399"/>
                  </a:cubicBezTo>
                  <a:cubicBezTo>
                    <a:pt x="406" y="2449"/>
                    <a:pt x="462" y="2470"/>
                    <a:pt x="518" y="2470"/>
                  </a:cubicBezTo>
                  <a:cubicBezTo>
                    <a:pt x="769" y="2470"/>
                    <a:pt x="1036" y="2054"/>
                    <a:pt x="1102" y="1914"/>
                  </a:cubicBezTo>
                  <a:lnTo>
                    <a:pt x="1102" y="1914"/>
                  </a:lnTo>
                  <a:cubicBezTo>
                    <a:pt x="1093" y="2167"/>
                    <a:pt x="1123" y="2399"/>
                    <a:pt x="1244" y="2581"/>
                  </a:cubicBezTo>
                  <a:cubicBezTo>
                    <a:pt x="1271" y="2585"/>
                    <a:pt x="1298" y="2587"/>
                    <a:pt x="1323" y="2587"/>
                  </a:cubicBezTo>
                  <a:cubicBezTo>
                    <a:pt x="1604" y="2587"/>
                    <a:pt x="1746" y="2336"/>
                    <a:pt x="1821" y="2086"/>
                  </a:cubicBezTo>
                  <a:cubicBezTo>
                    <a:pt x="1898" y="2318"/>
                    <a:pt x="2031" y="2745"/>
                    <a:pt x="2300" y="2745"/>
                  </a:cubicBezTo>
                  <a:cubicBezTo>
                    <a:pt x="2311" y="2745"/>
                    <a:pt x="2324" y="2744"/>
                    <a:pt x="2336" y="2743"/>
                  </a:cubicBezTo>
                  <a:cubicBezTo>
                    <a:pt x="2659" y="2702"/>
                    <a:pt x="2619" y="2328"/>
                    <a:pt x="2578" y="2066"/>
                  </a:cubicBezTo>
                  <a:lnTo>
                    <a:pt x="2578" y="2066"/>
                  </a:lnTo>
                  <a:cubicBezTo>
                    <a:pt x="2848" y="2143"/>
                    <a:pt x="2981" y="2523"/>
                    <a:pt x="3273" y="2523"/>
                  </a:cubicBezTo>
                  <a:cubicBezTo>
                    <a:pt x="3287" y="2523"/>
                    <a:pt x="3302" y="2522"/>
                    <a:pt x="3317" y="2520"/>
                  </a:cubicBezTo>
                  <a:cubicBezTo>
                    <a:pt x="3529" y="1873"/>
                    <a:pt x="3418" y="1055"/>
                    <a:pt x="3014" y="529"/>
                  </a:cubicBezTo>
                  <a:cubicBezTo>
                    <a:pt x="2830" y="297"/>
                    <a:pt x="2518" y="1"/>
                    <a:pt x="220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474;p28">
              <a:extLst>
                <a:ext uri="{FF2B5EF4-FFF2-40B4-BE49-F238E27FC236}">
                  <a16:creationId xmlns:a16="http://schemas.microsoft.com/office/drawing/2014/main" id="{38BAF6D6-14C3-754D-80E9-ACD0B9F2D814}"/>
                </a:ext>
              </a:extLst>
            </p:cNvPr>
            <p:cNvSpPr/>
            <p:nvPr/>
          </p:nvSpPr>
          <p:spPr>
            <a:xfrm>
              <a:off x="772056" y="1312440"/>
              <a:ext cx="1230545" cy="1372140"/>
            </a:xfrm>
            <a:custGeom>
              <a:avLst/>
              <a:gdLst/>
              <a:ahLst/>
              <a:cxnLst/>
              <a:rect l="l" t="t" r="r" b="b"/>
              <a:pathLst>
                <a:path w="13285" h="14814" extrusionOk="0">
                  <a:moveTo>
                    <a:pt x="6507" y="0"/>
                  </a:moveTo>
                  <a:cubicBezTo>
                    <a:pt x="6364" y="0"/>
                    <a:pt x="6221" y="6"/>
                    <a:pt x="6077" y="17"/>
                  </a:cubicBezTo>
                  <a:cubicBezTo>
                    <a:pt x="2588" y="280"/>
                    <a:pt x="0" y="3798"/>
                    <a:pt x="314" y="7883"/>
                  </a:cubicBezTo>
                  <a:cubicBezTo>
                    <a:pt x="615" y="11805"/>
                    <a:pt x="3470" y="14813"/>
                    <a:pt x="6794" y="14813"/>
                  </a:cubicBezTo>
                  <a:cubicBezTo>
                    <a:pt x="6932" y="14813"/>
                    <a:pt x="7070" y="14808"/>
                    <a:pt x="7209" y="14798"/>
                  </a:cubicBezTo>
                  <a:cubicBezTo>
                    <a:pt x="10697" y="14535"/>
                    <a:pt x="13285" y="11006"/>
                    <a:pt x="12972" y="6922"/>
                  </a:cubicBezTo>
                  <a:cubicBezTo>
                    <a:pt x="12671" y="3005"/>
                    <a:pt x="9824" y="0"/>
                    <a:pt x="6507"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475;p28">
              <a:extLst>
                <a:ext uri="{FF2B5EF4-FFF2-40B4-BE49-F238E27FC236}">
                  <a16:creationId xmlns:a16="http://schemas.microsoft.com/office/drawing/2014/main" id="{EDAB0D3C-C354-7E7E-9223-A5758F04C413}"/>
                </a:ext>
              </a:extLst>
            </p:cNvPr>
            <p:cNvSpPr/>
            <p:nvPr/>
          </p:nvSpPr>
          <p:spPr>
            <a:xfrm>
              <a:off x="854400" y="1448781"/>
              <a:ext cx="843922" cy="988952"/>
            </a:xfrm>
            <a:custGeom>
              <a:avLst/>
              <a:gdLst/>
              <a:ahLst/>
              <a:cxnLst/>
              <a:rect l="l" t="t" r="r" b="b"/>
              <a:pathLst>
                <a:path w="9111" h="10677" extrusionOk="0">
                  <a:moveTo>
                    <a:pt x="4419" y="0"/>
                  </a:moveTo>
                  <a:cubicBezTo>
                    <a:pt x="4328" y="0"/>
                    <a:pt x="4237" y="3"/>
                    <a:pt x="4146" y="10"/>
                  </a:cubicBezTo>
                  <a:cubicBezTo>
                    <a:pt x="1760" y="192"/>
                    <a:pt x="1" y="2720"/>
                    <a:pt x="223" y="5662"/>
                  </a:cubicBezTo>
                  <a:cubicBezTo>
                    <a:pt x="437" y="8492"/>
                    <a:pt x="2410" y="10677"/>
                    <a:pt x="4684" y="10677"/>
                  </a:cubicBezTo>
                  <a:cubicBezTo>
                    <a:pt x="4774" y="10677"/>
                    <a:pt x="4864" y="10673"/>
                    <a:pt x="4955" y="10667"/>
                  </a:cubicBezTo>
                  <a:cubicBezTo>
                    <a:pt x="7351" y="10485"/>
                    <a:pt x="9110" y="7947"/>
                    <a:pt x="8888" y="5005"/>
                  </a:cubicBezTo>
                  <a:cubicBezTo>
                    <a:pt x="8674" y="2175"/>
                    <a:pt x="6702" y="0"/>
                    <a:pt x="441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476;p28">
              <a:extLst>
                <a:ext uri="{FF2B5EF4-FFF2-40B4-BE49-F238E27FC236}">
                  <a16:creationId xmlns:a16="http://schemas.microsoft.com/office/drawing/2014/main" id="{9EC4D4B8-D0C8-8E4A-0D28-2BE49D39A625}"/>
                </a:ext>
              </a:extLst>
            </p:cNvPr>
            <p:cNvSpPr/>
            <p:nvPr/>
          </p:nvSpPr>
          <p:spPr>
            <a:xfrm>
              <a:off x="1670019" y="2304456"/>
              <a:ext cx="91886" cy="89012"/>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477;p28">
              <a:extLst>
                <a:ext uri="{FF2B5EF4-FFF2-40B4-BE49-F238E27FC236}">
                  <a16:creationId xmlns:a16="http://schemas.microsoft.com/office/drawing/2014/main" id="{CE7881CC-7E89-F2FE-C937-E7FF442F66FF}"/>
                </a:ext>
              </a:extLst>
            </p:cNvPr>
            <p:cNvSpPr/>
            <p:nvPr/>
          </p:nvSpPr>
          <p:spPr>
            <a:xfrm>
              <a:off x="1186928" y="1553630"/>
              <a:ext cx="58170" cy="55575"/>
            </a:xfrm>
            <a:custGeom>
              <a:avLst/>
              <a:gdLst/>
              <a:ahLst/>
              <a:cxnLst/>
              <a:rect l="l" t="t" r="r" b="b"/>
              <a:pathLst>
                <a:path w="628" h="600" extrusionOk="0">
                  <a:moveTo>
                    <a:pt x="304" y="0"/>
                  </a:moveTo>
                  <a:cubicBezTo>
                    <a:pt x="297" y="0"/>
                    <a:pt x="290" y="1"/>
                    <a:pt x="283" y="1"/>
                  </a:cubicBezTo>
                  <a:cubicBezTo>
                    <a:pt x="122" y="11"/>
                    <a:pt x="0" y="163"/>
                    <a:pt x="10" y="325"/>
                  </a:cubicBezTo>
                  <a:cubicBezTo>
                    <a:pt x="20" y="475"/>
                    <a:pt x="152" y="599"/>
                    <a:pt x="300" y="599"/>
                  </a:cubicBezTo>
                  <a:cubicBezTo>
                    <a:pt x="311" y="599"/>
                    <a:pt x="322" y="599"/>
                    <a:pt x="334" y="597"/>
                  </a:cubicBezTo>
                  <a:cubicBezTo>
                    <a:pt x="495" y="587"/>
                    <a:pt x="627" y="446"/>
                    <a:pt x="607" y="284"/>
                  </a:cubicBezTo>
                  <a:cubicBezTo>
                    <a:pt x="597" y="119"/>
                    <a:pt x="466" y="0"/>
                    <a:pt x="30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478;p28">
              <a:extLst>
                <a:ext uri="{FF2B5EF4-FFF2-40B4-BE49-F238E27FC236}">
                  <a16:creationId xmlns:a16="http://schemas.microsoft.com/office/drawing/2014/main" id="{AF13B76B-9912-BF7D-E6C5-E5613D6B293B}"/>
                </a:ext>
              </a:extLst>
            </p:cNvPr>
            <p:cNvSpPr/>
            <p:nvPr/>
          </p:nvSpPr>
          <p:spPr>
            <a:xfrm>
              <a:off x="1473514" y="1532049"/>
              <a:ext cx="58077" cy="55482"/>
            </a:xfrm>
            <a:custGeom>
              <a:avLst/>
              <a:gdLst/>
              <a:ahLst/>
              <a:cxnLst/>
              <a:rect l="l" t="t" r="r" b="b"/>
              <a:pathLst>
                <a:path w="627" h="599" extrusionOk="0">
                  <a:moveTo>
                    <a:pt x="311" y="1"/>
                  </a:moveTo>
                  <a:cubicBezTo>
                    <a:pt x="305" y="1"/>
                    <a:pt x="299" y="1"/>
                    <a:pt x="293" y="1"/>
                  </a:cubicBezTo>
                  <a:cubicBezTo>
                    <a:pt x="121" y="12"/>
                    <a:pt x="0" y="153"/>
                    <a:pt x="10" y="325"/>
                  </a:cubicBezTo>
                  <a:cubicBezTo>
                    <a:pt x="29" y="480"/>
                    <a:pt x="161" y="599"/>
                    <a:pt x="315" y="599"/>
                  </a:cubicBezTo>
                  <a:cubicBezTo>
                    <a:pt x="321" y="599"/>
                    <a:pt x="327" y="598"/>
                    <a:pt x="333" y="598"/>
                  </a:cubicBezTo>
                  <a:cubicBezTo>
                    <a:pt x="495" y="588"/>
                    <a:pt x="627" y="446"/>
                    <a:pt x="607" y="275"/>
                  </a:cubicBezTo>
                  <a:cubicBezTo>
                    <a:pt x="596" y="119"/>
                    <a:pt x="465" y="1"/>
                    <a:pt x="3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79;p28">
              <a:extLst>
                <a:ext uri="{FF2B5EF4-FFF2-40B4-BE49-F238E27FC236}">
                  <a16:creationId xmlns:a16="http://schemas.microsoft.com/office/drawing/2014/main" id="{3974AE41-B8BF-70A1-AEC3-638D92D8A543}"/>
                </a:ext>
              </a:extLst>
            </p:cNvPr>
            <p:cNvSpPr/>
            <p:nvPr/>
          </p:nvSpPr>
          <p:spPr>
            <a:xfrm>
              <a:off x="1598004" y="1558354"/>
              <a:ext cx="118099" cy="113372"/>
            </a:xfrm>
            <a:custGeom>
              <a:avLst/>
              <a:gdLst/>
              <a:ahLst/>
              <a:cxnLst/>
              <a:rect l="l" t="t" r="r" b="b"/>
              <a:pathLst>
                <a:path w="1275" h="1224" extrusionOk="0">
                  <a:moveTo>
                    <a:pt x="587" y="0"/>
                  </a:moveTo>
                  <a:cubicBezTo>
                    <a:pt x="253" y="20"/>
                    <a:pt x="0" y="324"/>
                    <a:pt x="20" y="658"/>
                  </a:cubicBezTo>
                  <a:cubicBezTo>
                    <a:pt x="51" y="981"/>
                    <a:pt x="314" y="1224"/>
                    <a:pt x="638" y="1224"/>
                  </a:cubicBezTo>
                  <a:lnTo>
                    <a:pt x="688" y="1224"/>
                  </a:lnTo>
                  <a:cubicBezTo>
                    <a:pt x="1022" y="1193"/>
                    <a:pt x="1274" y="900"/>
                    <a:pt x="1254" y="566"/>
                  </a:cubicBezTo>
                  <a:cubicBezTo>
                    <a:pt x="1224" y="243"/>
                    <a:pt x="961" y="0"/>
                    <a:pt x="638"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80;p28">
              <a:extLst>
                <a:ext uri="{FF2B5EF4-FFF2-40B4-BE49-F238E27FC236}">
                  <a16:creationId xmlns:a16="http://schemas.microsoft.com/office/drawing/2014/main" id="{4FBAD0B2-443A-71AC-4A31-01538F937BB4}"/>
                </a:ext>
              </a:extLst>
            </p:cNvPr>
            <p:cNvSpPr/>
            <p:nvPr/>
          </p:nvSpPr>
          <p:spPr>
            <a:xfrm>
              <a:off x="993988" y="1604295"/>
              <a:ext cx="117080" cy="113280"/>
            </a:xfrm>
            <a:custGeom>
              <a:avLst/>
              <a:gdLst/>
              <a:ahLst/>
              <a:cxnLst/>
              <a:rect l="l" t="t" r="r" b="b"/>
              <a:pathLst>
                <a:path w="1264" h="1223" extrusionOk="0">
                  <a:moveTo>
                    <a:pt x="556" y="0"/>
                  </a:moveTo>
                  <a:cubicBezTo>
                    <a:pt x="526" y="111"/>
                    <a:pt x="425" y="202"/>
                    <a:pt x="304" y="212"/>
                  </a:cubicBezTo>
                  <a:lnTo>
                    <a:pt x="273" y="212"/>
                  </a:lnTo>
                  <a:cubicBezTo>
                    <a:pt x="233" y="212"/>
                    <a:pt x="203" y="212"/>
                    <a:pt x="172" y="202"/>
                  </a:cubicBezTo>
                  <a:cubicBezTo>
                    <a:pt x="61" y="324"/>
                    <a:pt x="1" y="485"/>
                    <a:pt x="10" y="657"/>
                  </a:cubicBezTo>
                  <a:cubicBezTo>
                    <a:pt x="41" y="980"/>
                    <a:pt x="304" y="1223"/>
                    <a:pt x="627" y="1223"/>
                  </a:cubicBezTo>
                  <a:lnTo>
                    <a:pt x="668" y="1223"/>
                  </a:lnTo>
                  <a:cubicBezTo>
                    <a:pt x="1012" y="1193"/>
                    <a:pt x="1264" y="899"/>
                    <a:pt x="1234" y="566"/>
                  </a:cubicBezTo>
                  <a:cubicBezTo>
                    <a:pt x="1214" y="243"/>
                    <a:pt x="940" y="0"/>
                    <a:pt x="62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81;p28">
              <a:extLst>
                <a:ext uri="{FF2B5EF4-FFF2-40B4-BE49-F238E27FC236}">
                  <a16:creationId xmlns:a16="http://schemas.microsoft.com/office/drawing/2014/main" id="{4B7616D0-7AB6-D469-3E87-8AE8EE371DDF}"/>
                </a:ext>
              </a:extLst>
            </p:cNvPr>
            <p:cNvSpPr/>
            <p:nvPr/>
          </p:nvSpPr>
          <p:spPr>
            <a:xfrm>
              <a:off x="1009920" y="1604295"/>
              <a:ext cx="35661" cy="19636"/>
            </a:xfrm>
            <a:custGeom>
              <a:avLst/>
              <a:gdLst/>
              <a:ahLst/>
              <a:cxnLst/>
              <a:rect l="l" t="t" r="r" b="b"/>
              <a:pathLst>
                <a:path w="385" h="212" extrusionOk="0">
                  <a:moveTo>
                    <a:pt x="384" y="0"/>
                  </a:moveTo>
                  <a:cubicBezTo>
                    <a:pt x="233" y="20"/>
                    <a:pt x="91" y="91"/>
                    <a:pt x="0" y="202"/>
                  </a:cubicBezTo>
                  <a:cubicBezTo>
                    <a:pt x="31" y="212"/>
                    <a:pt x="61" y="212"/>
                    <a:pt x="101" y="212"/>
                  </a:cubicBezTo>
                  <a:lnTo>
                    <a:pt x="132" y="212"/>
                  </a:lnTo>
                  <a:cubicBezTo>
                    <a:pt x="253" y="202"/>
                    <a:pt x="354" y="111"/>
                    <a:pt x="38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82;p28">
              <a:extLst>
                <a:ext uri="{FF2B5EF4-FFF2-40B4-BE49-F238E27FC236}">
                  <a16:creationId xmlns:a16="http://schemas.microsoft.com/office/drawing/2014/main" id="{A6B74184-0CD9-1BD9-3E4F-ABD6F22B2199}"/>
                </a:ext>
              </a:extLst>
            </p:cNvPr>
            <p:cNvSpPr/>
            <p:nvPr/>
          </p:nvSpPr>
          <p:spPr>
            <a:xfrm>
              <a:off x="1660804" y="1813067"/>
              <a:ext cx="926" cy="1019"/>
            </a:xfrm>
            <a:custGeom>
              <a:avLst/>
              <a:gdLst/>
              <a:ahLst/>
              <a:cxnLst/>
              <a:rect l="l" t="t" r="r" b="b"/>
              <a:pathLst>
                <a:path w="10" h="11" extrusionOk="0">
                  <a:moveTo>
                    <a:pt x="0" y="0"/>
                  </a:moveTo>
                  <a:lnTo>
                    <a:pt x="10" y="11"/>
                  </a:lnTo>
                  <a:lnTo>
                    <a:pt x="10" y="0"/>
                  </a:lnTo>
                  <a:close/>
                </a:path>
              </a:pathLst>
            </a:custGeom>
            <a:solidFill>
              <a:srgbClr val="FAA48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83;p28">
              <a:extLst>
                <a:ext uri="{FF2B5EF4-FFF2-40B4-BE49-F238E27FC236}">
                  <a16:creationId xmlns:a16="http://schemas.microsoft.com/office/drawing/2014/main" id="{45AB3B2A-AF57-5AF6-BA9E-E0833AA9978E}"/>
                </a:ext>
              </a:extLst>
            </p:cNvPr>
            <p:cNvSpPr/>
            <p:nvPr/>
          </p:nvSpPr>
          <p:spPr>
            <a:xfrm>
              <a:off x="1258065" y="1602813"/>
              <a:ext cx="228603" cy="158388"/>
            </a:xfrm>
            <a:custGeom>
              <a:avLst/>
              <a:gdLst/>
              <a:ahLst/>
              <a:cxnLst/>
              <a:rect l="l" t="t" r="r" b="b"/>
              <a:pathLst>
                <a:path w="2468" h="1710" extrusionOk="0">
                  <a:moveTo>
                    <a:pt x="1300" y="1"/>
                  </a:moveTo>
                  <a:cubicBezTo>
                    <a:pt x="1259" y="1"/>
                    <a:pt x="1216" y="2"/>
                    <a:pt x="1173" y="6"/>
                  </a:cubicBezTo>
                  <a:cubicBezTo>
                    <a:pt x="506" y="56"/>
                    <a:pt x="1" y="481"/>
                    <a:pt x="41" y="946"/>
                  </a:cubicBezTo>
                  <a:cubicBezTo>
                    <a:pt x="69" y="1380"/>
                    <a:pt x="565" y="1709"/>
                    <a:pt x="1174" y="1709"/>
                  </a:cubicBezTo>
                  <a:cubicBezTo>
                    <a:pt x="1217" y="1709"/>
                    <a:pt x="1260" y="1707"/>
                    <a:pt x="1304" y="1704"/>
                  </a:cubicBezTo>
                  <a:cubicBezTo>
                    <a:pt x="1962" y="1654"/>
                    <a:pt x="2468" y="1229"/>
                    <a:pt x="2437" y="764"/>
                  </a:cubicBezTo>
                  <a:cubicBezTo>
                    <a:pt x="2399" y="329"/>
                    <a:pt x="1902" y="1"/>
                    <a:pt x="130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84;p28">
              <a:extLst>
                <a:ext uri="{FF2B5EF4-FFF2-40B4-BE49-F238E27FC236}">
                  <a16:creationId xmlns:a16="http://schemas.microsoft.com/office/drawing/2014/main" id="{47252E99-409A-4CD0-937C-2243EFE00EFD}"/>
                </a:ext>
              </a:extLst>
            </p:cNvPr>
            <p:cNvSpPr/>
            <p:nvPr/>
          </p:nvSpPr>
          <p:spPr>
            <a:xfrm>
              <a:off x="1318921" y="1666815"/>
              <a:ext cx="26306" cy="25564"/>
            </a:xfrm>
            <a:custGeom>
              <a:avLst/>
              <a:gdLst/>
              <a:ahLst/>
              <a:cxnLst/>
              <a:rect l="l" t="t" r="r" b="b"/>
              <a:pathLst>
                <a:path w="284" h="276" extrusionOk="0">
                  <a:moveTo>
                    <a:pt x="149" y="1"/>
                  </a:moveTo>
                  <a:cubicBezTo>
                    <a:pt x="144" y="1"/>
                    <a:pt x="138" y="1"/>
                    <a:pt x="132" y="2"/>
                  </a:cubicBezTo>
                  <a:cubicBezTo>
                    <a:pt x="61" y="2"/>
                    <a:pt x="0" y="73"/>
                    <a:pt x="11" y="144"/>
                  </a:cubicBezTo>
                  <a:cubicBezTo>
                    <a:pt x="11" y="224"/>
                    <a:pt x="81" y="275"/>
                    <a:pt x="152" y="275"/>
                  </a:cubicBezTo>
                  <a:cubicBezTo>
                    <a:pt x="233" y="265"/>
                    <a:pt x="284" y="204"/>
                    <a:pt x="284" y="123"/>
                  </a:cubicBezTo>
                  <a:cubicBezTo>
                    <a:pt x="275" y="58"/>
                    <a:pt x="222" y="1"/>
                    <a:pt x="1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85;p28">
              <a:extLst>
                <a:ext uri="{FF2B5EF4-FFF2-40B4-BE49-F238E27FC236}">
                  <a16:creationId xmlns:a16="http://schemas.microsoft.com/office/drawing/2014/main" id="{CC4844EE-2482-6D37-6532-8D62C580F63E}"/>
                </a:ext>
              </a:extLst>
            </p:cNvPr>
            <p:cNvSpPr/>
            <p:nvPr/>
          </p:nvSpPr>
          <p:spPr>
            <a:xfrm>
              <a:off x="1389224" y="1661351"/>
              <a:ext cx="26306" cy="25472"/>
            </a:xfrm>
            <a:custGeom>
              <a:avLst/>
              <a:gdLst/>
              <a:ahLst/>
              <a:cxnLst/>
              <a:rect l="l" t="t" r="r" b="b"/>
              <a:pathLst>
                <a:path w="284" h="275" extrusionOk="0">
                  <a:moveTo>
                    <a:pt x="131" y="0"/>
                  </a:moveTo>
                  <a:cubicBezTo>
                    <a:pt x="61" y="11"/>
                    <a:pt x="0" y="72"/>
                    <a:pt x="10" y="152"/>
                  </a:cubicBezTo>
                  <a:cubicBezTo>
                    <a:pt x="10" y="218"/>
                    <a:pt x="71" y="275"/>
                    <a:pt x="136" y="275"/>
                  </a:cubicBezTo>
                  <a:cubicBezTo>
                    <a:pt x="141" y="275"/>
                    <a:pt x="146" y="274"/>
                    <a:pt x="151" y="274"/>
                  </a:cubicBezTo>
                  <a:cubicBezTo>
                    <a:pt x="223" y="274"/>
                    <a:pt x="283" y="203"/>
                    <a:pt x="273" y="132"/>
                  </a:cubicBezTo>
                  <a:cubicBezTo>
                    <a:pt x="273" y="51"/>
                    <a:pt x="202" y="0"/>
                    <a:pt x="13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86;p28">
              <a:extLst>
                <a:ext uri="{FF2B5EF4-FFF2-40B4-BE49-F238E27FC236}">
                  <a16:creationId xmlns:a16="http://schemas.microsoft.com/office/drawing/2014/main" id="{460E7B79-DB2D-F7DE-66A2-7CECC188CC2F}"/>
                </a:ext>
              </a:extLst>
            </p:cNvPr>
            <p:cNvSpPr/>
            <p:nvPr/>
          </p:nvSpPr>
          <p:spPr>
            <a:xfrm>
              <a:off x="1540668" y="1246863"/>
              <a:ext cx="350592" cy="273798"/>
            </a:xfrm>
            <a:custGeom>
              <a:avLst/>
              <a:gdLst/>
              <a:ahLst/>
              <a:cxnLst/>
              <a:rect l="l" t="t" r="r" b="b"/>
              <a:pathLst>
                <a:path w="3785" h="2956" extrusionOk="0">
                  <a:moveTo>
                    <a:pt x="1612" y="0"/>
                  </a:moveTo>
                  <a:cubicBezTo>
                    <a:pt x="825" y="0"/>
                    <a:pt x="1" y="515"/>
                    <a:pt x="53" y="1321"/>
                  </a:cubicBezTo>
                  <a:cubicBezTo>
                    <a:pt x="660" y="1938"/>
                    <a:pt x="1439" y="2190"/>
                    <a:pt x="2086" y="2554"/>
                  </a:cubicBezTo>
                  <a:cubicBezTo>
                    <a:pt x="2427" y="2746"/>
                    <a:pt x="2864" y="2955"/>
                    <a:pt x="3205" y="2955"/>
                  </a:cubicBezTo>
                  <a:cubicBezTo>
                    <a:pt x="3511" y="2955"/>
                    <a:pt x="3739" y="2788"/>
                    <a:pt x="3753" y="2292"/>
                  </a:cubicBezTo>
                  <a:cubicBezTo>
                    <a:pt x="3784" y="1412"/>
                    <a:pt x="3076" y="604"/>
                    <a:pt x="2369" y="189"/>
                  </a:cubicBezTo>
                  <a:cubicBezTo>
                    <a:pt x="2145" y="60"/>
                    <a:pt x="1881" y="0"/>
                    <a:pt x="1612"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7;p28">
              <a:extLst>
                <a:ext uri="{FF2B5EF4-FFF2-40B4-BE49-F238E27FC236}">
                  <a16:creationId xmlns:a16="http://schemas.microsoft.com/office/drawing/2014/main" id="{9BFBE192-B34A-3378-B4FF-D966F139D82D}"/>
                </a:ext>
              </a:extLst>
            </p:cNvPr>
            <p:cNvSpPr/>
            <p:nvPr/>
          </p:nvSpPr>
          <p:spPr>
            <a:xfrm>
              <a:off x="772056" y="1301140"/>
              <a:ext cx="340033" cy="295565"/>
            </a:xfrm>
            <a:custGeom>
              <a:avLst/>
              <a:gdLst/>
              <a:ahLst/>
              <a:cxnLst/>
              <a:rect l="l" t="t" r="r" b="b"/>
              <a:pathLst>
                <a:path w="3671" h="3191" extrusionOk="0">
                  <a:moveTo>
                    <a:pt x="2220" y="1"/>
                  </a:moveTo>
                  <a:cubicBezTo>
                    <a:pt x="1854" y="1"/>
                    <a:pt x="1488" y="105"/>
                    <a:pt x="1213" y="321"/>
                  </a:cubicBezTo>
                  <a:cubicBezTo>
                    <a:pt x="577" y="836"/>
                    <a:pt x="0" y="1746"/>
                    <a:pt x="162" y="2606"/>
                  </a:cubicBezTo>
                  <a:cubicBezTo>
                    <a:pt x="242" y="3037"/>
                    <a:pt x="446" y="3191"/>
                    <a:pt x="699" y="3191"/>
                  </a:cubicBezTo>
                  <a:cubicBezTo>
                    <a:pt x="1057" y="3191"/>
                    <a:pt x="1513" y="2882"/>
                    <a:pt x="1851" y="2615"/>
                  </a:cubicBezTo>
                  <a:cubicBezTo>
                    <a:pt x="2437" y="2150"/>
                    <a:pt x="3175" y="1797"/>
                    <a:pt x="3671" y="1089"/>
                  </a:cubicBezTo>
                  <a:cubicBezTo>
                    <a:pt x="3611" y="380"/>
                    <a:pt x="2916" y="1"/>
                    <a:pt x="222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88;p28">
              <a:extLst>
                <a:ext uri="{FF2B5EF4-FFF2-40B4-BE49-F238E27FC236}">
                  <a16:creationId xmlns:a16="http://schemas.microsoft.com/office/drawing/2014/main" id="{81D58F3F-3198-D77A-1F9D-A48E05AB0180}"/>
                </a:ext>
              </a:extLst>
            </p:cNvPr>
            <p:cNvSpPr/>
            <p:nvPr/>
          </p:nvSpPr>
          <p:spPr>
            <a:xfrm>
              <a:off x="1793820" y="2161563"/>
              <a:ext cx="52358" cy="50716"/>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489;p28">
              <a:extLst>
                <a:ext uri="{FF2B5EF4-FFF2-40B4-BE49-F238E27FC236}">
                  <a16:creationId xmlns:a16="http://schemas.microsoft.com/office/drawing/2014/main" id="{DC94E3C8-E2B8-C498-BC5A-F9C584E6EFFD}"/>
                </a:ext>
              </a:extLst>
            </p:cNvPr>
            <p:cNvSpPr/>
            <p:nvPr/>
          </p:nvSpPr>
          <p:spPr>
            <a:xfrm>
              <a:off x="1761895" y="1973151"/>
              <a:ext cx="52358" cy="50717"/>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490;p28">
              <a:extLst>
                <a:ext uri="{FF2B5EF4-FFF2-40B4-BE49-F238E27FC236}">
                  <a16:creationId xmlns:a16="http://schemas.microsoft.com/office/drawing/2014/main" id="{419B9753-ABD8-2D8D-E912-DA914D28E85D}"/>
                </a:ext>
              </a:extLst>
            </p:cNvPr>
            <p:cNvSpPr/>
            <p:nvPr/>
          </p:nvSpPr>
          <p:spPr>
            <a:xfrm>
              <a:off x="1806848" y="2304438"/>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491;p28">
              <a:extLst>
                <a:ext uri="{FF2B5EF4-FFF2-40B4-BE49-F238E27FC236}">
                  <a16:creationId xmlns:a16="http://schemas.microsoft.com/office/drawing/2014/main" id="{8F36C87F-0489-5729-9008-73C65AFB1E6B}"/>
                </a:ext>
              </a:extLst>
            </p:cNvPr>
            <p:cNvSpPr/>
            <p:nvPr/>
          </p:nvSpPr>
          <p:spPr>
            <a:xfrm>
              <a:off x="1560573" y="2437713"/>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492;p28">
              <a:extLst>
                <a:ext uri="{FF2B5EF4-FFF2-40B4-BE49-F238E27FC236}">
                  <a16:creationId xmlns:a16="http://schemas.microsoft.com/office/drawing/2014/main" id="{8291B596-861B-2378-17E2-0AECE8D9F076}"/>
                </a:ext>
              </a:extLst>
            </p:cNvPr>
            <p:cNvSpPr/>
            <p:nvPr/>
          </p:nvSpPr>
          <p:spPr>
            <a:xfrm>
              <a:off x="1806848" y="1717563"/>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80" name="Google Shape;980;p43"/>
          <p:cNvSpPr/>
          <p:nvPr/>
        </p:nvSpPr>
        <p:spPr>
          <a:xfrm flipH="1">
            <a:off x="1544080" y="2459763"/>
            <a:ext cx="6818400" cy="2242000"/>
          </a:xfrm>
          <a:prstGeom prst="roundRect">
            <a:avLst>
              <a:gd name="adj" fmla="val 11401"/>
            </a:avLst>
          </a:prstGeom>
          <a:solidFill>
            <a:schemeClr val="bg2">
              <a:lumMod val="40000"/>
              <a:lumOff val="60000"/>
            </a:schemeClr>
          </a:solidFill>
          <a:ln w="38100" cap="flat" cmpd="sng">
            <a:solidFill>
              <a:schemeClr val="bg1">
                <a:lumMod val="10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5" name="Google Shape;985;p43"/>
          <p:cNvSpPr/>
          <p:nvPr/>
        </p:nvSpPr>
        <p:spPr>
          <a:xfrm>
            <a:off x="1" y="4698577"/>
            <a:ext cx="1125591" cy="692404"/>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bg2">
              <a:lumMod val="20000"/>
              <a:lumOff val="80000"/>
            </a:schemeClr>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6" name="Google Shape;986;p43"/>
          <p:cNvSpPr/>
          <p:nvPr/>
        </p:nvSpPr>
        <p:spPr>
          <a:xfrm>
            <a:off x="10922816" y="2125483"/>
            <a:ext cx="1269184" cy="740168"/>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bg1">
              <a:lumMod val="90000"/>
            </a:schemeClr>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734DE411-2A32-A70C-DB83-E03C749F66D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780" b="89992" l="9996" r="89992">
                        <a14:foregroundMark x1="29737" y1="25777" x2="32221" y2="19729"/>
                        <a14:foregroundMark x1="59594" y1="9780" x2="59594" y2="9780"/>
                        <a14:foregroundMark x1="58886" y1="10128" x2="58886" y2="10128"/>
                      </a14:backgroundRemoval>
                    </a14:imgEffect>
                  </a14:imgLayer>
                </a14:imgProps>
              </a:ext>
            </a:extLst>
          </a:blip>
          <a:srcRect l="15872" t="9136" r="19066" b="9156"/>
          <a:stretch/>
        </p:blipFill>
        <p:spPr>
          <a:xfrm>
            <a:off x="7790467" y="1275990"/>
            <a:ext cx="4461952" cy="5603581"/>
          </a:xfrm>
          <a:prstGeom prst="rect">
            <a:avLst/>
          </a:prstGeom>
        </p:spPr>
      </p:pic>
      <p:sp>
        <p:nvSpPr>
          <p:cNvPr id="30" name="Google Shape;982;p43">
            <a:extLst>
              <a:ext uri="{FF2B5EF4-FFF2-40B4-BE49-F238E27FC236}">
                <a16:creationId xmlns:a16="http://schemas.microsoft.com/office/drawing/2014/main" id="{B51EC3EA-7A27-4FE7-AD17-705F4A6148D5}"/>
              </a:ext>
            </a:extLst>
          </p:cNvPr>
          <p:cNvSpPr/>
          <p:nvPr/>
        </p:nvSpPr>
        <p:spPr>
          <a:xfrm>
            <a:off x="1075267" y="9547613"/>
            <a:ext cx="6242500" cy="2003035"/>
          </a:xfrm>
          <a:prstGeom prst="rect">
            <a:avLst/>
          </a:prstGeom>
        </p:spPr>
        <p:txBody>
          <a:bodyPr>
            <a:prstTxWarp prst="textPlain">
              <a:avLst/>
            </a:prstTxWarp>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w="12700" cap="flat" cmpd="sng">
                  <a:solidFill>
                    <a:srgbClr val="C3CBFC">
                      <a:lumMod val="10000"/>
                    </a:srgbClr>
                  </a:solidFill>
                  <a:prstDash val="solid"/>
                  <a:round/>
                  <a:headEnd type="none" w="sm" len="sm"/>
                  <a:tailEnd type="none" w="sm" len="sm"/>
                </a:ln>
                <a:solidFill>
                  <a:srgbClr val="FFFFFF"/>
                </a:solidFill>
                <a:effectLst/>
                <a:uLnTx/>
                <a:uFillTx/>
                <a:latin typeface="#9Slide07 IcielKoni" pitchFamily="2" charset="0"/>
                <a:ea typeface="+mn-ea"/>
                <a:cs typeface="Arial"/>
                <a:sym typeface="Arial"/>
              </a:rPr>
              <a:t>Khởi</a:t>
            </a:r>
            <a:r>
              <a:rPr kumimoji="0" lang="en-US" sz="1867" b="1" i="0" u="none" strike="noStrike" kern="0" cap="none" spc="0" normalizeH="0" baseline="0" noProof="0" dirty="0">
                <a:ln w="12700" cap="flat" cmpd="sng">
                  <a:solidFill>
                    <a:srgbClr val="C3CBFC">
                      <a:lumMod val="10000"/>
                    </a:srgbClr>
                  </a:solidFill>
                  <a:prstDash val="solid"/>
                  <a:round/>
                  <a:headEnd type="none" w="sm" len="sm"/>
                  <a:tailEnd type="none" w="sm" len="sm"/>
                </a:ln>
                <a:solidFill>
                  <a:srgbClr val="FFFFFF"/>
                </a:solidFill>
                <a:effectLst/>
                <a:uLnTx/>
                <a:uFillTx/>
                <a:latin typeface="#9Slide07 IcielKoni" pitchFamily="2" charset="0"/>
                <a:ea typeface="+mn-ea"/>
                <a:cs typeface="Arial"/>
                <a:sym typeface="Arial"/>
              </a:rPr>
              <a:t> </a:t>
            </a:r>
            <a:r>
              <a:rPr kumimoji="0" lang="en-US" sz="1867" b="1" i="0" u="none" strike="noStrike" kern="0" cap="none" spc="0" normalizeH="0" baseline="0" noProof="0" dirty="0" err="1">
                <a:ln w="12700" cap="flat" cmpd="sng">
                  <a:solidFill>
                    <a:srgbClr val="C3CBFC">
                      <a:lumMod val="10000"/>
                    </a:srgbClr>
                  </a:solidFill>
                  <a:prstDash val="solid"/>
                  <a:round/>
                  <a:headEnd type="none" w="sm" len="sm"/>
                  <a:tailEnd type="none" w="sm" len="sm"/>
                </a:ln>
                <a:solidFill>
                  <a:srgbClr val="FFFFFF"/>
                </a:solidFill>
                <a:effectLst/>
                <a:uLnTx/>
                <a:uFillTx/>
                <a:latin typeface="#9Slide07 IcielKoni" pitchFamily="2" charset="0"/>
                <a:ea typeface="+mn-ea"/>
                <a:cs typeface="Arial"/>
                <a:sym typeface="Arial"/>
              </a:rPr>
              <a:t>Động</a:t>
            </a:r>
            <a:endParaRPr kumimoji="0" sz="1867" b="1" i="0" u="none" strike="noStrike" kern="0" cap="none" spc="0" normalizeH="0" baseline="0" noProof="0" dirty="0">
              <a:ln w="12700" cap="flat" cmpd="sng">
                <a:solidFill>
                  <a:srgbClr val="C3CBFC">
                    <a:lumMod val="10000"/>
                  </a:srgbClr>
                </a:solidFill>
                <a:prstDash val="solid"/>
                <a:round/>
                <a:headEnd type="none" w="sm" len="sm"/>
                <a:tailEnd type="none" w="sm" len="sm"/>
              </a:ln>
              <a:solidFill>
                <a:srgbClr val="FFFFFF"/>
              </a:solidFill>
              <a:effectLst/>
              <a:uLnTx/>
              <a:uFillTx/>
              <a:latin typeface="#9Slide07 IcielKoni" pitchFamily="2" charset="0"/>
              <a:ea typeface="+mn-ea"/>
              <a:cs typeface="Arial"/>
              <a:sym typeface="Arial"/>
            </a:endParaRPr>
          </a:p>
        </p:txBody>
      </p:sp>
      <p:pic>
        <p:nvPicPr>
          <p:cNvPr id="3" name="Picture 2">
            <a:extLst>
              <a:ext uri="{FF2B5EF4-FFF2-40B4-BE49-F238E27FC236}">
                <a16:creationId xmlns:a16="http://schemas.microsoft.com/office/drawing/2014/main" id="{49C42229-2D07-48D3-8063-5410B8C9D55B}"/>
              </a:ext>
            </a:extLst>
          </p:cNvPr>
          <p:cNvPicPr>
            <a:picLocks noChangeAspect="1"/>
          </p:cNvPicPr>
          <p:nvPr/>
        </p:nvPicPr>
        <p:blipFill>
          <a:blip r:embed="rId6"/>
          <a:stretch>
            <a:fillRect/>
          </a:stretch>
        </p:blipFill>
        <p:spPr>
          <a:xfrm>
            <a:off x="1829663" y="2440956"/>
            <a:ext cx="6456224" cy="2566638"/>
          </a:xfrm>
          <a:prstGeom prst="rect">
            <a:avLst/>
          </a:prstGeom>
        </p:spPr>
      </p:pic>
    </p:spTree>
    <p:custDataLst>
      <p:tags r:id="rId1"/>
    </p:custDataLst>
    <p:extLst>
      <p:ext uri="{BB962C8B-B14F-4D97-AF65-F5344CB8AC3E}">
        <p14:creationId xmlns:p14="http://schemas.microsoft.com/office/powerpoint/2010/main" val="2472270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6DFEF5C5-C86A-4EF4-B809-AE5267B333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803" y="2988243"/>
            <a:ext cx="2531165" cy="3657600"/>
          </a:xfrm>
          <a:prstGeom prst="rect">
            <a:avLst/>
          </a:prstGeom>
        </p:spPr>
      </p:pic>
      <p:pic>
        <p:nvPicPr>
          <p:cNvPr id="5" name="图片 1">
            <a:extLst>
              <a:ext uri="{FF2B5EF4-FFF2-40B4-BE49-F238E27FC236}">
                <a16:creationId xmlns:a16="http://schemas.microsoft.com/office/drawing/2014/main" id="{ECBC3FFE-9245-4E2C-A1E1-E177C96013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23984" y="2852928"/>
            <a:ext cx="2531632" cy="3488436"/>
          </a:xfrm>
          <a:prstGeom prst="rect">
            <a:avLst/>
          </a:prstGeom>
        </p:spPr>
      </p:pic>
      <p:pic>
        <p:nvPicPr>
          <p:cNvPr id="6" name="图片 2">
            <a:extLst>
              <a:ext uri="{FF2B5EF4-FFF2-40B4-BE49-F238E27FC236}">
                <a16:creationId xmlns:a16="http://schemas.microsoft.com/office/drawing/2014/main" id="{6ABDC7BF-42B3-4764-9A4C-A50A68EE7E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150963"/>
            <a:ext cx="12192000" cy="707037"/>
          </a:xfrm>
          <a:prstGeom prst="rect">
            <a:avLst/>
          </a:prstGeom>
        </p:spPr>
      </p:pic>
      <p:pic>
        <p:nvPicPr>
          <p:cNvPr id="7" name="图片 3">
            <a:extLst>
              <a:ext uri="{FF2B5EF4-FFF2-40B4-BE49-F238E27FC236}">
                <a16:creationId xmlns:a16="http://schemas.microsoft.com/office/drawing/2014/main" id="{FB940104-9EAE-47EB-BAD4-56B8205D28F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34300" y="5971606"/>
            <a:ext cx="3181350" cy="674237"/>
          </a:xfrm>
          <a:prstGeom prst="rect">
            <a:avLst/>
          </a:prstGeom>
        </p:spPr>
      </p:pic>
      <p:pic>
        <p:nvPicPr>
          <p:cNvPr id="8" name="图片 5">
            <a:extLst>
              <a:ext uri="{FF2B5EF4-FFF2-40B4-BE49-F238E27FC236}">
                <a16:creationId xmlns:a16="http://schemas.microsoft.com/office/drawing/2014/main" id="{A5425CC6-C9C1-40BB-920E-5AB6314DC0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63570" y="5292251"/>
            <a:ext cx="1455737" cy="1291541"/>
          </a:xfrm>
          <a:prstGeom prst="rect">
            <a:avLst/>
          </a:prstGeom>
        </p:spPr>
      </p:pic>
      <p:pic>
        <p:nvPicPr>
          <p:cNvPr id="9" name="图片 6">
            <a:extLst>
              <a:ext uri="{FF2B5EF4-FFF2-40B4-BE49-F238E27FC236}">
                <a16:creationId xmlns:a16="http://schemas.microsoft.com/office/drawing/2014/main" id="{CEFF9E3F-DA7D-41D2-B3F7-578571A4505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57207" y="5098246"/>
            <a:ext cx="1711325" cy="1519130"/>
          </a:xfrm>
          <a:prstGeom prst="rect">
            <a:avLst/>
          </a:prstGeom>
        </p:spPr>
      </p:pic>
      <p:pic>
        <p:nvPicPr>
          <p:cNvPr id="10" name="图片 7">
            <a:extLst>
              <a:ext uri="{FF2B5EF4-FFF2-40B4-BE49-F238E27FC236}">
                <a16:creationId xmlns:a16="http://schemas.microsoft.com/office/drawing/2014/main" id="{7592AAD2-6DBF-42AF-A37E-129DB30B399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95728" y="0"/>
            <a:ext cx="7580376" cy="5815584"/>
          </a:xfrm>
          <a:prstGeom prst="rect">
            <a:avLst/>
          </a:prstGeom>
        </p:spPr>
      </p:pic>
      <p:sp>
        <p:nvSpPr>
          <p:cNvPr id="11" name="文本框 10">
            <a:extLst>
              <a:ext uri="{FF2B5EF4-FFF2-40B4-BE49-F238E27FC236}">
                <a16:creationId xmlns:a16="http://schemas.microsoft.com/office/drawing/2014/main" id="{D4417FD3-F85E-4C74-A49F-E2B2041BE922}"/>
              </a:ext>
            </a:extLst>
          </p:cNvPr>
          <p:cNvSpPr txBox="1"/>
          <p:nvPr/>
        </p:nvSpPr>
        <p:spPr>
          <a:xfrm>
            <a:off x="3556635" y="1968495"/>
            <a:ext cx="5311140" cy="2416687"/>
          </a:xfrm>
          <a:prstGeom prst="rect">
            <a:avLst/>
          </a:prstGeom>
          <a:noFill/>
        </p:spPr>
        <p:txBody>
          <a:bodyPr wrap="square" rtlCol="0">
            <a:spAutoFit/>
          </a:bodyPr>
          <a:lstStyle/>
          <a:p>
            <a:pPr lvl="0" algn="just" defTabSz="457200">
              <a:lnSpc>
                <a:spcPct val="120000"/>
              </a:lnSpc>
              <a:defRPr/>
            </a:pPr>
            <a:r>
              <a:rPr lang="vi-VN" altLang="zh-CN" sz="3200" b="1" dirty="0">
                <a:solidFill>
                  <a:srgbClr val="2D1B61">
                    <a:lumMod val="85000"/>
                    <a:lumOff val="15000"/>
                  </a:srgbClr>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3</a:t>
            </a:r>
            <a:r>
              <a:rPr lang="en-US" altLang="zh-CN" sz="3200" b="1" dirty="0">
                <a:solidFill>
                  <a:srgbClr val="2D1B61">
                    <a:lumMod val="85000"/>
                    <a:lumOff val="15000"/>
                  </a:srgbClr>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a:t>
            </a:r>
            <a:r>
              <a:rPr lang="vi-VN" altLang="zh-CN" sz="3200" b="1" dirty="0">
                <a:solidFill>
                  <a:srgbClr val="2D1B61">
                    <a:lumMod val="85000"/>
                    <a:lumOff val="15000"/>
                  </a:srgbClr>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Viết đoạn văn kể lại diễn biến của một hoạt động ngoài trời dựa vào những điều em đã nói ở ý b bài tập 2. </a:t>
            </a:r>
            <a:endParaRPr kumimoji="0" lang="zh-CN" altLang="en-US" sz="3200" b="1" i="0" u="none" strike="noStrike" kern="1200" cap="none" spc="0" normalizeH="0" baseline="0" noProof="0" dirty="0">
              <a:ln>
                <a:noFill/>
              </a:ln>
              <a:solidFill>
                <a:srgbClr val="2D1B61">
                  <a:lumMod val="85000"/>
                  <a:lumOff val="15000"/>
                </a:srgbClr>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spTree>
    <p:custDataLst>
      <p:tags r:id="rId1"/>
    </p:custDataLst>
    <p:extLst>
      <p:ext uri="{BB962C8B-B14F-4D97-AF65-F5344CB8AC3E}">
        <p14:creationId xmlns:p14="http://schemas.microsoft.com/office/powerpoint/2010/main" val="1623177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37"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900" decel="100000" fill="hold"/>
                                        <p:tgtEl>
                                          <p:spTgt spid="5"/>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32" presetID="37"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900" decel="100000" fill="hold"/>
                                        <p:tgtEl>
                                          <p:spTgt spid="4"/>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5"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2000"/>
                                        <p:tgtEl>
                                          <p:spTgt spid="10"/>
                                        </p:tgtEl>
                                      </p:cBhvr>
                                    </p:animEffect>
                                    <p:anim calcmode="lin" valueType="num">
                                      <p:cBhvr>
                                        <p:cTn id="43" dur="2000" fill="hold"/>
                                        <p:tgtEl>
                                          <p:spTgt spid="10"/>
                                        </p:tgtEl>
                                        <p:attrNameLst>
                                          <p:attrName>ppt_w</p:attrName>
                                        </p:attrNameLst>
                                      </p:cBhvr>
                                      <p:tavLst>
                                        <p:tav tm="0" fmla="#ppt_w*sin(2.5*pi*$)">
                                          <p:val>
                                            <p:fltVal val="0"/>
                                          </p:val>
                                        </p:tav>
                                        <p:tav tm="100000">
                                          <p:val>
                                            <p:fltVal val="1"/>
                                          </p:val>
                                        </p:tav>
                                      </p:tavLst>
                                    </p:anim>
                                    <p:anim calcmode="lin" valueType="num">
                                      <p:cBhvr>
                                        <p:cTn id="44"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pic>
        <p:nvPicPr>
          <p:cNvPr id="17" name="Picture 16" descr="Shape&#10;&#10;Description automatically generated">
            <a:extLst>
              <a:ext uri="{FF2B5EF4-FFF2-40B4-BE49-F238E27FC236}">
                <a16:creationId xmlns:a16="http://schemas.microsoft.com/office/drawing/2014/main" id="{A5143B18-3578-41FB-B052-7C3E4B371DB1}"/>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t="15412" b="23656"/>
          <a:stretch/>
        </p:blipFill>
        <p:spPr>
          <a:xfrm>
            <a:off x="4220135" y="0"/>
            <a:ext cx="3751729" cy="2286000"/>
          </a:xfrm>
          <a:prstGeom prst="rect">
            <a:avLst/>
          </a:prstGeom>
          <a:effectLst>
            <a:outerShdw blurRad="50800" dist="38100" dir="5400000" algn="t" rotWithShape="0">
              <a:prstClr val="black">
                <a:alpha val="40000"/>
              </a:prstClr>
            </a:outerShdw>
          </a:effectLst>
        </p:spPr>
      </p:pic>
      <p:sp>
        <p:nvSpPr>
          <p:cNvPr id="18" name="Rectangle: Rounded Corners 17">
            <a:extLst>
              <a:ext uri="{FF2B5EF4-FFF2-40B4-BE49-F238E27FC236}">
                <a16:creationId xmlns:a16="http://schemas.microsoft.com/office/drawing/2014/main" id="{84DF3863-58DA-49BA-8BD8-C0EA46ADB0EA}"/>
              </a:ext>
            </a:extLst>
          </p:cNvPr>
          <p:cNvSpPr/>
          <p:nvPr/>
        </p:nvSpPr>
        <p:spPr>
          <a:xfrm>
            <a:off x="661112" y="2371541"/>
            <a:ext cx="11221513" cy="3296510"/>
          </a:xfrm>
          <a:custGeom>
            <a:avLst/>
            <a:gdLst>
              <a:gd name="connsiteX0" fmla="*/ 0 w 11221513"/>
              <a:gd name="connsiteY0" fmla="*/ 350056 h 3296510"/>
              <a:gd name="connsiteX1" fmla="*/ 350056 w 11221513"/>
              <a:gd name="connsiteY1" fmla="*/ 0 h 3296510"/>
              <a:gd name="connsiteX2" fmla="*/ 10871457 w 11221513"/>
              <a:gd name="connsiteY2" fmla="*/ 0 h 3296510"/>
              <a:gd name="connsiteX3" fmla="*/ 11221513 w 11221513"/>
              <a:gd name="connsiteY3" fmla="*/ 350056 h 3296510"/>
              <a:gd name="connsiteX4" fmla="*/ 11221513 w 11221513"/>
              <a:gd name="connsiteY4" fmla="*/ 2946454 h 3296510"/>
              <a:gd name="connsiteX5" fmla="*/ 10871457 w 11221513"/>
              <a:gd name="connsiteY5" fmla="*/ 3296510 h 3296510"/>
              <a:gd name="connsiteX6" fmla="*/ 350056 w 11221513"/>
              <a:gd name="connsiteY6" fmla="*/ 3296510 h 3296510"/>
              <a:gd name="connsiteX7" fmla="*/ 0 w 11221513"/>
              <a:gd name="connsiteY7" fmla="*/ 2946454 h 3296510"/>
              <a:gd name="connsiteX8" fmla="*/ 0 w 11221513"/>
              <a:gd name="connsiteY8" fmla="*/ 350056 h 329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513" h="3296510" fill="none" extrusionOk="0">
                <a:moveTo>
                  <a:pt x="0" y="350056"/>
                </a:moveTo>
                <a:cubicBezTo>
                  <a:pt x="8177" y="177579"/>
                  <a:pt x="177664" y="318"/>
                  <a:pt x="350056" y="0"/>
                </a:cubicBezTo>
                <a:cubicBezTo>
                  <a:pt x="2928840" y="-50460"/>
                  <a:pt x="6625929" y="-14151"/>
                  <a:pt x="10871457" y="0"/>
                </a:cubicBezTo>
                <a:cubicBezTo>
                  <a:pt x="11064059" y="-2630"/>
                  <a:pt x="11226191" y="143259"/>
                  <a:pt x="11221513" y="350056"/>
                </a:cubicBezTo>
                <a:cubicBezTo>
                  <a:pt x="11207195" y="1199549"/>
                  <a:pt x="11351280" y="2391253"/>
                  <a:pt x="11221513" y="2946454"/>
                </a:cubicBezTo>
                <a:cubicBezTo>
                  <a:pt x="11204644" y="3122216"/>
                  <a:pt x="11041831" y="3276538"/>
                  <a:pt x="10871457" y="3296510"/>
                </a:cubicBezTo>
                <a:cubicBezTo>
                  <a:pt x="9694374" y="3380795"/>
                  <a:pt x="1485806" y="3393292"/>
                  <a:pt x="350056" y="3296510"/>
                </a:cubicBezTo>
                <a:cubicBezTo>
                  <a:pt x="159259" y="3296044"/>
                  <a:pt x="15421" y="3144000"/>
                  <a:pt x="0" y="2946454"/>
                </a:cubicBezTo>
                <a:cubicBezTo>
                  <a:pt x="90853" y="1915975"/>
                  <a:pt x="-20604" y="1064110"/>
                  <a:pt x="0" y="350056"/>
                </a:cubicBezTo>
                <a:close/>
              </a:path>
              <a:path w="11221513" h="3296510" stroke="0" extrusionOk="0">
                <a:moveTo>
                  <a:pt x="0" y="350056"/>
                </a:moveTo>
                <a:cubicBezTo>
                  <a:pt x="18677" y="164928"/>
                  <a:pt x="151975" y="-3426"/>
                  <a:pt x="350056" y="0"/>
                </a:cubicBezTo>
                <a:cubicBezTo>
                  <a:pt x="4140700" y="-50938"/>
                  <a:pt x="5929851" y="88871"/>
                  <a:pt x="10871457" y="0"/>
                </a:cubicBezTo>
                <a:cubicBezTo>
                  <a:pt x="11064041" y="9851"/>
                  <a:pt x="11229198" y="156121"/>
                  <a:pt x="11221513" y="350056"/>
                </a:cubicBezTo>
                <a:cubicBezTo>
                  <a:pt x="11169562" y="962831"/>
                  <a:pt x="11351302" y="1684547"/>
                  <a:pt x="11221513" y="2946454"/>
                </a:cubicBezTo>
                <a:cubicBezTo>
                  <a:pt x="11220649" y="3168483"/>
                  <a:pt x="11078475" y="3298416"/>
                  <a:pt x="10871457" y="3296510"/>
                </a:cubicBezTo>
                <a:cubicBezTo>
                  <a:pt x="7685677" y="3363422"/>
                  <a:pt x="5174889" y="3436512"/>
                  <a:pt x="350056" y="3296510"/>
                </a:cubicBezTo>
                <a:cubicBezTo>
                  <a:pt x="166153" y="3298880"/>
                  <a:pt x="-13981" y="3121717"/>
                  <a:pt x="0" y="2946454"/>
                </a:cubicBezTo>
                <a:cubicBezTo>
                  <a:pt x="121193" y="2497539"/>
                  <a:pt x="-91490" y="1567672"/>
                  <a:pt x="0" y="350056"/>
                </a:cubicBezTo>
                <a:close/>
              </a:path>
            </a:pathLst>
          </a:custGeom>
          <a:solidFill>
            <a:schemeClr val="bg1"/>
          </a:solidFill>
          <a:ln w="38100" cmpd="thinThick">
            <a:solidFill>
              <a:srgbClr val="FF2543"/>
            </a:solidFill>
            <a:prstDash val="sysDash"/>
            <a:extLst>
              <a:ext uri="{C807C97D-BFC1-408E-A445-0C87EB9F89A2}">
                <ask:lineSketchStyleProps xmlns:ask="http://schemas.microsoft.com/office/drawing/2018/sketchyshapes" sd="1824294297">
                  <a:prstGeom prst="roundRect">
                    <a:avLst>
                      <a:gd name="adj" fmla="val 1061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C075953-3082-46C0-B84F-B04FDBB7AF63}"/>
              </a:ext>
            </a:extLst>
          </p:cNvPr>
          <p:cNvSpPr txBox="1"/>
          <p:nvPr/>
        </p:nvSpPr>
        <p:spPr>
          <a:xfrm>
            <a:off x="786273" y="2432424"/>
            <a:ext cx="10754140" cy="3293209"/>
          </a:xfrm>
          <a:prstGeom prst="rect">
            <a:avLst/>
          </a:prstGeom>
          <a:noFill/>
        </p:spPr>
        <p:txBody>
          <a:bodyPr wrap="square">
            <a:spAutoFit/>
          </a:bodyPr>
          <a:lstStyle/>
          <a:p>
            <a:pPr algn="just"/>
            <a:r>
              <a:rPr lang="vi-VN" sz="2600" b="1" dirty="0">
                <a:solidFill>
                  <a:srgbClr val="002060"/>
                </a:solidFill>
                <a:latin typeface="Calibri" panose="020F0502020204030204" pitchFamily="34" charset="0"/>
                <a:cs typeface="Calibri" panose="020F0502020204030204" pitchFamily="34" charset="0"/>
              </a:rPr>
              <a:t>Em rất thích hoạt động thể dục giữa giờ của trường em. Cứ vào giờ ra chơi sáng thứ Tư hàng tuần, tất cả học sinh trường em lại tập trung ở sân trường để cùng nhau thực hiện bài tập thể dục giữa giờ. Khi nghe hiệu lệnh trống tập trung, học sinh các lớp kéo nhau ra sân và xếp hàng ngay ngắn. Sau khi ổn định hàng ngũ, cô tổng phụ trách sẽ mở một đoạn nhạc và chúng em bắt đầu tập theo. Bạn nào cũng rất tập trung nghe tiếng nhạc để tập cho đúng và đều. Kết thúc bài tập, cả trường cùng hô khẩu hiệu rồi giải tán. Mọi người lại tiếp tục với giờ ra chơi của mình.</a:t>
            </a:r>
          </a:p>
        </p:txBody>
      </p:sp>
      <p:pic>
        <p:nvPicPr>
          <p:cNvPr id="20" name="Picture 19">
            <a:extLst>
              <a:ext uri="{FF2B5EF4-FFF2-40B4-BE49-F238E27FC236}">
                <a16:creationId xmlns:a16="http://schemas.microsoft.com/office/drawing/2014/main" id="{CA062AB2-73EC-4CC0-95DC-21F514EC8B74}"/>
              </a:ext>
            </a:extLst>
          </p:cNvPr>
          <p:cNvPicPr>
            <a:picLocks noChangeAspect="1"/>
          </p:cNvPicPr>
          <p:nvPr/>
        </p:nvPicPr>
        <p:blipFill>
          <a:blip r:embed="rId6"/>
          <a:stretch>
            <a:fillRect/>
          </a:stretch>
        </p:blipFill>
        <p:spPr>
          <a:xfrm>
            <a:off x="4852332" y="429354"/>
            <a:ext cx="2493480" cy="1877731"/>
          </a:xfrm>
          <a:prstGeom prst="rect">
            <a:avLst/>
          </a:prstGeom>
        </p:spPr>
      </p:pic>
    </p:spTree>
    <p:custDataLst>
      <p:tags r:id="rId1"/>
    </p:custDataLst>
    <p:extLst>
      <p:ext uri="{BB962C8B-B14F-4D97-AF65-F5344CB8AC3E}">
        <p14:creationId xmlns:p14="http://schemas.microsoft.com/office/powerpoint/2010/main" val="116652270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cTn>
                              </p:par>
                              <p:par>
                                <p:cTn id="12" presetID="10"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FE123704-324A-46F3-8516-60F5209CBF14"/>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0006\uFFFD\uFFFD{09CD349E-E0DD-450F-A6E8-49B0891ECED3}&quot;,&quot;C:\\Users\\HP\\Download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uan 19 TLV ke 1 hoat dong ngoai troi"/>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86AEF4A2-E839-46D7-9761-A61FD5D1C70C}:421"/>
</p:tagLst>
</file>

<file path=ppt/tags/tag11.xml><?xml version="1.0" encoding="utf-8"?>
<p:tagLst xmlns:a="http://schemas.openxmlformats.org/drawingml/2006/main" xmlns:r="http://schemas.openxmlformats.org/officeDocument/2006/relationships" xmlns:p="http://schemas.openxmlformats.org/presentationml/2006/main">
  <p:tag name="GENSWF_SLIDE_UID" val="{F93893A5-189E-4A8E-B3F4-02184328845C}:315"/>
</p:tagLst>
</file>

<file path=ppt/tags/tag12.xml><?xml version="1.0" encoding="utf-8"?>
<p:tagLst xmlns:a="http://schemas.openxmlformats.org/drawingml/2006/main" xmlns:r="http://schemas.openxmlformats.org/officeDocument/2006/relationships" xmlns:p="http://schemas.openxmlformats.org/presentationml/2006/main">
  <p:tag name="GENSWF_SLIDE_UID" val="{8AF8724B-693E-4153-A054-59F0BEF2E577}:416"/>
</p:tagLst>
</file>

<file path=ppt/tags/tag13.xml><?xml version="1.0" encoding="utf-8"?>
<p:tagLst xmlns:a="http://schemas.openxmlformats.org/drawingml/2006/main" xmlns:r="http://schemas.openxmlformats.org/officeDocument/2006/relationships" xmlns:p="http://schemas.openxmlformats.org/presentationml/2006/main">
  <p:tag name="GENSWF_SLIDE_UID" val="{436CFC00-681E-420C-A309-A549F6DD2AC2}:414"/>
</p:tagLst>
</file>

<file path=ppt/tags/tag14.xml><?xml version="1.0" encoding="utf-8"?>
<p:tagLst xmlns:a="http://schemas.openxmlformats.org/drawingml/2006/main" xmlns:r="http://schemas.openxmlformats.org/officeDocument/2006/relationships" xmlns:p="http://schemas.openxmlformats.org/presentationml/2006/main">
  <p:tag name="GENSWF_SLIDE_UID" val="{9E1977F3-168C-43BF-AD5C-CA768545EB53}:263"/>
</p:tagLst>
</file>

<file path=ppt/tags/tag2.xml><?xml version="1.0" encoding="utf-8"?>
<p:tagLst xmlns:a="http://schemas.openxmlformats.org/drawingml/2006/main" xmlns:r="http://schemas.openxmlformats.org/officeDocument/2006/relationships" xmlns:p="http://schemas.openxmlformats.org/presentationml/2006/main">
  <p:tag name="GENSWF_SLIDE_UID" val="{02816244-FA4A-4662-904A-F15DECD384E8}:353"/>
</p:tagLst>
</file>

<file path=ppt/tags/tag3.xml><?xml version="1.0" encoding="utf-8"?>
<p:tagLst xmlns:a="http://schemas.openxmlformats.org/drawingml/2006/main" xmlns:r="http://schemas.openxmlformats.org/officeDocument/2006/relationships" xmlns:p="http://schemas.openxmlformats.org/presentationml/2006/main">
  <p:tag name="GENSWF_SLIDE_UID" val="{46515041-C7A8-4659-BA5C-B8AA6C14F944}:424"/>
</p:tagLst>
</file>

<file path=ppt/tags/tag4.xml><?xml version="1.0" encoding="utf-8"?>
<p:tagLst xmlns:a="http://schemas.openxmlformats.org/drawingml/2006/main" xmlns:r="http://schemas.openxmlformats.org/officeDocument/2006/relationships" xmlns:p="http://schemas.openxmlformats.org/presentationml/2006/main">
  <p:tag name="GENSWF_SLIDE_UID" val="{35ECE38F-C5FB-4E73-B1D0-784E2CA78E53}:423"/>
</p:tagLst>
</file>

<file path=ppt/tags/tag5.xml><?xml version="1.0" encoding="utf-8"?>
<p:tagLst xmlns:a="http://schemas.openxmlformats.org/drawingml/2006/main" xmlns:r="http://schemas.openxmlformats.org/officeDocument/2006/relationships" xmlns:p="http://schemas.openxmlformats.org/presentationml/2006/main">
  <p:tag name="GENSWF_SLIDE_UID" val="{B3FC8AF8-AA36-4924-8006-599536E7F6C6}:425"/>
</p:tagLst>
</file>

<file path=ppt/tags/tag6.xml><?xml version="1.0" encoding="utf-8"?>
<p:tagLst xmlns:a="http://schemas.openxmlformats.org/drawingml/2006/main" xmlns:r="http://schemas.openxmlformats.org/officeDocument/2006/relationships" xmlns:p="http://schemas.openxmlformats.org/presentationml/2006/main">
  <p:tag name="GENSWF_SLIDE_UID" val="{37EA26E1-7DC7-46D0-915A-51D8C4107F10}:420"/>
</p:tagLst>
</file>

<file path=ppt/tags/tag7.xml><?xml version="1.0" encoding="utf-8"?>
<p:tagLst xmlns:a="http://schemas.openxmlformats.org/drawingml/2006/main" xmlns:r="http://schemas.openxmlformats.org/officeDocument/2006/relationships" xmlns:p="http://schemas.openxmlformats.org/presentationml/2006/main">
  <p:tag name="GENSWF_SLIDE_UID" val="{E57EBA7D-878B-4075-89B4-5BE594A551CE}:422"/>
</p:tagLst>
</file>

<file path=ppt/tags/tag8.xml><?xml version="1.0" encoding="utf-8"?>
<p:tagLst xmlns:a="http://schemas.openxmlformats.org/drawingml/2006/main" xmlns:r="http://schemas.openxmlformats.org/officeDocument/2006/relationships" xmlns:p="http://schemas.openxmlformats.org/presentationml/2006/main">
  <p:tag name="GENSWF_SLIDE_UID" val="{5A5EDFEB-B976-42EF-B99A-454AEB85D327}:426"/>
</p:tagLst>
</file>

<file path=ppt/tags/tag9.xml><?xml version="1.0" encoding="utf-8"?>
<p:tagLst xmlns:a="http://schemas.openxmlformats.org/drawingml/2006/main" xmlns:r="http://schemas.openxmlformats.org/officeDocument/2006/relationships" xmlns:p="http://schemas.openxmlformats.org/presentationml/2006/main">
  <p:tag name="GENSWF_SLIDE_UID" val="{8E3E7656-3EE4-4250-80F9-767558DD44B8}:413"/>
</p:tagLst>
</file>

<file path=ppt/theme/theme1.xml><?xml version="1.0" encoding="utf-8"?>
<a:theme xmlns:a="http://schemas.openxmlformats.org/drawingml/2006/main" name="Cute Instagram Business Plan by Slidesgo">
  <a:themeElements>
    <a:clrScheme name="Simple Light">
      <a:dk1>
        <a:srgbClr val="2D1B61"/>
      </a:dk1>
      <a:lt1>
        <a:srgbClr val="FFC7D4"/>
      </a:lt1>
      <a:dk2>
        <a:srgbClr val="F39BB2"/>
      </a:dk2>
      <a:lt2>
        <a:srgbClr val="E7D6FD"/>
      </a:lt2>
      <a:accent1>
        <a:srgbClr val="D8C0FF"/>
      </a:accent1>
      <a:accent2>
        <a:srgbClr val="FFCCB8"/>
      </a:accent2>
      <a:accent3>
        <a:srgbClr val="FFB79A"/>
      </a:accent3>
      <a:accent4>
        <a:srgbClr val="FFFEE7"/>
      </a:accent4>
      <a:accent5>
        <a:srgbClr val="BDFFCE"/>
      </a:accent5>
      <a:accent6>
        <a:srgbClr val="C3CBFC"/>
      </a:accent6>
      <a:hlink>
        <a:srgbClr val="2D1B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TotalTime>
  <Words>460</Words>
  <Application>Microsoft Office PowerPoint</Application>
  <PresentationFormat>Widescreen</PresentationFormat>
  <Paragraphs>26</Paragraphs>
  <Slides>13</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#9Slide07 IcielKoni</vt:lpstr>
      <vt:lpstr>Arial</vt:lpstr>
      <vt:lpstr>Calibri</vt:lpstr>
      <vt:lpstr>Cute Instagram Business Plan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tuan 19 TLV ke 1 hoat dong ngoai troi</dc:title>
  <dc:creator>Thao Tran</dc:creator>
  <cp:lastModifiedBy>Administrator</cp:lastModifiedBy>
  <cp:revision>21</cp:revision>
  <dcterms:created xsi:type="dcterms:W3CDTF">2022-10-09T08:53:20Z</dcterms:created>
  <dcterms:modified xsi:type="dcterms:W3CDTF">2025-01-30T07:39:50Z</dcterms:modified>
</cp:coreProperties>
</file>