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9"/>
  </p:notesMasterIdLst>
  <p:handoutMasterIdLst>
    <p:handoutMasterId r:id="rId20"/>
  </p:handoutMasterIdLst>
  <p:sldIdLst>
    <p:sldId id="319" r:id="rId2"/>
    <p:sldId id="685" r:id="rId3"/>
    <p:sldId id="256" r:id="rId4"/>
    <p:sldId id="686" r:id="rId5"/>
    <p:sldId id="709" r:id="rId6"/>
    <p:sldId id="352" r:id="rId7"/>
    <p:sldId id="262" r:id="rId8"/>
    <p:sldId id="710" r:id="rId9"/>
    <p:sldId id="711" r:id="rId10"/>
    <p:sldId id="712" r:id="rId11"/>
    <p:sldId id="713" r:id="rId12"/>
    <p:sldId id="330" r:id="rId13"/>
    <p:sldId id="698" r:id="rId14"/>
    <p:sldId id="715" r:id="rId15"/>
    <p:sldId id="716" r:id="rId16"/>
    <p:sldId id="717" r:id="rId17"/>
    <p:sldId id="718" r:id="rId18"/>
  </p:sldIdLst>
  <p:sldSz cx="12161838" cy="6858000"/>
  <p:notesSz cx="6858000" cy="9144000"/>
  <p:embeddedFontLst>
    <p:embeddedFont>
      <p:font typeface="Annifont" panose="020B0604020202020204"/>
      <p:italic r:id="rId21"/>
    </p:embeddedFont>
    <p:embeddedFont>
      <p:font typeface="Chau Philomene One" panose="020B0604020202020204" charset="0"/>
      <p:regular r:id="rId22"/>
      <p:italic r:id="rId23"/>
    </p:embeddedFont>
    <p:embeddedFont>
      <p:font typeface="Karla" pitchFamily="2" charset="0"/>
      <p:regular r:id="rId24"/>
      <p:bold r:id="rId25"/>
      <p:italic r:id="rId26"/>
      <p:boldItalic r:id="rId27"/>
    </p:embeddedFont>
    <p:embeddedFont>
      <p:font typeface="Love Ya Like A Sister" panose="020B0604020202020204" charset="0"/>
      <p:regular r:id="rId28"/>
    </p:embeddedFont>
    <p:embeddedFont>
      <p:font typeface="Varela Round" panose="020B0604020202020204" charset="-79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24" userDrawn="1">
          <p15:clr>
            <a:srgbClr val="9AA0A6"/>
          </p15:clr>
        </p15:guide>
        <p15:guide id="2" orient="horz" pos="3480" userDrawn="1">
          <p15:clr>
            <a:srgbClr val="9AA0A6"/>
          </p15:clr>
        </p15:guide>
        <p15:guide id="3" orient="horz" pos="1233" userDrawn="1">
          <p15:clr>
            <a:srgbClr val="9AA0A6"/>
          </p15:clr>
        </p15:guide>
        <p15:guide id="4" pos="38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9A1"/>
    <a:srgbClr val="FFFFCC"/>
    <a:srgbClr val="FFE196"/>
    <a:srgbClr val="F7E9A1"/>
    <a:srgbClr val="F44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524AEA-F520-4697-8DAD-13E62CF4688C}">
  <a:tblStyle styleId="{3C524AEA-F520-4697-8DAD-13E62CF468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83241" autoAdjust="0"/>
  </p:normalViewPr>
  <p:slideViewPr>
    <p:cSldViewPr snapToGrid="0">
      <p:cViewPr varScale="1">
        <p:scale>
          <a:sx n="60" d="100"/>
          <a:sy n="60" d="100"/>
        </p:scale>
        <p:origin x="186" y="42"/>
      </p:cViewPr>
      <p:guideLst>
        <p:guide orient="horz" pos="824"/>
        <p:guide orient="horz" pos="3480"/>
        <p:guide orient="horz" pos="1233"/>
        <p:guide pos="3831"/>
      </p:guideLst>
    </p:cSldViewPr>
  </p:slideViewPr>
  <p:outlineViewPr>
    <p:cViewPr>
      <p:scale>
        <a:sx n="33" d="100"/>
        <a:sy n="33" d="100"/>
      </p:scale>
      <p:origin x="0" y="-10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816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B66804-FB93-45D3-D183-3DA621274E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D70707-4911-4F0F-F5E7-2DD4709B46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B774B-32F3-4306-8AED-7FF9CCAA55C0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0349C-98C7-6D36-A6AA-1F2855B961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3F5AE-94A8-B594-7289-E4C1A0DEE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0309E-DAD4-4A3B-A41E-39E2B7F2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24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GV linh động các tình huống vận dụng thực tế (nếu có)</a:t>
            </a:r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32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8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0"/>
              <a:t>Xong bài 1 thì quay về slide 8</a:t>
            </a:r>
          </a:p>
          <a:p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80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662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136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3118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Có thể cho SH trình bày vở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42595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27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87613" y="4876300"/>
            <a:ext cx="6074934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87779" y="3984217"/>
            <a:ext cx="6074934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26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87779" y="1384067"/>
            <a:ext cx="6074934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576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5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83" y="0"/>
            <a:ext cx="121620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5"/>
          <p:cNvSpPr txBox="1">
            <a:spLocks noGrp="1"/>
          </p:cNvSpPr>
          <p:nvPr>
            <p:ph type="subTitle" idx="1"/>
          </p:nvPr>
        </p:nvSpPr>
        <p:spPr>
          <a:xfrm>
            <a:off x="957625" y="2760411"/>
            <a:ext cx="3446652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4245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225" name="Google Shape;225;p25"/>
          <p:cNvSpPr txBox="1">
            <a:spLocks noGrp="1"/>
          </p:cNvSpPr>
          <p:nvPr>
            <p:ph type="subTitle" idx="2"/>
          </p:nvPr>
        </p:nvSpPr>
        <p:spPr>
          <a:xfrm>
            <a:off x="7757528" y="2760411"/>
            <a:ext cx="3446652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4245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subTitle" idx="3"/>
          </p:nvPr>
        </p:nvSpPr>
        <p:spPr>
          <a:xfrm>
            <a:off x="957625" y="3483264"/>
            <a:ext cx="3446652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subTitle" idx="4"/>
          </p:nvPr>
        </p:nvSpPr>
        <p:spPr>
          <a:xfrm>
            <a:off x="7757561" y="3483264"/>
            <a:ext cx="3446652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5"/>
          <p:cNvSpPr/>
          <p:nvPr/>
        </p:nvSpPr>
        <p:spPr>
          <a:xfrm flipH="1">
            <a:off x="418139" y="2832621"/>
            <a:ext cx="279536" cy="318591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5"/>
          <p:cNvSpPr/>
          <p:nvPr/>
        </p:nvSpPr>
        <p:spPr>
          <a:xfrm flipH="1">
            <a:off x="11797510" y="2493821"/>
            <a:ext cx="279537" cy="214571"/>
          </a:xfrm>
          <a:custGeom>
            <a:avLst/>
            <a:gdLst/>
            <a:ahLst/>
            <a:cxnLst/>
            <a:rect l="l" t="t" r="r" b="b"/>
            <a:pathLst>
              <a:path w="2198" h="1683" extrusionOk="0">
                <a:moveTo>
                  <a:pt x="1112" y="0"/>
                </a:moveTo>
                <a:cubicBezTo>
                  <a:pt x="0" y="0"/>
                  <a:pt x="0" y="1682"/>
                  <a:pt x="1112" y="1682"/>
                </a:cubicBezTo>
                <a:cubicBezTo>
                  <a:pt x="2197" y="1682"/>
                  <a:pt x="2197" y="0"/>
                  <a:pt x="1112" y="0"/>
                </a:cubicBezTo>
                <a:close/>
              </a:path>
            </a:pathLst>
          </a:custGeom>
          <a:solidFill>
            <a:srgbClr val="FF963B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782493" y="5896476"/>
            <a:ext cx="909863" cy="491537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" name="Google Shape;232;p25"/>
          <p:cNvGrpSpPr/>
          <p:nvPr/>
        </p:nvGrpSpPr>
        <p:grpSpPr>
          <a:xfrm>
            <a:off x="10000696" y="6168787"/>
            <a:ext cx="279531" cy="262636"/>
            <a:chOff x="-282475" y="1572750"/>
            <a:chExt cx="182200" cy="170750"/>
          </a:xfrm>
        </p:grpSpPr>
        <p:sp>
          <p:nvSpPr>
            <p:cNvPr id="233" name="Google Shape;233;p25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9525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9525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25"/>
          <p:cNvGrpSpPr/>
          <p:nvPr/>
        </p:nvGrpSpPr>
        <p:grpSpPr>
          <a:xfrm flipH="1">
            <a:off x="6239128" y="6229220"/>
            <a:ext cx="418263" cy="359033"/>
            <a:chOff x="1960475" y="3376925"/>
            <a:chExt cx="314475" cy="269275"/>
          </a:xfrm>
        </p:grpSpPr>
        <p:sp>
          <p:nvSpPr>
            <p:cNvPr id="236" name="Google Shape;236;p25"/>
            <p:cNvSpPr/>
            <p:nvPr/>
          </p:nvSpPr>
          <p:spPr>
            <a:xfrm>
              <a:off x="1960475" y="3376925"/>
              <a:ext cx="314475" cy="269275"/>
            </a:xfrm>
            <a:custGeom>
              <a:avLst/>
              <a:gdLst/>
              <a:ahLst/>
              <a:cxnLst/>
              <a:rect l="l" t="t" r="r" b="b"/>
              <a:pathLst>
                <a:path w="12579" h="10771" extrusionOk="0">
                  <a:moveTo>
                    <a:pt x="4685" y="0"/>
                  </a:moveTo>
                  <a:cubicBezTo>
                    <a:pt x="4580" y="0"/>
                    <a:pt x="4482" y="34"/>
                    <a:pt x="4395" y="108"/>
                  </a:cubicBezTo>
                  <a:cubicBezTo>
                    <a:pt x="3713" y="696"/>
                    <a:pt x="5230" y="3196"/>
                    <a:pt x="5648" y="3855"/>
                  </a:cubicBezTo>
                  <a:lnTo>
                    <a:pt x="5648" y="3855"/>
                  </a:lnTo>
                  <a:cubicBezTo>
                    <a:pt x="5243" y="3235"/>
                    <a:pt x="3742" y="1017"/>
                    <a:pt x="3013" y="1017"/>
                  </a:cubicBezTo>
                  <a:cubicBezTo>
                    <a:pt x="2941" y="1017"/>
                    <a:pt x="2877" y="1038"/>
                    <a:pt x="2822" y="1085"/>
                  </a:cubicBezTo>
                  <a:cubicBezTo>
                    <a:pt x="2171" y="1600"/>
                    <a:pt x="3662" y="3851"/>
                    <a:pt x="4476" y="4936"/>
                  </a:cubicBezTo>
                  <a:cubicBezTo>
                    <a:pt x="3792" y="4087"/>
                    <a:pt x="2368" y="2313"/>
                    <a:pt x="1670" y="2313"/>
                  </a:cubicBezTo>
                  <a:cubicBezTo>
                    <a:pt x="1566" y="2313"/>
                    <a:pt x="1478" y="2353"/>
                    <a:pt x="1411" y="2441"/>
                  </a:cubicBezTo>
                  <a:cubicBezTo>
                    <a:pt x="1004" y="2983"/>
                    <a:pt x="2388" y="4991"/>
                    <a:pt x="3120" y="6076"/>
                  </a:cubicBezTo>
                  <a:cubicBezTo>
                    <a:pt x="2557" y="5325"/>
                    <a:pt x="1549" y="4048"/>
                    <a:pt x="883" y="4048"/>
                  </a:cubicBezTo>
                  <a:cubicBezTo>
                    <a:pt x="778" y="4048"/>
                    <a:pt x="682" y="4080"/>
                    <a:pt x="597" y="4150"/>
                  </a:cubicBezTo>
                  <a:cubicBezTo>
                    <a:pt x="1" y="4692"/>
                    <a:pt x="1492" y="6672"/>
                    <a:pt x="3879" y="9927"/>
                  </a:cubicBezTo>
                  <a:cubicBezTo>
                    <a:pt x="4294" y="10500"/>
                    <a:pt x="5155" y="10771"/>
                    <a:pt x="5949" y="10771"/>
                  </a:cubicBezTo>
                  <a:cubicBezTo>
                    <a:pt x="6245" y="10771"/>
                    <a:pt x="6531" y="10733"/>
                    <a:pt x="6782" y="10659"/>
                  </a:cubicBezTo>
                  <a:cubicBezTo>
                    <a:pt x="7134" y="10578"/>
                    <a:pt x="7487" y="10470"/>
                    <a:pt x="7812" y="10334"/>
                  </a:cubicBezTo>
                  <a:cubicBezTo>
                    <a:pt x="12578" y="8357"/>
                    <a:pt x="9612" y="217"/>
                    <a:pt x="8361" y="217"/>
                  </a:cubicBezTo>
                  <a:cubicBezTo>
                    <a:pt x="8359" y="217"/>
                    <a:pt x="8357" y="217"/>
                    <a:pt x="8355" y="217"/>
                  </a:cubicBezTo>
                  <a:cubicBezTo>
                    <a:pt x="7026" y="217"/>
                    <a:pt x="7975" y="4177"/>
                    <a:pt x="7975" y="4177"/>
                  </a:cubicBezTo>
                  <a:cubicBezTo>
                    <a:pt x="7975" y="4177"/>
                    <a:pt x="5853" y="0"/>
                    <a:pt x="4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2040500" y="3551175"/>
              <a:ext cx="35950" cy="27150"/>
            </a:xfrm>
            <a:custGeom>
              <a:avLst/>
              <a:gdLst/>
              <a:ahLst/>
              <a:cxnLst/>
              <a:rect l="l" t="t" r="r" b="b"/>
              <a:pathLst>
                <a:path w="1438" h="1086" extrusionOk="0">
                  <a:moveTo>
                    <a:pt x="733" y="1"/>
                  </a:moveTo>
                  <a:cubicBezTo>
                    <a:pt x="0" y="1"/>
                    <a:pt x="0" y="1086"/>
                    <a:pt x="733" y="1086"/>
                  </a:cubicBezTo>
                  <a:cubicBezTo>
                    <a:pt x="1438" y="1058"/>
                    <a:pt x="1438" y="1"/>
                    <a:pt x="733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2141525" y="3495575"/>
              <a:ext cx="33250" cy="27150"/>
            </a:xfrm>
            <a:custGeom>
              <a:avLst/>
              <a:gdLst/>
              <a:ahLst/>
              <a:cxnLst/>
              <a:rect l="l" t="t" r="r" b="b"/>
              <a:pathLst>
                <a:path w="1330" h="1086" extrusionOk="0">
                  <a:moveTo>
                    <a:pt x="652" y="0"/>
                  </a:moveTo>
                  <a:cubicBezTo>
                    <a:pt x="1" y="55"/>
                    <a:pt x="1" y="1031"/>
                    <a:pt x="652" y="1085"/>
                  </a:cubicBezTo>
                  <a:cubicBezTo>
                    <a:pt x="1330" y="1031"/>
                    <a:pt x="1330" y="55"/>
                    <a:pt x="652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2102200" y="3539525"/>
              <a:ext cx="42075" cy="44225"/>
            </a:xfrm>
            <a:custGeom>
              <a:avLst/>
              <a:gdLst/>
              <a:ahLst/>
              <a:cxnLst/>
              <a:rect l="l" t="t" r="r" b="b"/>
              <a:pathLst>
                <a:path w="1683" h="1769" extrusionOk="0">
                  <a:moveTo>
                    <a:pt x="1200" y="0"/>
                  </a:moveTo>
                  <a:cubicBezTo>
                    <a:pt x="1100" y="0"/>
                    <a:pt x="1000" y="137"/>
                    <a:pt x="1085" y="223"/>
                  </a:cubicBezTo>
                  <a:cubicBezTo>
                    <a:pt x="1167" y="358"/>
                    <a:pt x="1248" y="494"/>
                    <a:pt x="1302" y="657"/>
                  </a:cubicBezTo>
                  <a:cubicBezTo>
                    <a:pt x="1384" y="819"/>
                    <a:pt x="1411" y="1009"/>
                    <a:pt x="1384" y="1199"/>
                  </a:cubicBezTo>
                  <a:cubicBezTo>
                    <a:pt x="1384" y="1335"/>
                    <a:pt x="1302" y="1470"/>
                    <a:pt x="1140" y="1497"/>
                  </a:cubicBezTo>
                  <a:cubicBezTo>
                    <a:pt x="950" y="1497"/>
                    <a:pt x="787" y="1416"/>
                    <a:pt x="679" y="1280"/>
                  </a:cubicBezTo>
                  <a:cubicBezTo>
                    <a:pt x="489" y="1090"/>
                    <a:pt x="353" y="901"/>
                    <a:pt x="245" y="657"/>
                  </a:cubicBezTo>
                  <a:cubicBezTo>
                    <a:pt x="225" y="617"/>
                    <a:pt x="176" y="592"/>
                    <a:pt x="130" y="592"/>
                  </a:cubicBezTo>
                  <a:cubicBezTo>
                    <a:pt x="113" y="592"/>
                    <a:pt x="96" y="595"/>
                    <a:pt x="82" y="602"/>
                  </a:cubicBezTo>
                  <a:cubicBezTo>
                    <a:pt x="1" y="657"/>
                    <a:pt x="1" y="738"/>
                    <a:pt x="28" y="792"/>
                  </a:cubicBezTo>
                  <a:cubicBezTo>
                    <a:pt x="136" y="1036"/>
                    <a:pt x="272" y="1253"/>
                    <a:pt x="462" y="1470"/>
                  </a:cubicBezTo>
                  <a:cubicBezTo>
                    <a:pt x="624" y="1633"/>
                    <a:pt x="868" y="1769"/>
                    <a:pt x="1113" y="1769"/>
                  </a:cubicBezTo>
                  <a:cubicBezTo>
                    <a:pt x="1357" y="1769"/>
                    <a:pt x="1574" y="1606"/>
                    <a:pt x="1628" y="1362"/>
                  </a:cubicBezTo>
                  <a:cubicBezTo>
                    <a:pt x="1682" y="1145"/>
                    <a:pt x="1682" y="901"/>
                    <a:pt x="1601" y="684"/>
                  </a:cubicBezTo>
                  <a:cubicBezTo>
                    <a:pt x="1547" y="467"/>
                    <a:pt x="1411" y="223"/>
                    <a:pt x="1275" y="33"/>
                  </a:cubicBezTo>
                  <a:cubicBezTo>
                    <a:pt x="1253" y="10"/>
                    <a:pt x="1226" y="0"/>
                    <a:pt x="120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5"/>
          <p:cNvSpPr/>
          <p:nvPr/>
        </p:nvSpPr>
        <p:spPr>
          <a:xfrm flipH="1">
            <a:off x="9721147" y="275145"/>
            <a:ext cx="279537" cy="318224"/>
          </a:xfrm>
          <a:custGeom>
            <a:avLst/>
            <a:gdLst/>
            <a:ahLst/>
            <a:cxnLst/>
            <a:rect l="l" t="t" r="r" b="b"/>
            <a:pathLst>
              <a:path w="2198" h="2496" extrusionOk="0">
                <a:moveTo>
                  <a:pt x="1248" y="0"/>
                </a:moveTo>
                <a:lnTo>
                  <a:pt x="841" y="895"/>
                </a:lnTo>
                <a:lnTo>
                  <a:pt x="82" y="515"/>
                </a:lnTo>
                <a:lnTo>
                  <a:pt x="82" y="515"/>
                </a:lnTo>
                <a:lnTo>
                  <a:pt x="624" y="1221"/>
                </a:lnTo>
                <a:lnTo>
                  <a:pt x="0" y="1872"/>
                </a:lnTo>
                <a:lnTo>
                  <a:pt x="787" y="1546"/>
                </a:lnTo>
                <a:lnTo>
                  <a:pt x="977" y="2495"/>
                </a:lnTo>
                <a:lnTo>
                  <a:pt x="1248" y="1573"/>
                </a:lnTo>
                <a:lnTo>
                  <a:pt x="2062" y="2034"/>
                </a:lnTo>
                <a:lnTo>
                  <a:pt x="2062" y="2034"/>
                </a:lnTo>
                <a:lnTo>
                  <a:pt x="1492" y="1302"/>
                </a:lnTo>
                <a:lnTo>
                  <a:pt x="2197" y="732"/>
                </a:lnTo>
                <a:lnTo>
                  <a:pt x="2197" y="732"/>
                </a:lnTo>
                <a:lnTo>
                  <a:pt x="1384" y="949"/>
                </a:lnTo>
                <a:lnTo>
                  <a:pt x="1248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5"/>
          <p:cNvSpPr/>
          <p:nvPr/>
        </p:nvSpPr>
        <p:spPr>
          <a:xfrm>
            <a:off x="418130" y="5098476"/>
            <a:ext cx="279532" cy="259565"/>
          </a:xfrm>
          <a:custGeom>
            <a:avLst/>
            <a:gdLst/>
            <a:ahLst/>
            <a:cxnLst/>
            <a:rect l="l" t="t" r="r" b="b"/>
            <a:pathLst>
              <a:path w="5914" h="5478" extrusionOk="0">
                <a:moveTo>
                  <a:pt x="1970" y="1"/>
                </a:moveTo>
                <a:cubicBezTo>
                  <a:pt x="1880" y="1"/>
                  <a:pt x="1785" y="17"/>
                  <a:pt x="1682" y="53"/>
                </a:cubicBezTo>
                <a:cubicBezTo>
                  <a:pt x="489" y="487"/>
                  <a:pt x="1" y="3443"/>
                  <a:pt x="1601" y="5478"/>
                </a:cubicBezTo>
                <a:cubicBezTo>
                  <a:pt x="4205" y="5098"/>
                  <a:pt x="5914" y="2657"/>
                  <a:pt x="5371" y="1545"/>
                </a:cubicBezTo>
                <a:cubicBezTo>
                  <a:pt x="5211" y="1217"/>
                  <a:pt x="4952" y="1101"/>
                  <a:pt x="4666" y="1101"/>
                </a:cubicBezTo>
                <a:cubicBezTo>
                  <a:pt x="3983" y="1101"/>
                  <a:pt x="3147" y="1762"/>
                  <a:pt x="3147" y="1762"/>
                </a:cubicBezTo>
                <a:cubicBezTo>
                  <a:pt x="3147" y="1762"/>
                  <a:pt x="2899" y="1"/>
                  <a:pt x="1970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" name="Google Shape;242;p25"/>
          <p:cNvGrpSpPr/>
          <p:nvPr/>
        </p:nvGrpSpPr>
        <p:grpSpPr>
          <a:xfrm>
            <a:off x="2800290" y="51802"/>
            <a:ext cx="391429" cy="361633"/>
            <a:chOff x="761425" y="453250"/>
            <a:chExt cx="294300" cy="271225"/>
          </a:xfrm>
        </p:grpSpPr>
        <p:sp>
          <p:nvSpPr>
            <p:cNvPr id="243" name="Google Shape;243;p25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" name="Google Shape;247;p25"/>
          <p:cNvGrpSpPr/>
          <p:nvPr/>
        </p:nvGrpSpPr>
        <p:grpSpPr>
          <a:xfrm>
            <a:off x="418134" y="1476157"/>
            <a:ext cx="697348" cy="461803"/>
            <a:chOff x="-430300" y="2401925"/>
            <a:chExt cx="313300" cy="206975"/>
          </a:xfrm>
        </p:grpSpPr>
        <p:sp>
          <p:nvSpPr>
            <p:cNvPr id="248" name="Google Shape;248;p25"/>
            <p:cNvSpPr/>
            <p:nvPr/>
          </p:nvSpPr>
          <p:spPr>
            <a:xfrm>
              <a:off x="-430300" y="2401925"/>
              <a:ext cx="313300" cy="206975"/>
            </a:xfrm>
            <a:custGeom>
              <a:avLst/>
              <a:gdLst/>
              <a:ahLst/>
              <a:cxnLst/>
              <a:rect l="l" t="t" r="r" b="b"/>
              <a:pathLst>
                <a:path w="12532" h="8279" extrusionOk="0">
                  <a:moveTo>
                    <a:pt x="6053" y="1"/>
                  </a:moveTo>
                  <a:cubicBezTo>
                    <a:pt x="5979" y="1"/>
                    <a:pt x="5906" y="2"/>
                    <a:pt x="5832" y="6"/>
                  </a:cubicBezTo>
                  <a:cubicBezTo>
                    <a:pt x="5154" y="33"/>
                    <a:pt x="4476" y="169"/>
                    <a:pt x="3852" y="413"/>
                  </a:cubicBezTo>
                  <a:cubicBezTo>
                    <a:pt x="3201" y="657"/>
                    <a:pt x="2631" y="1009"/>
                    <a:pt x="2116" y="1470"/>
                  </a:cubicBezTo>
                  <a:cubicBezTo>
                    <a:pt x="1574" y="1904"/>
                    <a:pt x="1140" y="2420"/>
                    <a:pt x="787" y="3017"/>
                  </a:cubicBezTo>
                  <a:cubicBezTo>
                    <a:pt x="434" y="3722"/>
                    <a:pt x="163" y="4481"/>
                    <a:pt x="0" y="5241"/>
                  </a:cubicBezTo>
                  <a:lnTo>
                    <a:pt x="4042" y="6326"/>
                  </a:lnTo>
                  <a:cubicBezTo>
                    <a:pt x="4449" y="5624"/>
                    <a:pt x="5101" y="5187"/>
                    <a:pt x="5779" y="5187"/>
                  </a:cubicBezTo>
                  <a:cubicBezTo>
                    <a:pt x="5914" y="5187"/>
                    <a:pt x="6050" y="5205"/>
                    <a:pt x="6185" y="5241"/>
                  </a:cubicBezTo>
                  <a:cubicBezTo>
                    <a:pt x="6998" y="5458"/>
                    <a:pt x="7514" y="6271"/>
                    <a:pt x="7514" y="7248"/>
                  </a:cubicBezTo>
                  <a:lnTo>
                    <a:pt x="11474" y="8279"/>
                  </a:lnTo>
                  <a:lnTo>
                    <a:pt x="11691" y="7492"/>
                  </a:lnTo>
                  <a:cubicBezTo>
                    <a:pt x="12532" y="4318"/>
                    <a:pt x="10660" y="1064"/>
                    <a:pt x="7514" y="196"/>
                  </a:cubicBezTo>
                  <a:cubicBezTo>
                    <a:pt x="7041" y="78"/>
                    <a:pt x="6548" y="1"/>
                    <a:pt x="6053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-413350" y="2425000"/>
              <a:ext cx="277375" cy="179825"/>
            </a:xfrm>
            <a:custGeom>
              <a:avLst/>
              <a:gdLst/>
              <a:ahLst/>
              <a:cxnLst/>
              <a:rect l="l" t="t" r="r" b="b"/>
              <a:pathLst>
                <a:path w="11095" h="7193" extrusionOk="0">
                  <a:moveTo>
                    <a:pt x="5190" y="1"/>
                  </a:moveTo>
                  <a:cubicBezTo>
                    <a:pt x="2638" y="1"/>
                    <a:pt x="358" y="1891"/>
                    <a:pt x="1" y="4535"/>
                  </a:cubicBezTo>
                  <a:lnTo>
                    <a:pt x="3310" y="5403"/>
                  </a:lnTo>
                  <a:cubicBezTo>
                    <a:pt x="3717" y="4701"/>
                    <a:pt x="4369" y="4264"/>
                    <a:pt x="5047" y="4264"/>
                  </a:cubicBezTo>
                  <a:cubicBezTo>
                    <a:pt x="5181" y="4264"/>
                    <a:pt x="5317" y="4282"/>
                    <a:pt x="5452" y="4318"/>
                  </a:cubicBezTo>
                  <a:cubicBezTo>
                    <a:pt x="6266" y="4535"/>
                    <a:pt x="6781" y="5348"/>
                    <a:pt x="6781" y="6325"/>
                  </a:cubicBezTo>
                  <a:lnTo>
                    <a:pt x="10091" y="7193"/>
                  </a:lnTo>
                  <a:cubicBezTo>
                    <a:pt x="10172" y="7030"/>
                    <a:pt x="10226" y="6840"/>
                    <a:pt x="10280" y="6677"/>
                  </a:cubicBezTo>
                  <a:cubicBezTo>
                    <a:pt x="11094" y="3748"/>
                    <a:pt x="9250" y="737"/>
                    <a:pt x="6266" y="114"/>
                  </a:cubicBezTo>
                  <a:cubicBezTo>
                    <a:pt x="5905" y="37"/>
                    <a:pt x="5545" y="1"/>
                    <a:pt x="5190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-399100" y="2448425"/>
              <a:ext cx="243450" cy="153025"/>
            </a:xfrm>
            <a:custGeom>
              <a:avLst/>
              <a:gdLst/>
              <a:ahLst/>
              <a:cxnLst/>
              <a:rect l="l" t="t" r="r" b="b"/>
              <a:pathLst>
                <a:path w="9738" h="6121" extrusionOk="0">
                  <a:moveTo>
                    <a:pt x="4566" y="0"/>
                  </a:moveTo>
                  <a:cubicBezTo>
                    <a:pt x="2488" y="0"/>
                    <a:pt x="579" y="1393"/>
                    <a:pt x="54" y="3516"/>
                  </a:cubicBezTo>
                  <a:cubicBezTo>
                    <a:pt x="27" y="3598"/>
                    <a:pt x="0" y="3652"/>
                    <a:pt x="0" y="3733"/>
                  </a:cubicBezTo>
                  <a:lnTo>
                    <a:pt x="2740" y="4466"/>
                  </a:lnTo>
                  <a:cubicBezTo>
                    <a:pt x="3147" y="3764"/>
                    <a:pt x="3799" y="3327"/>
                    <a:pt x="4477" y="3327"/>
                  </a:cubicBezTo>
                  <a:cubicBezTo>
                    <a:pt x="4611" y="3327"/>
                    <a:pt x="4747" y="3345"/>
                    <a:pt x="4882" y="3381"/>
                  </a:cubicBezTo>
                  <a:cubicBezTo>
                    <a:pt x="5696" y="3598"/>
                    <a:pt x="6211" y="4411"/>
                    <a:pt x="6211" y="5388"/>
                  </a:cubicBezTo>
                  <a:lnTo>
                    <a:pt x="8978" y="6120"/>
                  </a:lnTo>
                  <a:cubicBezTo>
                    <a:pt x="9005" y="6039"/>
                    <a:pt x="9005" y="5957"/>
                    <a:pt x="9032" y="5903"/>
                  </a:cubicBezTo>
                  <a:cubicBezTo>
                    <a:pt x="9738" y="3381"/>
                    <a:pt x="8246" y="804"/>
                    <a:pt x="5750" y="153"/>
                  </a:cubicBezTo>
                  <a:cubicBezTo>
                    <a:pt x="5355" y="50"/>
                    <a:pt x="4958" y="0"/>
                    <a:pt x="4566" y="0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-384200" y="2467975"/>
              <a:ext cx="210250" cy="129400"/>
            </a:xfrm>
            <a:custGeom>
              <a:avLst/>
              <a:gdLst/>
              <a:ahLst/>
              <a:cxnLst/>
              <a:rect l="l" t="t" r="r" b="b"/>
              <a:pathLst>
                <a:path w="8410" h="5176" extrusionOk="0">
                  <a:moveTo>
                    <a:pt x="3923" y="0"/>
                  </a:moveTo>
                  <a:cubicBezTo>
                    <a:pt x="2093" y="0"/>
                    <a:pt x="437" y="1257"/>
                    <a:pt x="1" y="3114"/>
                  </a:cubicBezTo>
                  <a:lnTo>
                    <a:pt x="2144" y="3684"/>
                  </a:lnTo>
                  <a:cubicBezTo>
                    <a:pt x="2551" y="2982"/>
                    <a:pt x="3222" y="2545"/>
                    <a:pt x="3890" y="2545"/>
                  </a:cubicBezTo>
                  <a:cubicBezTo>
                    <a:pt x="4023" y="2545"/>
                    <a:pt x="4156" y="2563"/>
                    <a:pt x="4286" y="2599"/>
                  </a:cubicBezTo>
                  <a:cubicBezTo>
                    <a:pt x="5100" y="2816"/>
                    <a:pt x="5643" y="3629"/>
                    <a:pt x="5643" y="4606"/>
                  </a:cubicBezTo>
                  <a:lnTo>
                    <a:pt x="7758" y="5175"/>
                  </a:lnTo>
                  <a:cubicBezTo>
                    <a:pt x="8409" y="3006"/>
                    <a:pt x="7134" y="727"/>
                    <a:pt x="4937" y="130"/>
                  </a:cubicBezTo>
                  <a:cubicBezTo>
                    <a:pt x="4598" y="42"/>
                    <a:pt x="4257" y="0"/>
                    <a:pt x="392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-367250" y="2491700"/>
              <a:ext cx="166850" cy="100925"/>
            </a:xfrm>
            <a:custGeom>
              <a:avLst/>
              <a:gdLst/>
              <a:ahLst/>
              <a:cxnLst/>
              <a:rect l="l" t="t" r="r" b="b"/>
              <a:pathLst>
                <a:path w="6674" h="4037" extrusionOk="0">
                  <a:moveTo>
                    <a:pt x="3222" y="1"/>
                  </a:moveTo>
                  <a:cubicBezTo>
                    <a:pt x="1847" y="1"/>
                    <a:pt x="570" y="916"/>
                    <a:pt x="1" y="2328"/>
                  </a:cubicBezTo>
                  <a:lnTo>
                    <a:pt x="1466" y="2735"/>
                  </a:lnTo>
                  <a:cubicBezTo>
                    <a:pt x="1873" y="2033"/>
                    <a:pt x="2525" y="1596"/>
                    <a:pt x="3203" y="1596"/>
                  </a:cubicBezTo>
                  <a:cubicBezTo>
                    <a:pt x="3337" y="1596"/>
                    <a:pt x="3473" y="1614"/>
                    <a:pt x="3608" y="1650"/>
                  </a:cubicBezTo>
                  <a:cubicBezTo>
                    <a:pt x="4422" y="1867"/>
                    <a:pt x="4937" y="2680"/>
                    <a:pt x="4937" y="3657"/>
                  </a:cubicBezTo>
                  <a:lnTo>
                    <a:pt x="6429" y="4037"/>
                  </a:lnTo>
                  <a:cubicBezTo>
                    <a:pt x="6673" y="2246"/>
                    <a:pt x="5697" y="538"/>
                    <a:pt x="4015" y="104"/>
                  </a:cubicBezTo>
                  <a:cubicBezTo>
                    <a:pt x="3750" y="34"/>
                    <a:pt x="3484" y="1"/>
                    <a:pt x="3222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-349600" y="2514225"/>
              <a:ext cx="124775" cy="73650"/>
            </a:xfrm>
            <a:custGeom>
              <a:avLst/>
              <a:gdLst/>
              <a:ahLst/>
              <a:cxnLst/>
              <a:rect l="l" t="t" r="r" b="b"/>
              <a:pathLst>
                <a:path w="4991" h="2946" extrusionOk="0">
                  <a:moveTo>
                    <a:pt x="2535" y="0"/>
                  </a:moveTo>
                  <a:cubicBezTo>
                    <a:pt x="1551" y="0"/>
                    <a:pt x="593" y="640"/>
                    <a:pt x="0" y="1644"/>
                  </a:cubicBezTo>
                  <a:lnTo>
                    <a:pt x="868" y="1861"/>
                  </a:lnTo>
                  <a:cubicBezTo>
                    <a:pt x="1272" y="1165"/>
                    <a:pt x="1825" y="748"/>
                    <a:pt x="2465" y="748"/>
                  </a:cubicBezTo>
                  <a:cubicBezTo>
                    <a:pt x="2598" y="748"/>
                    <a:pt x="2735" y="766"/>
                    <a:pt x="2875" y="803"/>
                  </a:cubicBezTo>
                  <a:cubicBezTo>
                    <a:pt x="3716" y="1074"/>
                    <a:pt x="4286" y="1861"/>
                    <a:pt x="4231" y="2756"/>
                  </a:cubicBezTo>
                  <a:lnTo>
                    <a:pt x="4991" y="2946"/>
                  </a:lnTo>
                  <a:cubicBezTo>
                    <a:pt x="4991" y="1562"/>
                    <a:pt x="4259" y="369"/>
                    <a:pt x="3092" y="71"/>
                  </a:cubicBezTo>
                  <a:cubicBezTo>
                    <a:pt x="2907" y="23"/>
                    <a:pt x="2721" y="0"/>
                    <a:pt x="253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25"/>
          <p:cNvGrpSpPr/>
          <p:nvPr/>
        </p:nvGrpSpPr>
        <p:grpSpPr>
          <a:xfrm flipH="1">
            <a:off x="11100158" y="5107524"/>
            <a:ext cx="697348" cy="461803"/>
            <a:chOff x="-430300" y="2401925"/>
            <a:chExt cx="313300" cy="206975"/>
          </a:xfrm>
        </p:grpSpPr>
        <p:sp>
          <p:nvSpPr>
            <p:cNvPr id="255" name="Google Shape;255;p25"/>
            <p:cNvSpPr/>
            <p:nvPr/>
          </p:nvSpPr>
          <p:spPr>
            <a:xfrm>
              <a:off x="-430300" y="2401925"/>
              <a:ext cx="313300" cy="206975"/>
            </a:xfrm>
            <a:custGeom>
              <a:avLst/>
              <a:gdLst/>
              <a:ahLst/>
              <a:cxnLst/>
              <a:rect l="l" t="t" r="r" b="b"/>
              <a:pathLst>
                <a:path w="12532" h="8279" extrusionOk="0">
                  <a:moveTo>
                    <a:pt x="6053" y="1"/>
                  </a:moveTo>
                  <a:cubicBezTo>
                    <a:pt x="5979" y="1"/>
                    <a:pt x="5906" y="2"/>
                    <a:pt x="5832" y="6"/>
                  </a:cubicBezTo>
                  <a:cubicBezTo>
                    <a:pt x="5154" y="33"/>
                    <a:pt x="4476" y="169"/>
                    <a:pt x="3852" y="413"/>
                  </a:cubicBezTo>
                  <a:cubicBezTo>
                    <a:pt x="3201" y="657"/>
                    <a:pt x="2631" y="1009"/>
                    <a:pt x="2116" y="1470"/>
                  </a:cubicBezTo>
                  <a:cubicBezTo>
                    <a:pt x="1574" y="1904"/>
                    <a:pt x="1140" y="2420"/>
                    <a:pt x="787" y="3017"/>
                  </a:cubicBezTo>
                  <a:cubicBezTo>
                    <a:pt x="434" y="3722"/>
                    <a:pt x="163" y="4481"/>
                    <a:pt x="0" y="5241"/>
                  </a:cubicBezTo>
                  <a:lnTo>
                    <a:pt x="4042" y="6326"/>
                  </a:lnTo>
                  <a:cubicBezTo>
                    <a:pt x="4449" y="5624"/>
                    <a:pt x="5101" y="5187"/>
                    <a:pt x="5779" y="5187"/>
                  </a:cubicBezTo>
                  <a:cubicBezTo>
                    <a:pt x="5914" y="5187"/>
                    <a:pt x="6050" y="5205"/>
                    <a:pt x="6185" y="5241"/>
                  </a:cubicBezTo>
                  <a:cubicBezTo>
                    <a:pt x="6998" y="5458"/>
                    <a:pt x="7514" y="6271"/>
                    <a:pt x="7514" y="7248"/>
                  </a:cubicBezTo>
                  <a:lnTo>
                    <a:pt x="11474" y="8279"/>
                  </a:lnTo>
                  <a:lnTo>
                    <a:pt x="11691" y="7492"/>
                  </a:lnTo>
                  <a:cubicBezTo>
                    <a:pt x="12532" y="4318"/>
                    <a:pt x="10660" y="1064"/>
                    <a:pt x="7514" y="196"/>
                  </a:cubicBezTo>
                  <a:cubicBezTo>
                    <a:pt x="7041" y="78"/>
                    <a:pt x="6548" y="1"/>
                    <a:pt x="6053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-413350" y="2425000"/>
              <a:ext cx="277375" cy="179825"/>
            </a:xfrm>
            <a:custGeom>
              <a:avLst/>
              <a:gdLst/>
              <a:ahLst/>
              <a:cxnLst/>
              <a:rect l="l" t="t" r="r" b="b"/>
              <a:pathLst>
                <a:path w="11095" h="7193" extrusionOk="0">
                  <a:moveTo>
                    <a:pt x="5190" y="1"/>
                  </a:moveTo>
                  <a:cubicBezTo>
                    <a:pt x="2638" y="1"/>
                    <a:pt x="358" y="1891"/>
                    <a:pt x="1" y="4535"/>
                  </a:cubicBezTo>
                  <a:lnTo>
                    <a:pt x="3310" y="5403"/>
                  </a:lnTo>
                  <a:cubicBezTo>
                    <a:pt x="3717" y="4701"/>
                    <a:pt x="4369" y="4264"/>
                    <a:pt x="5047" y="4264"/>
                  </a:cubicBezTo>
                  <a:cubicBezTo>
                    <a:pt x="5181" y="4264"/>
                    <a:pt x="5317" y="4282"/>
                    <a:pt x="5452" y="4318"/>
                  </a:cubicBezTo>
                  <a:cubicBezTo>
                    <a:pt x="6266" y="4535"/>
                    <a:pt x="6781" y="5348"/>
                    <a:pt x="6781" y="6325"/>
                  </a:cubicBezTo>
                  <a:lnTo>
                    <a:pt x="10091" y="7193"/>
                  </a:lnTo>
                  <a:cubicBezTo>
                    <a:pt x="10172" y="7030"/>
                    <a:pt x="10226" y="6840"/>
                    <a:pt x="10280" y="6677"/>
                  </a:cubicBezTo>
                  <a:cubicBezTo>
                    <a:pt x="11094" y="3748"/>
                    <a:pt x="9250" y="737"/>
                    <a:pt x="6266" y="114"/>
                  </a:cubicBezTo>
                  <a:cubicBezTo>
                    <a:pt x="5905" y="37"/>
                    <a:pt x="5545" y="1"/>
                    <a:pt x="5190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-399100" y="2448425"/>
              <a:ext cx="243450" cy="153025"/>
            </a:xfrm>
            <a:custGeom>
              <a:avLst/>
              <a:gdLst/>
              <a:ahLst/>
              <a:cxnLst/>
              <a:rect l="l" t="t" r="r" b="b"/>
              <a:pathLst>
                <a:path w="9738" h="6121" extrusionOk="0">
                  <a:moveTo>
                    <a:pt x="4566" y="0"/>
                  </a:moveTo>
                  <a:cubicBezTo>
                    <a:pt x="2488" y="0"/>
                    <a:pt x="579" y="1393"/>
                    <a:pt x="54" y="3516"/>
                  </a:cubicBezTo>
                  <a:cubicBezTo>
                    <a:pt x="27" y="3598"/>
                    <a:pt x="0" y="3652"/>
                    <a:pt x="0" y="3733"/>
                  </a:cubicBezTo>
                  <a:lnTo>
                    <a:pt x="2740" y="4466"/>
                  </a:lnTo>
                  <a:cubicBezTo>
                    <a:pt x="3147" y="3764"/>
                    <a:pt x="3799" y="3327"/>
                    <a:pt x="4477" y="3327"/>
                  </a:cubicBezTo>
                  <a:cubicBezTo>
                    <a:pt x="4611" y="3327"/>
                    <a:pt x="4747" y="3345"/>
                    <a:pt x="4882" y="3381"/>
                  </a:cubicBezTo>
                  <a:cubicBezTo>
                    <a:pt x="5696" y="3598"/>
                    <a:pt x="6211" y="4411"/>
                    <a:pt x="6211" y="5388"/>
                  </a:cubicBezTo>
                  <a:lnTo>
                    <a:pt x="8978" y="6120"/>
                  </a:lnTo>
                  <a:cubicBezTo>
                    <a:pt x="9005" y="6039"/>
                    <a:pt x="9005" y="5957"/>
                    <a:pt x="9032" y="5903"/>
                  </a:cubicBezTo>
                  <a:cubicBezTo>
                    <a:pt x="9738" y="3381"/>
                    <a:pt x="8246" y="804"/>
                    <a:pt x="5750" y="153"/>
                  </a:cubicBezTo>
                  <a:cubicBezTo>
                    <a:pt x="5355" y="50"/>
                    <a:pt x="4958" y="0"/>
                    <a:pt x="4566" y="0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5"/>
            <p:cNvSpPr/>
            <p:nvPr/>
          </p:nvSpPr>
          <p:spPr>
            <a:xfrm>
              <a:off x="-384200" y="2467975"/>
              <a:ext cx="210250" cy="129400"/>
            </a:xfrm>
            <a:custGeom>
              <a:avLst/>
              <a:gdLst/>
              <a:ahLst/>
              <a:cxnLst/>
              <a:rect l="l" t="t" r="r" b="b"/>
              <a:pathLst>
                <a:path w="8410" h="5176" extrusionOk="0">
                  <a:moveTo>
                    <a:pt x="3923" y="0"/>
                  </a:moveTo>
                  <a:cubicBezTo>
                    <a:pt x="2093" y="0"/>
                    <a:pt x="437" y="1257"/>
                    <a:pt x="1" y="3114"/>
                  </a:cubicBezTo>
                  <a:lnTo>
                    <a:pt x="2144" y="3684"/>
                  </a:lnTo>
                  <a:cubicBezTo>
                    <a:pt x="2551" y="2982"/>
                    <a:pt x="3222" y="2545"/>
                    <a:pt x="3890" y="2545"/>
                  </a:cubicBezTo>
                  <a:cubicBezTo>
                    <a:pt x="4023" y="2545"/>
                    <a:pt x="4156" y="2563"/>
                    <a:pt x="4286" y="2599"/>
                  </a:cubicBezTo>
                  <a:cubicBezTo>
                    <a:pt x="5100" y="2816"/>
                    <a:pt x="5643" y="3629"/>
                    <a:pt x="5643" y="4606"/>
                  </a:cubicBezTo>
                  <a:lnTo>
                    <a:pt x="7758" y="5175"/>
                  </a:lnTo>
                  <a:cubicBezTo>
                    <a:pt x="8409" y="3006"/>
                    <a:pt x="7134" y="727"/>
                    <a:pt x="4937" y="130"/>
                  </a:cubicBezTo>
                  <a:cubicBezTo>
                    <a:pt x="4598" y="42"/>
                    <a:pt x="4257" y="0"/>
                    <a:pt x="392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5"/>
            <p:cNvSpPr/>
            <p:nvPr/>
          </p:nvSpPr>
          <p:spPr>
            <a:xfrm>
              <a:off x="-367250" y="2491700"/>
              <a:ext cx="166850" cy="100925"/>
            </a:xfrm>
            <a:custGeom>
              <a:avLst/>
              <a:gdLst/>
              <a:ahLst/>
              <a:cxnLst/>
              <a:rect l="l" t="t" r="r" b="b"/>
              <a:pathLst>
                <a:path w="6674" h="4037" extrusionOk="0">
                  <a:moveTo>
                    <a:pt x="3222" y="1"/>
                  </a:moveTo>
                  <a:cubicBezTo>
                    <a:pt x="1847" y="1"/>
                    <a:pt x="570" y="916"/>
                    <a:pt x="1" y="2328"/>
                  </a:cubicBezTo>
                  <a:lnTo>
                    <a:pt x="1466" y="2735"/>
                  </a:lnTo>
                  <a:cubicBezTo>
                    <a:pt x="1873" y="2033"/>
                    <a:pt x="2525" y="1596"/>
                    <a:pt x="3203" y="1596"/>
                  </a:cubicBezTo>
                  <a:cubicBezTo>
                    <a:pt x="3337" y="1596"/>
                    <a:pt x="3473" y="1614"/>
                    <a:pt x="3608" y="1650"/>
                  </a:cubicBezTo>
                  <a:cubicBezTo>
                    <a:pt x="4422" y="1867"/>
                    <a:pt x="4937" y="2680"/>
                    <a:pt x="4937" y="3657"/>
                  </a:cubicBezTo>
                  <a:lnTo>
                    <a:pt x="6429" y="4037"/>
                  </a:lnTo>
                  <a:cubicBezTo>
                    <a:pt x="6673" y="2246"/>
                    <a:pt x="5697" y="538"/>
                    <a:pt x="4015" y="104"/>
                  </a:cubicBezTo>
                  <a:cubicBezTo>
                    <a:pt x="3750" y="34"/>
                    <a:pt x="3484" y="1"/>
                    <a:pt x="3222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-349600" y="2514225"/>
              <a:ext cx="124775" cy="73650"/>
            </a:xfrm>
            <a:custGeom>
              <a:avLst/>
              <a:gdLst/>
              <a:ahLst/>
              <a:cxnLst/>
              <a:rect l="l" t="t" r="r" b="b"/>
              <a:pathLst>
                <a:path w="4991" h="2946" extrusionOk="0">
                  <a:moveTo>
                    <a:pt x="2535" y="0"/>
                  </a:moveTo>
                  <a:cubicBezTo>
                    <a:pt x="1551" y="0"/>
                    <a:pt x="593" y="640"/>
                    <a:pt x="0" y="1644"/>
                  </a:cubicBezTo>
                  <a:lnTo>
                    <a:pt x="868" y="1861"/>
                  </a:lnTo>
                  <a:cubicBezTo>
                    <a:pt x="1272" y="1165"/>
                    <a:pt x="1825" y="748"/>
                    <a:pt x="2465" y="748"/>
                  </a:cubicBezTo>
                  <a:cubicBezTo>
                    <a:pt x="2598" y="748"/>
                    <a:pt x="2735" y="766"/>
                    <a:pt x="2875" y="803"/>
                  </a:cubicBezTo>
                  <a:cubicBezTo>
                    <a:pt x="3716" y="1074"/>
                    <a:pt x="4286" y="1861"/>
                    <a:pt x="4231" y="2756"/>
                  </a:cubicBezTo>
                  <a:lnTo>
                    <a:pt x="4991" y="2946"/>
                  </a:lnTo>
                  <a:cubicBezTo>
                    <a:pt x="4991" y="1562"/>
                    <a:pt x="4259" y="369"/>
                    <a:pt x="3092" y="71"/>
                  </a:cubicBezTo>
                  <a:cubicBezTo>
                    <a:pt x="2907" y="23"/>
                    <a:pt x="2721" y="0"/>
                    <a:pt x="253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458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4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83" y="0"/>
            <a:ext cx="121620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 txBox="1">
            <a:spLocks noGrp="1"/>
          </p:cNvSpPr>
          <p:nvPr>
            <p:ph type="title"/>
          </p:nvPr>
        </p:nvSpPr>
        <p:spPr>
          <a:xfrm>
            <a:off x="1211362" y="2349433"/>
            <a:ext cx="462493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8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9pPr>
          </a:lstStyle>
          <a:p>
            <a:endParaRPr/>
          </a:p>
        </p:txBody>
      </p:sp>
      <p:sp>
        <p:nvSpPr>
          <p:cNvPr id="200" name="Google Shape;200;p24"/>
          <p:cNvSpPr txBox="1">
            <a:spLocks noGrp="1"/>
          </p:cNvSpPr>
          <p:nvPr>
            <p:ph type="subTitle" idx="1"/>
          </p:nvPr>
        </p:nvSpPr>
        <p:spPr>
          <a:xfrm>
            <a:off x="1211362" y="3228967"/>
            <a:ext cx="5122895" cy="1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3"/>
            </a:lvl1pPr>
            <a:lvl2pPr lvl="1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23"/>
              </a:spcBef>
              <a:spcAft>
                <a:spcPts val="212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4"/>
          <p:cNvSpPr/>
          <p:nvPr/>
        </p:nvSpPr>
        <p:spPr>
          <a:xfrm flipH="1">
            <a:off x="501831" y="5593687"/>
            <a:ext cx="279536" cy="318591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8198767" y="6362215"/>
            <a:ext cx="275942" cy="267383"/>
          </a:xfrm>
          <a:custGeom>
            <a:avLst/>
            <a:gdLst/>
            <a:ahLst/>
            <a:cxnLst/>
            <a:rect l="l" t="t" r="r" b="b"/>
            <a:pathLst>
              <a:path w="5697" h="5507" extrusionOk="0">
                <a:moveTo>
                  <a:pt x="4223" y="0"/>
                </a:moveTo>
                <a:cubicBezTo>
                  <a:pt x="3379" y="0"/>
                  <a:pt x="2903" y="1573"/>
                  <a:pt x="2903" y="1573"/>
                </a:cubicBezTo>
                <a:cubicBezTo>
                  <a:pt x="2903" y="1573"/>
                  <a:pt x="2061" y="669"/>
                  <a:pt x="1347" y="669"/>
                </a:cubicBezTo>
                <a:cubicBezTo>
                  <a:pt x="1119" y="669"/>
                  <a:pt x="904" y="761"/>
                  <a:pt x="733" y="1004"/>
                </a:cubicBezTo>
                <a:cubicBezTo>
                  <a:pt x="1" y="2034"/>
                  <a:pt x="1303" y="4747"/>
                  <a:pt x="3771" y="5506"/>
                </a:cubicBezTo>
                <a:cubicBezTo>
                  <a:pt x="5697" y="3716"/>
                  <a:pt x="5697" y="733"/>
                  <a:pt x="4612" y="109"/>
                </a:cubicBezTo>
                <a:cubicBezTo>
                  <a:pt x="4475" y="33"/>
                  <a:pt x="4345" y="0"/>
                  <a:pt x="4223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10838854" y="5420725"/>
            <a:ext cx="909863" cy="491537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24"/>
          <p:cNvGrpSpPr/>
          <p:nvPr/>
        </p:nvGrpSpPr>
        <p:grpSpPr>
          <a:xfrm flipH="1">
            <a:off x="2711643" y="234320"/>
            <a:ext cx="418263" cy="359033"/>
            <a:chOff x="1960475" y="3376925"/>
            <a:chExt cx="314475" cy="269275"/>
          </a:xfrm>
        </p:grpSpPr>
        <p:sp>
          <p:nvSpPr>
            <p:cNvPr id="205" name="Google Shape;205;p24"/>
            <p:cNvSpPr/>
            <p:nvPr/>
          </p:nvSpPr>
          <p:spPr>
            <a:xfrm>
              <a:off x="1960475" y="3376925"/>
              <a:ext cx="314475" cy="269275"/>
            </a:xfrm>
            <a:custGeom>
              <a:avLst/>
              <a:gdLst/>
              <a:ahLst/>
              <a:cxnLst/>
              <a:rect l="l" t="t" r="r" b="b"/>
              <a:pathLst>
                <a:path w="12579" h="10771" extrusionOk="0">
                  <a:moveTo>
                    <a:pt x="4685" y="0"/>
                  </a:moveTo>
                  <a:cubicBezTo>
                    <a:pt x="4580" y="0"/>
                    <a:pt x="4482" y="34"/>
                    <a:pt x="4395" y="108"/>
                  </a:cubicBezTo>
                  <a:cubicBezTo>
                    <a:pt x="3713" y="696"/>
                    <a:pt x="5230" y="3196"/>
                    <a:pt x="5648" y="3855"/>
                  </a:cubicBezTo>
                  <a:lnTo>
                    <a:pt x="5648" y="3855"/>
                  </a:lnTo>
                  <a:cubicBezTo>
                    <a:pt x="5243" y="3235"/>
                    <a:pt x="3742" y="1017"/>
                    <a:pt x="3013" y="1017"/>
                  </a:cubicBezTo>
                  <a:cubicBezTo>
                    <a:pt x="2941" y="1017"/>
                    <a:pt x="2877" y="1038"/>
                    <a:pt x="2822" y="1085"/>
                  </a:cubicBezTo>
                  <a:cubicBezTo>
                    <a:pt x="2171" y="1600"/>
                    <a:pt x="3662" y="3851"/>
                    <a:pt x="4476" y="4936"/>
                  </a:cubicBezTo>
                  <a:cubicBezTo>
                    <a:pt x="3792" y="4087"/>
                    <a:pt x="2368" y="2313"/>
                    <a:pt x="1670" y="2313"/>
                  </a:cubicBezTo>
                  <a:cubicBezTo>
                    <a:pt x="1566" y="2313"/>
                    <a:pt x="1478" y="2353"/>
                    <a:pt x="1411" y="2441"/>
                  </a:cubicBezTo>
                  <a:cubicBezTo>
                    <a:pt x="1004" y="2983"/>
                    <a:pt x="2388" y="4991"/>
                    <a:pt x="3120" y="6076"/>
                  </a:cubicBezTo>
                  <a:cubicBezTo>
                    <a:pt x="2557" y="5325"/>
                    <a:pt x="1549" y="4048"/>
                    <a:pt x="883" y="4048"/>
                  </a:cubicBezTo>
                  <a:cubicBezTo>
                    <a:pt x="778" y="4048"/>
                    <a:pt x="682" y="4080"/>
                    <a:pt x="597" y="4150"/>
                  </a:cubicBezTo>
                  <a:cubicBezTo>
                    <a:pt x="1" y="4692"/>
                    <a:pt x="1492" y="6672"/>
                    <a:pt x="3879" y="9927"/>
                  </a:cubicBezTo>
                  <a:cubicBezTo>
                    <a:pt x="4294" y="10500"/>
                    <a:pt x="5155" y="10771"/>
                    <a:pt x="5949" y="10771"/>
                  </a:cubicBezTo>
                  <a:cubicBezTo>
                    <a:pt x="6245" y="10771"/>
                    <a:pt x="6531" y="10733"/>
                    <a:pt x="6782" y="10659"/>
                  </a:cubicBezTo>
                  <a:cubicBezTo>
                    <a:pt x="7134" y="10578"/>
                    <a:pt x="7487" y="10470"/>
                    <a:pt x="7812" y="10334"/>
                  </a:cubicBezTo>
                  <a:cubicBezTo>
                    <a:pt x="12578" y="8357"/>
                    <a:pt x="9612" y="217"/>
                    <a:pt x="8361" y="217"/>
                  </a:cubicBezTo>
                  <a:cubicBezTo>
                    <a:pt x="8359" y="217"/>
                    <a:pt x="8357" y="217"/>
                    <a:pt x="8355" y="217"/>
                  </a:cubicBezTo>
                  <a:cubicBezTo>
                    <a:pt x="7026" y="217"/>
                    <a:pt x="7975" y="4177"/>
                    <a:pt x="7975" y="4177"/>
                  </a:cubicBezTo>
                  <a:cubicBezTo>
                    <a:pt x="7975" y="4177"/>
                    <a:pt x="5853" y="0"/>
                    <a:pt x="4685" y="0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2040500" y="3551175"/>
              <a:ext cx="35950" cy="27150"/>
            </a:xfrm>
            <a:custGeom>
              <a:avLst/>
              <a:gdLst/>
              <a:ahLst/>
              <a:cxnLst/>
              <a:rect l="l" t="t" r="r" b="b"/>
              <a:pathLst>
                <a:path w="1438" h="1086" extrusionOk="0">
                  <a:moveTo>
                    <a:pt x="733" y="1"/>
                  </a:moveTo>
                  <a:cubicBezTo>
                    <a:pt x="0" y="1"/>
                    <a:pt x="0" y="1086"/>
                    <a:pt x="733" y="1086"/>
                  </a:cubicBezTo>
                  <a:cubicBezTo>
                    <a:pt x="1438" y="1058"/>
                    <a:pt x="1438" y="1"/>
                    <a:pt x="733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2141525" y="3495575"/>
              <a:ext cx="33250" cy="27150"/>
            </a:xfrm>
            <a:custGeom>
              <a:avLst/>
              <a:gdLst/>
              <a:ahLst/>
              <a:cxnLst/>
              <a:rect l="l" t="t" r="r" b="b"/>
              <a:pathLst>
                <a:path w="1330" h="1086" extrusionOk="0">
                  <a:moveTo>
                    <a:pt x="652" y="0"/>
                  </a:moveTo>
                  <a:cubicBezTo>
                    <a:pt x="1" y="55"/>
                    <a:pt x="1" y="1031"/>
                    <a:pt x="652" y="1085"/>
                  </a:cubicBezTo>
                  <a:cubicBezTo>
                    <a:pt x="1330" y="1031"/>
                    <a:pt x="1330" y="55"/>
                    <a:pt x="652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2102200" y="3539525"/>
              <a:ext cx="42075" cy="44225"/>
            </a:xfrm>
            <a:custGeom>
              <a:avLst/>
              <a:gdLst/>
              <a:ahLst/>
              <a:cxnLst/>
              <a:rect l="l" t="t" r="r" b="b"/>
              <a:pathLst>
                <a:path w="1683" h="1769" extrusionOk="0">
                  <a:moveTo>
                    <a:pt x="1200" y="0"/>
                  </a:moveTo>
                  <a:cubicBezTo>
                    <a:pt x="1100" y="0"/>
                    <a:pt x="1000" y="137"/>
                    <a:pt x="1085" y="223"/>
                  </a:cubicBezTo>
                  <a:cubicBezTo>
                    <a:pt x="1167" y="358"/>
                    <a:pt x="1248" y="494"/>
                    <a:pt x="1302" y="657"/>
                  </a:cubicBezTo>
                  <a:cubicBezTo>
                    <a:pt x="1384" y="819"/>
                    <a:pt x="1411" y="1009"/>
                    <a:pt x="1384" y="1199"/>
                  </a:cubicBezTo>
                  <a:cubicBezTo>
                    <a:pt x="1384" y="1335"/>
                    <a:pt x="1302" y="1470"/>
                    <a:pt x="1140" y="1497"/>
                  </a:cubicBezTo>
                  <a:cubicBezTo>
                    <a:pt x="950" y="1497"/>
                    <a:pt x="787" y="1416"/>
                    <a:pt x="679" y="1280"/>
                  </a:cubicBezTo>
                  <a:cubicBezTo>
                    <a:pt x="489" y="1090"/>
                    <a:pt x="353" y="901"/>
                    <a:pt x="245" y="657"/>
                  </a:cubicBezTo>
                  <a:cubicBezTo>
                    <a:pt x="225" y="617"/>
                    <a:pt x="176" y="592"/>
                    <a:pt x="130" y="592"/>
                  </a:cubicBezTo>
                  <a:cubicBezTo>
                    <a:pt x="113" y="592"/>
                    <a:pt x="96" y="595"/>
                    <a:pt x="82" y="602"/>
                  </a:cubicBezTo>
                  <a:cubicBezTo>
                    <a:pt x="1" y="657"/>
                    <a:pt x="1" y="738"/>
                    <a:pt x="28" y="792"/>
                  </a:cubicBezTo>
                  <a:cubicBezTo>
                    <a:pt x="136" y="1036"/>
                    <a:pt x="272" y="1253"/>
                    <a:pt x="462" y="1470"/>
                  </a:cubicBezTo>
                  <a:cubicBezTo>
                    <a:pt x="624" y="1633"/>
                    <a:pt x="868" y="1769"/>
                    <a:pt x="1113" y="1769"/>
                  </a:cubicBezTo>
                  <a:cubicBezTo>
                    <a:pt x="1357" y="1769"/>
                    <a:pt x="1574" y="1606"/>
                    <a:pt x="1628" y="1362"/>
                  </a:cubicBezTo>
                  <a:cubicBezTo>
                    <a:pt x="1682" y="1145"/>
                    <a:pt x="1682" y="901"/>
                    <a:pt x="1601" y="684"/>
                  </a:cubicBezTo>
                  <a:cubicBezTo>
                    <a:pt x="1547" y="467"/>
                    <a:pt x="1411" y="223"/>
                    <a:pt x="1275" y="33"/>
                  </a:cubicBezTo>
                  <a:cubicBezTo>
                    <a:pt x="1253" y="10"/>
                    <a:pt x="1226" y="0"/>
                    <a:pt x="120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Google Shape;209;p24"/>
          <p:cNvSpPr/>
          <p:nvPr/>
        </p:nvSpPr>
        <p:spPr>
          <a:xfrm>
            <a:off x="501807" y="1535486"/>
            <a:ext cx="696306" cy="376167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/>
          <p:nvPr/>
        </p:nvSpPr>
        <p:spPr>
          <a:xfrm flipH="1">
            <a:off x="10190250" y="254745"/>
            <a:ext cx="279537" cy="318224"/>
          </a:xfrm>
          <a:custGeom>
            <a:avLst/>
            <a:gdLst/>
            <a:ahLst/>
            <a:cxnLst/>
            <a:rect l="l" t="t" r="r" b="b"/>
            <a:pathLst>
              <a:path w="2198" h="2496" extrusionOk="0">
                <a:moveTo>
                  <a:pt x="1248" y="0"/>
                </a:moveTo>
                <a:lnTo>
                  <a:pt x="841" y="895"/>
                </a:lnTo>
                <a:lnTo>
                  <a:pt x="82" y="515"/>
                </a:lnTo>
                <a:lnTo>
                  <a:pt x="82" y="515"/>
                </a:lnTo>
                <a:lnTo>
                  <a:pt x="624" y="1221"/>
                </a:lnTo>
                <a:lnTo>
                  <a:pt x="0" y="1872"/>
                </a:lnTo>
                <a:lnTo>
                  <a:pt x="787" y="1546"/>
                </a:lnTo>
                <a:lnTo>
                  <a:pt x="977" y="2495"/>
                </a:lnTo>
                <a:lnTo>
                  <a:pt x="1248" y="1573"/>
                </a:lnTo>
                <a:lnTo>
                  <a:pt x="2062" y="2034"/>
                </a:lnTo>
                <a:lnTo>
                  <a:pt x="2062" y="2034"/>
                </a:lnTo>
                <a:lnTo>
                  <a:pt x="1492" y="1302"/>
                </a:lnTo>
                <a:lnTo>
                  <a:pt x="2197" y="732"/>
                </a:lnTo>
                <a:lnTo>
                  <a:pt x="2197" y="732"/>
                </a:lnTo>
                <a:lnTo>
                  <a:pt x="1384" y="949"/>
                </a:lnTo>
                <a:lnTo>
                  <a:pt x="1248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501824" y="762060"/>
            <a:ext cx="279532" cy="259565"/>
          </a:xfrm>
          <a:custGeom>
            <a:avLst/>
            <a:gdLst/>
            <a:ahLst/>
            <a:cxnLst/>
            <a:rect l="l" t="t" r="r" b="b"/>
            <a:pathLst>
              <a:path w="5914" h="5478" extrusionOk="0">
                <a:moveTo>
                  <a:pt x="1970" y="1"/>
                </a:moveTo>
                <a:cubicBezTo>
                  <a:pt x="1880" y="1"/>
                  <a:pt x="1785" y="17"/>
                  <a:pt x="1682" y="53"/>
                </a:cubicBezTo>
                <a:cubicBezTo>
                  <a:pt x="489" y="487"/>
                  <a:pt x="1" y="3443"/>
                  <a:pt x="1601" y="5478"/>
                </a:cubicBezTo>
                <a:cubicBezTo>
                  <a:pt x="4205" y="5098"/>
                  <a:pt x="5914" y="2657"/>
                  <a:pt x="5371" y="1545"/>
                </a:cubicBezTo>
                <a:cubicBezTo>
                  <a:pt x="5211" y="1217"/>
                  <a:pt x="4952" y="1101"/>
                  <a:pt x="4666" y="1101"/>
                </a:cubicBezTo>
                <a:cubicBezTo>
                  <a:pt x="3983" y="1101"/>
                  <a:pt x="3147" y="1762"/>
                  <a:pt x="3147" y="1762"/>
                </a:cubicBezTo>
                <a:cubicBezTo>
                  <a:pt x="3147" y="1762"/>
                  <a:pt x="2899" y="1"/>
                  <a:pt x="1970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11210732" y="1237380"/>
            <a:ext cx="452160" cy="491544"/>
          </a:xfrm>
          <a:custGeom>
            <a:avLst/>
            <a:gdLst/>
            <a:ahLst/>
            <a:cxnLst/>
            <a:rect l="l" t="t" r="r" b="b"/>
            <a:pathLst>
              <a:path w="9386" h="10179" extrusionOk="0">
                <a:moveTo>
                  <a:pt x="5869" y="0"/>
                </a:moveTo>
                <a:cubicBezTo>
                  <a:pt x="4465" y="0"/>
                  <a:pt x="4314" y="3072"/>
                  <a:pt x="4314" y="3072"/>
                </a:cubicBezTo>
                <a:cubicBezTo>
                  <a:pt x="4314" y="3072"/>
                  <a:pt x="2824" y="1683"/>
                  <a:pt x="1729" y="1683"/>
                </a:cubicBezTo>
                <a:cubicBezTo>
                  <a:pt x="1317" y="1683"/>
                  <a:pt x="961" y="1880"/>
                  <a:pt x="760" y="2421"/>
                </a:cubicBezTo>
                <a:cubicBezTo>
                  <a:pt x="1" y="4428"/>
                  <a:pt x="2984" y="9175"/>
                  <a:pt x="7107" y="10179"/>
                </a:cubicBezTo>
                <a:cubicBezTo>
                  <a:pt x="9386" y="6571"/>
                  <a:pt x="8328" y="1065"/>
                  <a:pt x="6429" y="143"/>
                </a:cubicBezTo>
                <a:cubicBezTo>
                  <a:pt x="6223" y="44"/>
                  <a:pt x="6037" y="0"/>
                  <a:pt x="5869" y="0"/>
                </a:cubicBezTo>
                <a:close/>
              </a:path>
            </a:pathLst>
          </a:custGeom>
          <a:solidFill>
            <a:srgbClr val="FF5728"/>
          </a:solidFill>
          <a:ln w="9525" cap="flat" cmpd="sng">
            <a:solidFill>
              <a:srgbClr val="FF5728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" name="Google Shape;213;p24"/>
          <p:cNvGrpSpPr/>
          <p:nvPr/>
        </p:nvGrpSpPr>
        <p:grpSpPr>
          <a:xfrm>
            <a:off x="389917" y="4215402"/>
            <a:ext cx="391429" cy="361633"/>
            <a:chOff x="761425" y="453250"/>
            <a:chExt cx="294300" cy="271225"/>
          </a:xfrm>
        </p:grpSpPr>
        <p:sp>
          <p:nvSpPr>
            <p:cNvPr id="214" name="Google Shape;214;p24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24"/>
          <p:cNvSpPr/>
          <p:nvPr/>
        </p:nvSpPr>
        <p:spPr>
          <a:xfrm>
            <a:off x="4035907" y="6362215"/>
            <a:ext cx="275942" cy="267383"/>
          </a:xfrm>
          <a:custGeom>
            <a:avLst/>
            <a:gdLst/>
            <a:ahLst/>
            <a:cxnLst/>
            <a:rect l="l" t="t" r="r" b="b"/>
            <a:pathLst>
              <a:path w="5697" h="5507" extrusionOk="0">
                <a:moveTo>
                  <a:pt x="4223" y="0"/>
                </a:moveTo>
                <a:cubicBezTo>
                  <a:pt x="3379" y="0"/>
                  <a:pt x="2903" y="1573"/>
                  <a:pt x="2903" y="1573"/>
                </a:cubicBezTo>
                <a:cubicBezTo>
                  <a:pt x="2903" y="1573"/>
                  <a:pt x="2061" y="669"/>
                  <a:pt x="1347" y="669"/>
                </a:cubicBezTo>
                <a:cubicBezTo>
                  <a:pt x="1119" y="669"/>
                  <a:pt x="904" y="761"/>
                  <a:pt x="733" y="1004"/>
                </a:cubicBezTo>
                <a:cubicBezTo>
                  <a:pt x="1" y="2034"/>
                  <a:pt x="1303" y="4747"/>
                  <a:pt x="3771" y="5506"/>
                </a:cubicBezTo>
                <a:cubicBezTo>
                  <a:pt x="5697" y="3716"/>
                  <a:pt x="5697" y="733"/>
                  <a:pt x="4612" y="109"/>
                </a:cubicBezTo>
                <a:cubicBezTo>
                  <a:pt x="4475" y="33"/>
                  <a:pt x="4345" y="0"/>
                  <a:pt x="4223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24"/>
          <p:cNvGrpSpPr/>
          <p:nvPr/>
        </p:nvGrpSpPr>
        <p:grpSpPr>
          <a:xfrm>
            <a:off x="11581444" y="3482987"/>
            <a:ext cx="279531" cy="262636"/>
            <a:chOff x="-282475" y="1572750"/>
            <a:chExt cx="182200" cy="170750"/>
          </a:xfrm>
        </p:grpSpPr>
        <p:sp>
          <p:nvSpPr>
            <p:cNvPr id="220" name="Google Shape;220;p24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9525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9525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49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25621" y="3344684"/>
            <a:ext cx="5799218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4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29843" y="1460884"/>
            <a:ext cx="4190807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3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25621" y="4754717"/>
            <a:ext cx="5799218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57806" y="1742800"/>
            <a:ext cx="5934881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57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3418" y="886554"/>
            <a:ext cx="9155000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57625" y="1925200"/>
            <a:ext cx="5666347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2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TITLE_AND_BODY_1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3522" y="305800"/>
            <a:ext cx="11534594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101907" y="4482089"/>
            <a:ext cx="5958024" cy="61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38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60292" y="2055184"/>
            <a:ext cx="8041257" cy="221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36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9508828" y="5362235"/>
            <a:ext cx="837108" cy="553484"/>
            <a:chOff x="4657725" y="1431175"/>
            <a:chExt cx="1117125" cy="736800"/>
          </a:xfrm>
        </p:grpSpPr>
        <p:sp>
          <p:nvSpPr>
            <p:cNvPr id="12" name="Google Shape;12;p2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570986" y="2962636"/>
            <a:ext cx="1742674" cy="403865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1" name="Google Shape;21;p2"/>
          <p:cNvSpPr/>
          <p:nvPr/>
        </p:nvSpPr>
        <p:spPr>
          <a:xfrm>
            <a:off x="66" y="5437467"/>
            <a:ext cx="12162027" cy="141033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2" name="Google Shape;22;p2"/>
          <p:cNvSpPr/>
          <p:nvPr/>
        </p:nvSpPr>
        <p:spPr>
          <a:xfrm>
            <a:off x="10825769" y="4992505"/>
            <a:ext cx="774768" cy="17955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3" name="Google Shape;23;p2"/>
          <p:cNvSpPr/>
          <p:nvPr/>
        </p:nvSpPr>
        <p:spPr>
          <a:xfrm>
            <a:off x="4094795" y="5940702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4" name="Google Shape;24;p2"/>
          <p:cNvSpPr/>
          <p:nvPr/>
        </p:nvSpPr>
        <p:spPr>
          <a:xfrm>
            <a:off x="10492212" y="5596602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grpSp>
        <p:nvGrpSpPr>
          <p:cNvPr id="25" name="Google Shape;25;p2"/>
          <p:cNvGrpSpPr/>
          <p:nvPr/>
        </p:nvGrpSpPr>
        <p:grpSpPr>
          <a:xfrm>
            <a:off x="-178756" y="6185689"/>
            <a:ext cx="1748653" cy="753601"/>
            <a:chOff x="3587650" y="1532750"/>
            <a:chExt cx="695925" cy="299175"/>
          </a:xfrm>
        </p:grpSpPr>
        <p:sp>
          <p:nvSpPr>
            <p:cNvPr id="26" name="Google Shape;26;p2"/>
            <p:cNvSpPr/>
            <p:nvPr/>
          </p:nvSpPr>
          <p:spPr>
            <a:xfrm>
              <a:off x="3587650" y="1532750"/>
              <a:ext cx="695925" cy="299175"/>
            </a:xfrm>
            <a:custGeom>
              <a:avLst/>
              <a:gdLst/>
              <a:ahLst/>
              <a:cxnLst/>
              <a:rect l="l" t="t" r="r" b="b"/>
              <a:pathLst>
                <a:path w="27837" h="11967" extrusionOk="0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95400" y="1639500"/>
              <a:ext cx="27700" cy="50750"/>
            </a:xfrm>
            <a:custGeom>
              <a:avLst/>
              <a:gdLst/>
              <a:ahLst/>
              <a:cxnLst/>
              <a:rect l="l" t="t" r="r" b="b"/>
              <a:pathLst>
                <a:path w="1108" h="2030" extrusionOk="0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16825" y="1650825"/>
              <a:ext cx="24150" cy="51325"/>
            </a:xfrm>
            <a:custGeom>
              <a:avLst/>
              <a:gdLst/>
              <a:ahLst/>
              <a:cxnLst/>
              <a:rect l="l" t="t" r="r" b="b"/>
              <a:pathLst>
                <a:path w="966" h="2053" extrusionOk="0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10256696" y="6194603"/>
            <a:ext cx="1620997" cy="702192"/>
            <a:chOff x="3165550" y="1111875"/>
            <a:chExt cx="604875" cy="261375"/>
          </a:xfrm>
        </p:grpSpPr>
        <p:sp>
          <p:nvSpPr>
            <p:cNvPr id="30" name="Google Shape;30;p2"/>
            <p:cNvSpPr/>
            <p:nvPr/>
          </p:nvSpPr>
          <p:spPr>
            <a:xfrm>
              <a:off x="3165550" y="1111875"/>
              <a:ext cx="604875" cy="261375"/>
            </a:xfrm>
            <a:custGeom>
              <a:avLst/>
              <a:gdLst/>
              <a:ahLst/>
              <a:cxnLst/>
              <a:rect l="l" t="t" r="r" b="b"/>
              <a:pathLst>
                <a:path w="24195" h="10455" extrusionOk="0">
                  <a:moveTo>
                    <a:pt x="299" y="10097"/>
                  </a:moveTo>
                  <a:cubicBezTo>
                    <a:pt x="882" y="10383"/>
                    <a:pt x="858" y="10276"/>
                    <a:pt x="1751" y="10240"/>
                  </a:cubicBezTo>
                  <a:cubicBezTo>
                    <a:pt x="3132" y="10216"/>
                    <a:pt x="4490" y="10192"/>
                    <a:pt x="5847" y="10097"/>
                  </a:cubicBezTo>
                  <a:cubicBezTo>
                    <a:pt x="10431" y="9764"/>
                    <a:pt x="15110" y="10180"/>
                    <a:pt x="19670" y="10347"/>
                  </a:cubicBezTo>
                  <a:cubicBezTo>
                    <a:pt x="20706" y="10371"/>
                    <a:pt x="21718" y="10287"/>
                    <a:pt x="22742" y="10323"/>
                  </a:cubicBezTo>
                  <a:cubicBezTo>
                    <a:pt x="22944" y="10323"/>
                    <a:pt x="23730" y="10454"/>
                    <a:pt x="23897" y="10276"/>
                  </a:cubicBezTo>
                  <a:cubicBezTo>
                    <a:pt x="24194" y="9942"/>
                    <a:pt x="24052" y="8918"/>
                    <a:pt x="24004" y="8537"/>
                  </a:cubicBezTo>
                  <a:cubicBezTo>
                    <a:pt x="23885" y="7573"/>
                    <a:pt x="23563" y="6668"/>
                    <a:pt x="23182" y="5787"/>
                  </a:cubicBezTo>
                  <a:cubicBezTo>
                    <a:pt x="22111" y="3322"/>
                    <a:pt x="20849" y="834"/>
                    <a:pt x="17968" y="167"/>
                  </a:cubicBezTo>
                  <a:cubicBezTo>
                    <a:pt x="17253" y="0"/>
                    <a:pt x="16360" y="215"/>
                    <a:pt x="15658" y="358"/>
                  </a:cubicBezTo>
                  <a:cubicBezTo>
                    <a:pt x="12764" y="965"/>
                    <a:pt x="10800" y="3477"/>
                    <a:pt x="8419" y="4977"/>
                  </a:cubicBezTo>
                  <a:cubicBezTo>
                    <a:pt x="8050" y="5192"/>
                    <a:pt x="7633" y="5489"/>
                    <a:pt x="7216" y="5596"/>
                  </a:cubicBezTo>
                  <a:cubicBezTo>
                    <a:pt x="6383" y="5834"/>
                    <a:pt x="5490" y="5596"/>
                    <a:pt x="4633" y="5632"/>
                  </a:cubicBezTo>
                  <a:cubicBezTo>
                    <a:pt x="3704" y="5680"/>
                    <a:pt x="2632" y="6108"/>
                    <a:pt x="1870" y="6632"/>
                  </a:cubicBezTo>
                  <a:cubicBezTo>
                    <a:pt x="1013" y="7228"/>
                    <a:pt x="668" y="8180"/>
                    <a:pt x="311" y="9109"/>
                  </a:cubicBezTo>
                  <a:cubicBezTo>
                    <a:pt x="215" y="9406"/>
                    <a:pt x="1" y="9942"/>
                    <a:pt x="299" y="10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54900" y="1227400"/>
              <a:ext cx="29200" cy="47325"/>
            </a:xfrm>
            <a:custGeom>
              <a:avLst/>
              <a:gdLst/>
              <a:ahLst/>
              <a:cxnLst/>
              <a:rect l="l" t="t" r="r" b="b"/>
              <a:pathLst>
                <a:path w="1168" h="1893" extrusionOk="0">
                  <a:moveTo>
                    <a:pt x="266" y="1"/>
                  </a:moveTo>
                  <a:cubicBezTo>
                    <a:pt x="219" y="1"/>
                    <a:pt x="172" y="15"/>
                    <a:pt x="131" y="47"/>
                  </a:cubicBezTo>
                  <a:cubicBezTo>
                    <a:pt x="24" y="118"/>
                    <a:pt x="0" y="285"/>
                    <a:pt x="72" y="380"/>
                  </a:cubicBezTo>
                  <a:cubicBezTo>
                    <a:pt x="298" y="702"/>
                    <a:pt x="655" y="1237"/>
                    <a:pt x="679" y="1654"/>
                  </a:cubicBezTo>
                  <a:cubicBezTo>
                    <a:pt x="679" y="1785"/>
                    <a:pt x="786" y="1892"/>
                    <a:pt x="917" y="1892"/>
                  </a:cubicBezTo>
                  <a:cubicBezTo>
                    <a:pt x="1072" y="1892"/>
                    <a:pt x="1167" y="1773"/>
                    <a:pt x="1167" y="1618"/>
                  </a:cubicBezTo>
                  <a:cubicBezTo>
                    <a:pt x="1143" y="1118"/>
                    <a:pt x="798" y="559"/>
                    <a:pt x="465" y="106"/>
                  </a:cubicBezTo>
                  <a:cubicBezTo>
                    <a:pt x="420" y="40"/>
                    <a:pt x="344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87650" y="1226550"/>
              <a:ext cx="30675" cy="52625"/>
            </a:xfrm>
            <a:custGeom>
              <a:avLst/>
              <a:gdLst/>
              <a:ahLst/>
              <a:cxnLst/>
              <a:rect l="l" t="t" r="r" b="b"/>
              <a:pathLst>
                <a:path w="1227" h="2105" extrusionOk="0">
                  <a:moveTo>
                    <a:pt x="276" y="1"/>
                  </a:moveTo>
                  <a:cubicBezTo>
                    <a:pt x="226" y="1"/>
                    <a:pt x="174" y="16"/>
                    <a:pt x="131" y="45"/>
                  </a:cubicBezTo>
                  <a:cubicBezTo>
                    <a:pt x="12" y="116"/>
                    <a:pt x="0" y="283"/>
                    <a:pt x="71" y="390"/>
                  </a:cubicBezTo>
                  <a:cubicBezTo>
                    <a:pt x="488" y="974"/>
                    <a:pt x="726" y="1474"/>
                    <a:pt x="738" y="1867"/>
                  </a:cubicBezTo>
                  <a:cubicBezTo>
                    <a:pt x="738" y="1998"/>
                    <a:pt x="845" y="2105"/>
                    <a:pt x="976" y="2105"/>
                  </a:cubicBezTo>
                  <a:cubicBezTo>
                    <a:pt x="1131" y="2105"/>
                    <a:pt x="1226" y="1986"/>
                    <a:pt x="1226" y="1831"/>
                  </a:cubicBezTo>
                  <a:cubicBezTo>
                    <a:pt x="1203" y="1355"/>
                    <a:pt x="941" y="759"/>
                    <a:pt x="464" y="105"/>
                  </a:cubicBezTo>
                  <a:cubicBezTo>
                    <a:pt x="422" y="34"/>
                    <a:pt x="350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13800" y="1289325"/>
              <a:ext cx="26800" cy="51775"/>
            </a:xfrm>
            <a:custGeom>
              <a:avLst/>
              <a:gdLst/>
              <a:ahLst/>
              <a:cxnLst/>
              <a:rect l="l" t="t" r="r" b="b"/>
              <a:pathLst>
                <a:path w="1072" h="2071" extrusionOk="0">
                  <a:moveTo>
                    <a:pt x="794" y="1"/>
                  </a:moveTo>
                  <a:cubicBezTo>
                    <a:pt x="713" y="1"/>
                    <a:pt x="628" y="49"/>
                    <a:pt x="572" y="130"/>
                  </a:cubicBezTo>
                  <a:cubicBezTo>
                    <a:pt x="310" y="606"/>
                    <a:pt x="119" y="1165"/>
                    <a:pt x="12" y="1796"/>
                  </a:cubicBezTo>
                  <a:cubicBezTo>
                    <a:pt x="0" y="1927"/>
                    <a:pt x="84" y="2058"/>
                    <a:pt x="215" y="2070"/>
                  </a:cubicBezTo>
                  <a:lnTo>
                    <a:pt x="262" y="2070"/>
                  </a:lnTo>
                  <a:cubicBezTo>
                    <a:pt x="381" y="2070"/>
                    <a:pt x="488" y="1987"/>
                    <a:pt x="488" y="1868"/>
                  </a:cubicBezTo>
                  <a:cubicBezTo>
                    <a:pt x="572" y="1284"/>
                    <a:pt x="750" y="784"/>
                    <a:pt x="989" y="368"/>
                  </a:cubicBezTo>
                  <a:cubicBezTo>
                    <a:pt x="1072" y="260"/>
                    <a:pt x="1024" y="94"/>
                    <a:pt x="905" y="34"/>
                  </a:cubicBezTo>
                  <a:cubicBezTo>
                    <a:pt x="871" y="11"/>
                    <a:pt x="833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8538590" y="6138802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5" name="Google Shape;35;p2"/>
          <p:cNvSpPr/>
          <p:nvPr/>
        </p:nvSpPr>
        <p:spPr>
          <a:xfrm>
            <a:off x="4684267" y="6496619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6" name="Google Shape;36;p2"/>
          <p:cNvSpPr/>
          <p:nvPr/>
        </p:nvSpPr>
        <p:spPr>
          <a:xfrm>
            <a:off x="138308" y="5732635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7" name="Google Shape;37;p2"/>
          <p:cNvSpPr/>
          <p:nvPr/>
        </p:nvSpPr>
        <p:spPr>
          <a:xfrm>
            <a:off x="5299574" y="6344569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8" name="Google Shape;38;p2"/>
          <p:cNvSpPr/>
          <p:nvPr/>
        </p:nvSpPr>
        <p:spPr>
          <a:xfrm>
            <a:off x="2313664" y="254738"/>
            <a:ext cx="774768" cy="17955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</p:spTree>
    <p:extLst>
      <p:ext uri="{BB962C8B-B14F-4D97-AF65-F5344CB8AC3E}">
        <p14:creationId xmlns:p14="http://schemas.microsoft.com/office/powerpoint/2010/main" val="251585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720000"/>
            <a:ext cx="10246588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649440"/>
            <a:ext cx="10246588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BD27A-6853-95AD-D16C-770EE1A397C7}"/>
              </a:ext>
            </a:extLst>
          </p:cNvPr>
          <p:cNvSpPr txBox="1"/>
          <p:nvPr userDrawn="1"/>
        </p:nvSpPr>
        <p:spPr>
          <a:xfrm>
            <a:off x="2832894" y="7277100"/>
            <a:ext cx="6496050" cy="37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nnifont" panose="020B0603050302020204" pitchFamily="34" charset="0"/>
              </a:rPr>
              <a:t>Kho ppt Phan Linh_0916.604.268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6" r:id="rId4"/>
    <p:sldLayoutId id="2147483666" r:id="rId5"/>
    <p:sldLayoutId id="2147483668" r:id="rId6"/>
    <p:sldLayoutId id="2147483669" r:id="rId7"/>
    <p:sldLayoutId id="2147483670" r:id="rId8"/>
    <p:sldLayoutId id="2147483674" r:id="rId9"/>
    <p:sldLayoutId id="2147483675" r:id="rId10"/>
    <p:sldLayoutId id="214748367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FDECF-1FB8-6B0B-1375-7F1156A0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77" y="5934462"/>
            <a:ext cx="4624930" cy="8052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4378">
                <a:solidFill>
                  <a:srgbClr val="0070C0"/>
                </a:solidFill>
              </a:rPr>
              <a:t>Trang 12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97101" y="1875331"/>
            <a:ext cx="11967638" cy="2318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3" tIns="90973" rIns="90973" bIns="9097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5373" b="1">
                <a:solidFill>
                  <a:srgbClr val="0070C0"/>
                </a:solidFill>
                <a:latin typeface="+mj-lt"/>
              </a:rPr>
              <a:t>BÀI 47:</a:t>
            </a:r>
          </a:p>
          <a:p>
            <a:r>
              <a:rPr lang="en-US" sz="5373" b="1">
                <a:solidFill>
                  <a:srgbClr val="0070C0"/>
                </a:solidFill>
                <a:latin typeface="+mj-lt"/>
              </a:rPr>
              <a:t>LÀM QUEN VỚI CHỮ SỐ LA MÃ</a:t>
            </a:r>
          </a:p>
          <a:p>
            <a:r>
              <a:rPr lang="en-US" sz="5373" b="1">
                <a:solidFill>
                  <a:srgbClr val="0070C0"/>
                </a:solidFill>
                <a:latin typeface="+mj-lt"/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2FAD07-4AF4-CE6E-F65F-CC9668F3FB9F}"/>
              </a:ext>
            </a:extLst>
          </p:cNvPr>
          <p:cNvSpPr txBox="1"/>
          <p:nvPr/>
        </p:nvSpPr>
        <p:spPr>
          <a:xfrm>
            <a:off x="2363764" y="1207685"/>
            <a:ext cx="3264664" cy="769441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4400"/>
              <a:t>: sáu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D2AA57-3A1A-5C58-E5C2-631C5A4BF192}"/>
              </a:ext>
            </a:extLst>
          </p:cNvPr>
          <p:cNvSpPr txBox="1"/>
          <p:nvPr/>
        </p:nvSpPr>
        <p:spPr>
          <a:xfrm>
            <a:off x="2363764" y="2181377"/>
            <a:ext cx="3264664" cy="769441"/>
          </a:xfrm>
          <a:prstGeom prst="rect">
            <a:avLst/>
          </a:prstGeom>
          <a:solidFill>
            <a:srgbClr val="F7E9A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400"/>
              <a:t>: năm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FEFEB6-7018-4D75-730A-E859D542FD5C}"/>
              </a:ext>
            </a:extLst>
          </p:cNvPr>
          <p:cNvSpPr txBox="1"/>
          <p:nvPr/>
        </p:nvSpPr>
        <p:spPr>
          <a:xfrm>
            <a:off x="2363764" y="3155069"/>
            <a:ext cx="3264664" cy="769441"/>
          </a:xfrm>
          <a:prstGeom prst="rect">
            <a:avLst/>
          </a:prstGeom>
          <a:solidFill>
            <a:srgbClr val="F7E9A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en-US" sz="4400"/>
              <a:t>: tám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32B2E7-9A2E-D91A-C1ED-5F3186DBA66A}"/>
              </a:ext>
            </a:extLst>
          </p:cNvPr>
          <p:cNvSpPr txBox="1"/>
          <p:nvPr/>
        </p:nvSpPr>
        <p:spPr>
          <a:xfrm>
            <a:off x="2363764" y="4128761"/>
            <a:ext cx="3264664" cy="769441"/>
          </a:xfrm>
          <a:prstGeom prst="rect">
            <a:avLst/>
          </a:prstGeom>
          <a:solidFill>
            <a:srgbClr val="F7E9A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4400"/>
              <a:t>: hai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7FE16F-DA75-99DB-31BE-30C3AFCA43C6}"/>
              </a:ext>
            </a:extLst>
          </p:cNvPr>
          <p:cNvSpPr txBox="1"/>
          <p:nvPr/>
        </p:nvSpPr>
        <p:spPr>
          <a:xfrm>
            <a:off x="2363764" y="5102453"/>
            <a:ext cx="5633080" cy="769441"/>
          </a:xfrm>
          <a:prstGeom prst="rect">
            <a:avLst/>
          </a:prstGeom>
          <a:solidFill>
            <a:srgbClr val="F7E9A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XI</a:t>
            </a:r>
            <a:r>
              <a:rPr lang="en-US" sz="4400"/>
              <a:t>: mười một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B8DFD0-77A0-2608-F828-ED7FCEE6F34D}"/>
              </a:ext>
            </a:extLst>
          </p:cNvPr>
          <p:cNvSpPr txBox="1"/>
          <p:nvPr/>
        </p:nvSpPr>
        <p:spPr>
          <a:xfrm>
            <a:off x="2363764" y="6076145"/>
            <a:ext cx="3264664" cy="769441"/>
          </a:xfrm>
          <a:prstGeom prst="rect">
            <a:avLst/>
          </a:prstGeom>
          <a:solidFill>
            <a:srgbClr val="F7E9A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en-US" sz="4400"/>
              <a:t>: chín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1038246" y="305270"/>
            <a:ext cx="9123861" cy="909883"/>
            <a:chOff x="906178" y="518160"/>
            <a:chExt cx="9169173" cy="9144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3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2" y="664931"/>
              <a:ext cx="8383109" cy="649540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a) Đọc các số La Mã sau: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4A409B6-1BF8-B976-A514-8D27A2DC1EED}"/>
              </a:ext>
            </a:extLst>
          </p:cNvPr>
          <p:cNvSpPr/>
          <p:nvPr/>
        </p:nvSpPr>
        <p:spPr>
          <a:xfrm>
            <a:off x="3260394" y="1215153"/>
            <a:ext cx="1781635" cy="707886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FA515A-EAFD-3B41-FD66-BE240EFD4E1C}"/>
              </a:ext>
            </a:extLst>
          </p:cNvPr>
          <p:cNvSpPr/>
          <p:nvPr/>
        </p:nvSpPr>
        <p:spPr>
          <a:xfrm>
            <a:off x="3105278" y="2113343"/>
            <a:ext cx="1781635" cy="707886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308F7C-DD1B-E338-AA18-1BC8E23B463C}"/>
              </a:ext>
            </a:extLst>
          </p:cNvPr>
          <p:cNvSpPr/>
          <p:nvPr/>
        </p:nvSpPr>
        <p:spPr>
          <a:xfrm>
            <a:off x="3846793" y="3144458"/>
            <a:ext cx="1781635" cy="707886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ABB2B2-DA62-ABF2-6745-ADE0496428DC}"/>
              </a:ext>
            </a:extLst>
          </p:cNvPr>
          <p:cNvSpPr/>
          <p:nvPr/>
        </p:nvSpPr>
        <p:spPr>
          <a:xfrm>
            <a:off x="3170429" y="4107724"/>
            <a:ext cx="1781635" cy="707886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394F18-E222-11D0-5133-463A5B670892}"/>
              </a:ext>
            </a:extLst>
          </p:cNvPr>
          <p:cNvSpPr/>
          <p:nvPr/>
        </p:nvSpPr>
        <p:spPr>
          <a:xfrm>
            <a:off x="3398669" y="5112220"/>
            <a:ext cx="2682250" cy="707886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DA90FD-D630-47C4-5CA4-48DF7B669CE8}"/>
              </a:ext>
            </a:extLst>
          </p:cNvPr>
          <p:cNvSpPr/>
          <p:nvPr/>
        </p:nvSpPr>
        <p:spPr>
          <a:xfrm>
            <a:off x="3309016" y="6026488"/>
            <a:ext cx="2682250" cy="707886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4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2FAD07-4AF4-CE6E-F65F-CC9668F3FB9F}"/>
              </a:ext>
            </a:extLst>
          </p:cNvPr>
          <p:cNvSpPr txBox="1"/>
          <p:nvPr/>
        </p:nvSpPr>
        <p:spPr>
          <a:xfrm>
            <a:off x="1669951" y="1982450"/>
            <a:ext cx="9977534" cy="1446550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I; II; III; IV; V; VI; VII; VIII; IX; X; XI;  XII; XIII; XIV; XV</a:t>
            </a:r>
            <a:endParaRPr lang="en-US" sz="44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887772" y="680188"/>
            <a:ext cx="10582948" cy="909883"/>
            <a:chOff x="906178" y="518160"/>
            <a:chExt cx="10635506" cy="9144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3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2" y="664931"/>
              <a:ext cx="9849442" cy="649540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b) Viết các số từ 1 đến 15 bằng chữ số La Mã.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0307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0B719CA-AA76-7209-6CF4-77FE58C2BE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901" t="21686" r="17029" b="22128"/>
          <a:stretch/>
        </p:blipFill>
        <p:spPr>
          <a:xfrm>
            <a:off x="3032647" y="3169920"/>
            <a:ext cx="6096544" cy="3236620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22C6B8-C07A-C1E0-8EA8-977AA2E70D72}"/>
              </a:ext>
            </a:extLst>
          </p:cNvPr>
          <p:cNvSpPr txBox="1"/>
          <p:nvPr/>
        </p:nvSpPr>
        <p:spPr>
          <a:xfrm>
            <a:off x="77764" y="6858000"/>
            <a:ext cx="1200518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rgbClr val="F44461"/>
                  </a:solidFill>
                </a:ln>
                <a:solidFill>
                  <a:schemeClr val="accent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Vận dụng</a:t>
            </a:r>
          </a:p>
          <a:p>
            <a:pPr algn="ctr"/>
            <a:r>
              <a:rPr lang="en-US" sz="13800">
                <a:ln w="76200">
                  <a:solidFill>
                    <a:srgbClr val="F44461"/>
                  </a:solidFill>
                </a:ln>
                <a:solidFill>
                  <a:schemeClr val="accent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Mở rộng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A068AA-9146-0951-179D-2278E0535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768" y="79429"/>
            <a:ext cx="8475178" cy="309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88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ại sao số 4 La Mã ở mặt đồng hồ là “IIII” chứ không phải “IV”?">
            <a:extLst>
              <a:ext uri="{FF2B5EF4-FFF2-40B4-BE49-F238E27FC236}">
                <a16:creationId xmlns:a16="http://schemas.microsoft.com/office/drawing/2014/main" id="{2066A4F7-DA4C-C6FE-C121-8CC4C2A49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098" y="-8579"/>
            <a:ext cx="7670055" cy="687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07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607D1-A5AC-AC6F-7F04-E22E82C71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6B070E-5A8C-7C47-46CD-0A52B94FD9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oàn văn Nghị quyết Đại hội đại biểu toàn quốc lần thứ XIII của Đảng">
            <a:extLst>
              <a:ext uri="{FF2B5EF4-FFF2-40B4-BE49-F238E27FC236}">
                <a16:creationId xmlns:a16="http://schemas.microsoft.com/office/drawing/2014/main" id="{F5E9767B-8FC6-931F-8139-CE59A39D6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31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607D1-A5AC-AC6F-7F04-E22E82C71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6B070E-5A8C-7C47-46CD-0A52B94FD9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ách đánh số trang La Mã trong Word (từ trang đầu hoặc trang bất kỳ) -  Thegioididong.com">
            <a:extLst>
              <a:ext uri="{FF2B5EF4-FFF2-40B4-BE49-F238E27FC236}">
                <a16:creationId xmlns:a16="http://schemas.microsoft.com/office/drawing/2014/main" id="{DB8230AE-539D-2FE5-D026-9392E69CA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" t="-5950" r="-8" b="16025"/>
          <a:stretch/>
        </p:blipFill>
        <p:spPr bwMode="auto">
          <a:xfrm>
            <a:off x="580319" y="-177864"/>
            <a:ext cx="11001199" cy="681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94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904AC-F29B-E053-6196-E713EC06C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EE604-2AD8-6661-F1E3-8A214C603C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Số la mã từ 0 đến 100: Cách đọc, cách viết và quy tắc khi học hiệu quả">
            <a:extLst>
              <a:ext uri="{FF2B5EF4-FFF2-40B4-BE49-F238E27FC236}">
                <a16:creationId xmlns:a16="http://schemas.microsoft.com/office/drawing/2014/main" id="{487596C9-12AF-7D16-9180-81DFF2623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42913"/>
            <a:ext cx="11430000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470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41F54-1AA7-1DD2-C5B2-5AA2D3739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3FE4ED-9410-A123-DD02-23C79EA647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ướng dẫn đánh chỉ mục bằng số la mã trong word đơn giản">
            <a:extLst>
              <a:ext uri="{FF2B5EF4-FFF2-40B4-BE49-F238E27FC236}">
                <a16:creationId xmlns:a16="http://schemas.microsoft.com/office/drawing/2014/main" id="{D5BA7E61-31BA-3726-211E-B139DD69F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04" y="291251"/>
            <a:ext cx="11156442" cy="627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19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EE4C968-281B-3B9D-A2D9-DBDF5F01ADB7}"/>
              </a:ext>
            </a:extLst>
          </p:cNvPr>
          <p:cNvSpPr txBox="1"/>
          <p:nvPr/>
        </p:nvSpPr>
        <p:spPr>
          <a:xfrm>
            <a:off x="77764" y="6858000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Khám phá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881962-35DF-4A0B-3726-BDC606E48FD2}"/>
              </a:ext>
            </a:extLst>
          </p:cNvPr>
          <p:cNvGrpSpPr/>
          <p:nvPr/>
        </p:nvGrpSpPr>
        <p:grpSpPr>
          <a:xfrm>
            <a:off x="679088" y="829297"/>
            <a:ext cx="11482750" cy="4618093"/>
            <a:chOff x="956900" y="600697"/>
            <a:chExt cx="11482750" cy="46180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9CADEDB-BDAA-A415-A04A-0418FF0AA0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6847"/>
            <a:stretch/>
          </p:blipFill>
          <p:spPr>
            <a:xfrm>
              <a:off x="956900" y="600697"/>
              <a:ext cx="4211794" cy="461809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62FC0DF-4662-B361-B3A7-E5BEBB58E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4387" y="2783485"/>
              <a:ext cx="10265263" cy="1897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827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8521B7B-64D1-2548-7676-7087A8A3618D}"/>
              </a:ext>
            </a:extLst>
          </p:cNvPr>
          <p:cNvGrpSpPr/>
          <p:nvPr/>
        </p:nvGrpSpPr>
        <p:grpSpPr>
          <a:xfrm>
            <a:off x="615232" y="515204"/>
            <a:ext cx="10931374" cy="5827592"/>
            <a:chOff x="615232" y="515204"/>
            <a:chExt cx="10931374" cy="582759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928BE87-45CF-F2CD-6796-D3A78DF4E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5232" y="515204"/>
              <a:ext cx="10931374" cy="58275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EFB7AB9-A901-8869-9F3D-862F7474F37B}"/>
                </a:ext>
              </a:extLst>
            </p:cNvPr>
            <p:cNvSpPr/>
            <p:nvPr/>
          </p:nvSpPr>
          <p:spPr>
            <a:xfrm>
              <a:off x="721894" y="657726"/>
              <a:ext cx="2534653" cy="11389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D8720B-6106-3ED2-C933-2CAB9D87656B}"/>
              </a:ext>
            </a:extLst>
          </p:cNvPr>
          <p:cNvSpPr txBox="1"/>
          <p:nvPr/>
        </p:nvSpPr>
        <p:spPr>
          <a:xfrm>
            <a:off x="1604280" y="470549"/>
            <a:ext cx="10093435" cy="707886"/>
          </a:xfrm>
          <a:prstGeom prst="rect">
            <a:avLst/>
          </a:prstGeom>
          <a:solidFill>
            <a:srgbClr val="F7E9A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a) Một số chữ số La Mã thường dùng: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1D4066-6DC0-1E06-D54D-8D59E0EAE7CF}"/>
              </a:ext>
            </a:extLst>
          </p:cNvPr>
          <p:cNvSpPr txBox="1"/>
          <p:nvPr/>
        </p:nvSpPr>
        <p:spPr>
          <a:xfrm>
            <a:off x="3718537" y="1727551"/>
            <a:ext cx="3264664" cy="830997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800"/>
              <a:t>: một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5EAAFB-B888-3D20-B278-3A9C869B3103}"/>
              </a:ext>
            </a:extLst>
          </p:cNvPr>
          <p:cNvSpPr txBox="1"/>
          <p:nvPr/>
        </p:nvSpPr>
        <p:spPr>
          <a:xfrm>
            <a:off x="3718537" y="2950929"/>
            <a:ext cx="3264664" cy="830997"/>
          </a:xfrm>
          <a:prstGeom prst="rect">
            <a:avLst/>
          </a:prstGeom>
          <a:solidFill>
            <a:srgbClr val="F7E9A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800"/>
              <a:t>: năm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7D9A90-935E-4FF0-BD60-4A3CAA842335}"/>
              </a:ext>
            </a:extLst>
          </p:cNvPr>
          <p:cNvSpPr txBox="1"/>
          <p:nvPr/>
        </p:nvSpPr>
        <p:spPr>
          <a:xfrm>
            <a:off x="3718537" y="4174307"/>
            <a:ext cx="3264664" cy="830997"/>
          </a:xfrm>
          <a:prstGeom prst="rect">
            <a:avLst/>
          </a:prstGeom>
          <a:solidFill>
            <a:srgbClr val="F7E9A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/>
              <a:t>: mười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7EC1AE-3782-76FB-13C1-1D937B730DB1}"/>
              </a:ext>
            </a:extLst>
          </p:cNvPr>
          <p:cNvSpPr/>
          <p:nvPr/>
        </p:nvSpPr>
        <p:spPr>
          <a:xfrm>
            <a:off x="4299284" y="1844842"/>
            <a:ext cx="1781635" cy="707886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72E172-53AE-7EAF-303F-887D1EF3A3A2}"/>
              </a:ext>
            </a:extLst>
          </p:cNvPr>
          <p:cNvSpPr/>
          <p:nvPr/>
        </p:nvSpPr>
        <p:spPr>
          <a:xfrm>
            <a:off x="4451683" y="3012484"/>
            <a:ext cx="1781635" cy="707886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9F48BD-1DE3-FBDB-FC96-9364D20E0AB5}"/>
              </a:ext>
            </a:extLst>
          </p:cNvPr>
          <p:cNvSpPr/>
          <p:nvPr/>
        </p:nvSpPr>
        <p:spPr>
          <a:xfrm>
            <a:off x="4604082" y="4180126"/>
            <a:ext cx="1781635" cy="707886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2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D8720B-6106-3ED2-C933-2CAB9D87656B}"/>
              </a:ext>
            </a:extLst>
          </p:cNvPr>
          <p:cNvSpPr txBox="1"/>
          <p:nvPr/>
        </p:nvSpPr>
        <p:spPr>
          <a:xfrm>
            <a:off x="1355041" y="262002"/>
            <a:ext cx="10093435" cy="707886"/>
          </a:xfrm>
          <a:prstGeom prst="rect">
            <a:avLst/>
          </a:prstGeom>
          <a:solidFill>
            <a:srgbClr val="F7E9A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b) Các số La Mã từ 1 đến 20: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9D3BC86-1300-DF63-4C61-555C2EE89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296881"/>
              </p:ext>
            </p:extLst>
          </p:nvPr>
        </p:nvGraphicFramePr>
        <p:xfrm>
          <a:off x="145534" y="1397764"/>
          <a:ext cx="11870770" cy="2658912"/>
        </p:xfrm>
        <a:graphic>
          <a:graphicData uri="http://schemas.openxmlformats.org/drawingml/2006/table">
            <a:tbl>
              <a:tblPr firstRow="1" bandRow="1">
                <a:tableStyleId>{3C524AEA-F520-4697-8DAD-13E62CF4688C}</a:tableStyleId>
              </a:tblPr>
              <a:tblGrid>
                <a:gridCol w="1187077">
                  <a:extLst>
                    <a:ext uri="{9D8B030D-6E8A-4147-A177-3AD203B41FA5}">
                      <a16:colId xmlns:a16="http://schemas.microsoft.com/office/drawing/2014/main" val="1898344129"/>
                    </a:ext>
                  </a:extLst>
                </a:gridCol>
                <a:gridCol w="1187077">
                  <a:extLst>
                    <a:ext uri="{9D8B030D-6E8A-4147-A177-3AD203B41FA5}">
                      <a16:colId xmlns:a16="http://schemas.microsoft.com/office/drawing/2014/main" val="3159865484"/>
                    </a:ext>
                  </a:extLst>
                </a:gridCol>
                <a:gridCol w="1187077">
                  <a:extLst>
                    <a:ext uri="{9D8B030D-6E8A-4147-A177-3AD203B41FA5}">
                      <a16:colId xmlns:a16="http://schemas.microsoft.com/office/drawing/2014/main" val="2533659195"/>
                    </a:ext>
                  </a:extLst>
                </a:gridCol>
                <a:gridCol w="1187077">
                  <a:extLst>
                    <a:ext uri="{9D8B030D-6E8A-4147-A177-3AD203B41FA5}">
                      <a16:colId xmlns:a16="http://schemas.microsoft.com/office/drawing/2014/main" val="3138227141"/>
                    </a:ext>
                  </a:extLst>
                </a:gridCol>
                <a:gridCol w="1187077">
                  <a:extLst>
                    <a:ext uri="{9D8B030D-6E8A-4147-A177-3AD203B41FA5}">
                      <a16:colId xmlns:a16="http://schemas.microsoft.com/office/drawing/2014/main" val="761257977"/>
                    </a:ext>
                  </a:extLst>
                </a:gridCol>
                <a:gridCol w="1187077">
                  <a:extLst>
                    <a:ext uri="{9D8B030D-6E8A-4147-A177-3AD203B41FA5}">
                      <a16:colId xmlns:a16="http://schemas.microsoft.com/office/drawing/2014/main" val="1671421464"/>
                    </a:ext>
                  </a:extLst>
                </a:gridCol>
                <a:gridCol w="1187077">
                  <a:extLst>
                    <a:ext uri="{9D8B030D-6E8A-4147-A177-3AD203B41FA5}">
                      <a16:colId xmlns:a16="http://schemas.microsoft.com/office/drawing/2014/main" val="320982188"/>
                    </a:ext>
                  </a:extLst>
                </a:gridCol>
                <a:gridCol w="1187077">
                  <a:extLst>
                    <a:ext uri="{9D8B030D-6E8A-4147-A177-3AD203B41FA5}">
                      <a16:colId xmlns:a16="http://schemas.microsoft.com/office/drawing/2014/main" val="734871614"/>
                    </a:ext>
                  </a:extLst>
                </a:gridCol>
                <a:gridCol w="1187077">
                  <a:extLst>
                    <a:ext uri="{9D8B030D-6E8A-4147-A177-3AD203B41FA5}">
                      <a16:colId xmlns:a16="http://schemas.microsoft.com/office/drawing/2014/main" val="3834875096"/>
                    </a:ext>
                  </a:extLst>
                </a:gridCol>
                <a:gridCol w="1187077">
                  <a:extLst>
                    <a:ext uri="{9D8B030D-6E8A-4147-A177-3AD203B41FA5}">
                      <a16:colId xmlns:a16="http://schemas.microsoft.com/office/drawing/2014/main" val="266366286"/>
                    </a:ext>
                  </a:extLst>
                </a:gridCol>
              </a:tblGrid>
              <a:tr h="664728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IX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97485"/>
                  </a:ext>
                </a:extLst>
              </a:tr>
              <a:tr h="664728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+mj-lt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+mj-lt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+mj-lt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+mj-lt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+mj-lt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+mj-lt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+mj-lt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064051"/>
                  </a:ext>
                </a:extLst>
              </a:tr>
              <a:tr h="664728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XII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XIII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XIV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XVII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XVIII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XIX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XX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874837"/>
                  </a:ext>
                </a:extLst>
              </a:tr>
              <a:tr h="664728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+mj-lt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+mj-lt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+mj-lt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+mj-lt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+mj-lt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+mj-lt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+mj-lt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+mj-lt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+mj-lt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+mj-lt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33877" marR="133877" marT="80995" marB="80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42420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17EC1AE-3782-76FB-13C1-1D937B730DB1}"/>
              </a:ext>
            </a:extLst>
          </p:cNvPr>
          <p:cNvSpPr/>
          <p:nvPr/>
        </p:nvSpPr>
        <p:spPr>
          <a:xfrm>
            <a:off x="352926" y="2203054"/>
            <a:ext cx="818147" cy="406646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37A7A2-FF01-A8BC-9CDF-476FB1055911}"/>
              </a:ext>
            </a:extLst>
          </p:cNvPr>
          <p:cNvSpPr/>
          <p:nvPr/>
        </p:nvSpPr>
        <p:spPr>
          <a:xfrm>
            <a:off x="1515979" y="2203054"/>
            <a:ext cx="818147" cy="406646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3B19AE-A20F-ED1A-D0BB-9D1B8487DF7F}"/>
              </a:ext>
            </a:extLst>
          </p:cNvPr>
          <p:cNvSpPr/>
          <p:nvPr/>
        </p:nvSpPr>
        <p:spPr>
          <a:xfrm>
            <a:off x="2679032" y="2203054"/>
            <a:ext cx="818147" cy="406646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8E11EC-CE2F-23D6-FC69-90F09322563F}"/>
              </a:ext>
            </a:extLst>
          </p:cNvPr>
          <p:cNvSpPr/>
          <p:nvPr/>
        </p:nvSpPr>
        <p:spPr>
          <a:xfrm>
            <a:off x="3890211" y="2203054"/>
            <a:ext cx="818147" cy="406646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7F6D2-A33B-19E8-D7AB-D346E1A9219E}"/>
              </a:ext>
            </a:extLst>
          </p:cNvPr>
          <p:cNvSpPr/>
          <p:nvPr/>
        </p:nvSpPr>
        <p:spPr>
          <a:xfrm>
            <a:off x="5069306" y="2203054"/>
            <a:ext cx="818147" cy="406646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0A1AC-CF04-13D4-A5E6-9A8817F2672E}"/>
              </a:ext>
            </a:extLst>
          </p:cNvPr>
          <p:cNvSpPr/>
          <p:nvPr/>
        </p:nvSpPr>
        <p:spPr>
          <a:xfrm>
            <a:off x="6248401" y="2203054"/>
            <a:ext cx="818147" cy="406646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049BD3-F727-EDBE-58CE-A6CF2181B90E}"/>
              </a:ext>
            </a:extLst>
          </p:cNvPr>
          <p:cNvSpPr/>
          <p:nvPr/>
        </p:nvSpPr>
        <p:spPr>
          <a:xfrm>
            <a:off x="7443538" y="2203054"/>
            <a:ext cx="818147" cy="406646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00644E-6A8C-B74D-774F-2437E2122B7A}"/>
              </a:ext>
            </a:extLst>
          </p:cNvPr>
          <p:cNvSpPr/>
          <p:nvPr/>
        </p:nvSpPr>
        <p:spPr>
          <a:xfrm>
            <a:off x="8622633" y="2203054"/>
            <a:ext cx="818147" cy="406646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EDB42B-951E-E671-F495-1D7B0939EF6A}"/>
              </a:ext>
            </a:extLst>
          </p:cNvPr>
          <p:cNvSpPr/>
          <p:nvPr/>
        </p:nvSpPr>
        <p:spPr>
          <a:xfrm>
            <a:off x="9833812" y="2203054"/>
            <a:ext cx="818147" cy="406646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C8B600-1BE1-195A-0B69-455A244D1E78}"/>
              </a:ext>
            </a:extLst>
          </p:cNvPr>
          <p:cNvSpPr/>
          <p:nvPr/>
        </p:nvSpPr>
        <p:spPr>
          <a:xfrm>
            <a:off x="10996865" y="2203054"/>
            <a:ext cx="818147" cy="406646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107ABA-4B5F-06B4-72AE-D58AABD7BDF1}"/>
              </a:ext>
            </a:extLst>
          </p:cNvPr>
          <p:cNvSpPr/>
          <p:nvPr/>
        </p:nvSpPr>
        <p:spPr>
          <a:xfrm>
            <a:off x="352928" y="3493168"/>
            <a:ext cx="818147" cy="406646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DDE729-D6EE-020A-2D95-DBBBF9B5610F}"/>
              </a:ext>
            </a:extLst>
          </p:cNvPr>
          <p:cNvSpPr/>
          <p:nvPr/>
        </p:nvSpPr>
        <p:spPr>
          <a:xfrm>
            <a:off x="1515981" y="3493168"/>
            <a:ext cx="818147" cy="406646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B79D9B-9490-30C3-325E-0C74348015D7}"/>
              </a:ext>
            </a:extLst>
          </p:cNvPr>
          <p:cNvSpPr/>
          <p:nvPr/>
        </p:nvSpPr>
        <p:spPr>
          <a:xfrm>
            <a:off x="2679034" y="3493168"/>
            <a:ext cx="818147" cy="406646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00D449-9798-BF24-F80E-A30D19703761}"/>
              </a:ext>
            </a:extLst>
          </p:cNvPr>
          <p:cNvSpPr/>
          <p:nvPr/>
        </p:nvSpPr>
        <p:spPr>
          <a:xfrm>
            <a:off x="3890213" y="3493168"/>
            <a:ext cx="818147" cy="406646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76F8A3-972D-D671-0747-8E41FDD70E70}"/>
              </a:ext>
            </a:extLst>
          </p:cNvPr>
          <p:cNvSpPr/>
          <p:nvPr/>
        </p:nvSpPr>
        <p:spPr>
          <a:xfrm>
            <a:off x="5069308" y="3493168"/>
            <a:ext cx="818147" cy="406646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A200D3-AB29-73C1-0F80-128A3B7E10FF}"/>
              </a:ext>
            </a:extLst>
          </p:cNvPr>
          <p:cNvSpPr/>
          <p:nvPr/>
        </p:nvSpPr>
        <p:spPr>
          <a:xfrm>
            <a:off x="6248403" y="3493168"/>
            <a:ext cx="818147" cy="406646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578788-A0F9-8FCF-3A2E-B9629DCC2572}"/>
              </a:ext>
            </a:extLst>
          </p:cNvPr>
          <p:cNvSpPr/>
          <p:nvPr/>
        </p:nvSpPr>
        <p:spPr>
          <a:xfrm>
            <a:off x="7443540" y="3493168"/>
            <a:ext cx="818147" cy="406646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CE0344-9239-9DB5-11E2-B731116F5688}"/>
              </a:ext>
            </a:extLst>
          </p:cNvPr>
          <p:cNvSpPr/>
          <p:nvPr/>
        </p:nvSpPr>
        <p:spPr>
          <a:xfrm>
            <a:off x="8622635" y="3493168"/>
            <a:ext cx="818147" cy="406646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2CB950-D0E7-815C-302C-372A0036EB11}"/>
              </a:ext>
            </a:extLst>
          </p:cNvPr>
          <p:cNvSpPr/>
          <p:nvPr/>
        </p:nvSpPr>
        <p:spPr>
          <a:xfrm>
            <a:off x="9817772" y="3493168"/>
            <a:ext cx="818147" cy="406646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BBAD8C-F0F0-A966-5CFD-AE5C0CD4E8E0}"/>
              </a:ext>
            </a:extLst>
          </p:cNvPr>
          <p:cNvSpPr/>
          <p:nvPr/>
        </p:nvSpPr>
        <p:spPr>
          <a:xfrm>
            <a:off x="10980825" y="3493168"/>
            <a:ext cx="818147" cy="406646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3B1471-E898-A337-83CD-3F403BDCE78B}"/>
              </a:ext>
            </a:extLst>
          </p:cNvPr>
          <p:cNvSpPr txBox="1"/>
          <p:nvPr/>
        </p:nvSpPr>
        <p:spPr>
          <a:xfrm>
            <a:off x="77764" y="6858000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rgbClr val="F44461"/>
                  </a:solidFill>
                </a:ln>
                <a:solidFill>
                  <a:schemeClr val="accent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Hoạt động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73E3E3-3C4D-E8BA-A0CC-39A572C14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7" y="2291997"/>
            <a:ext cx="12004064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16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986619" y="668988"/>
            <a:ext cx="9123861" cy="909883"/>
            <a:chOff x="906178" y="518160"/>
            <a:chExt cx="9169173" cy="9144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2" y="664931"/>
              <a:ext cx="8383109" cy="649540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Mỗi đồng hồ chỉ mấy giờ?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95084FA-6D07-8D22-B575-8966510C7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0134" y="1817159"/>
            <a:ext cx="12322105" cy="3142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F34FA73-810A-B9C3-D4BB-1FFBB1EF50CF}"/>
              </a:ext>
            </a:extLst>
          </p:cNvPr>
          <p:cNvSpPr/>
          <p:nvPr/>
        </p:nvSpPr>
        <p:spPr>
          <a:xfrm>
            <a:off x="316676" y="4811068"/>
            <a:ext cx="2122063" cy="77441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1 giờ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1B6E9B-A18D-4368-68D5-BDE685716AB4}"/>
              </a:ext>
            </a:extLst>
          </p:cNvPr>
          <p:cNvSpPr/>
          <p:nvPr/>
        </p:nvSpPr>
        <p:spPr>
          <a:xfrm>
            <a:off x="3340613" y="4811067"/>
            <a:ext cx="2122063" cy="77441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5 giờ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353EED-FC91-F4DA-CA15-40013235DC5D}"/>
              </a:ext>
            </a:extLst>
          </p:cNvPr>
          <p:cNvSpPr/>
          <p:nvPr/>
        </p:nvSpPr>
        <p:spPr>
          <a:xfrm>
            <a:off x="6565656" y="4811067"/>
            <a:ext cx="2122063" cy="77441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9 giờ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DBE4F9-DB0C-147A-50E6-399208F2E35D}"/>
              </a:ext>
            </a:extLst>
          </p:cNvPr>
          <p:cNvSpPr/>
          <p:nvPr/>
        </p:nvSpPr>
        <p:spPr>
          <a:xfrm>
            <a:off x="9614237" y="4811067"/>
            <a:ext cx="2122063" cy="77441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10 giờ</a:t>
            </a:r>
          </a:p>
        </p:txBody>
      </p:sp>
    </p:spTree>
    <p:extLst>
      <p:ext uri="{BB962C8B-B14F-4D97-AF65-F5344CB8AC3E}">
        <p14:creationId xmlns:p14="http://schemas.microsoft.com/office/powerpoint/2010/main" val="2082122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1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938493" y="155641"/>
            <a:ext cx="9123861" cy="909883"/>
            <a:chOff x="906178" y="518160"/>
            <a:chExt cx="9169173" cy="9144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2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2" y="664931"/>
              <a:ext cx="8383109" cy="649540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Chọn cặp số và số La Mã thích hợp.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CF9ED1D-C11D-7990-9613-54E56CC96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959" y="1065524"/>
            <a:ext cx="7288809" cy="6084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3636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938493" y="155641"/>
            <a:ext cx="9123861" cy="909883"/>
            <a:chOff x="906178" y="518160"/>
            <a:chExt cx="9169173" cy="9144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2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2" y="664931"/>
              <a:ext cx="8383109" cy="649540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Chọn cặp số và số La Mã thích hợp.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2F147B5-4A38-2E26-D653-8EC5E4F3AD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076" t="11286" r="1164" b="54472"/>
          <a:stretch/>
        </p:blipFill>
        <p:spPr>
          <a:xfrm>
            <a:off x="38607" y="1123627"/>
            <a:ext cx="12026651" cy="1958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7DF1F3-CA29-B63E-F3A7-E201757705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463" t="61379" r="777" b="4379"/>
          <a:stretch/>
        </p:blipFill>
        <p:spPr>
          <a:xfrm>
            <a:off x="38606" y="4388196"/>
            <a:ext cx="12026651" cy="1958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32CFF9-2E80-8601-3E4E-0965F7F55D56}"/>
              </a:ext>
            </a:extLst>
          </p:cNvPr>
          <p:cNvCxnSpPr>
            <a:cxnSpLocks/>
          </p:cNvCxnSpPr>
          <p:nvPr/>
        </p:nvCxnSpPr>
        <p:spPr>
          <a:xfrm>
            <a:off x="685463" y="2167919"/>
            <a:ext cx="4651308" cy="30358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969BA9-8388-BB6A-D477-F1EC323770AC}"/>
              </a:ext>
            </a:extLst>
          </p:cNvPr>
          <p:cNvCxnSpPr>
            <a:cxnSpLocks/>
          </p:cNvCxnSpPr>
          <p:nvPr/>
        </p:nvCxnSpPr>
        <p:spPr>
          <a:xfrm flipH="1">
            <a:off x="2493818" y="2279751"/>
            <a:ext cx="1036785" cy="30878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1DBAE9-B7A0-53C6-0131-CFFAE35C46B9}"/>
              </a:ext>
            </a:extLst>
          </p:cNvPr>
          <p:cNvCxnSpPr>
            <a:cxnSpLocks/>
          </p:cNvCxnSpPr>
          <p:nvPr/>
        </p:nvCxnSpPr>
        <p:spPr>
          <a:xfrm>
            <a:off x="6649727" y="2251455"/>
            <a:ext cx="4722084" cy="28359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249ED3-90D6-5241-46CB-20D31B8888E0}"/>
              </a:ext>
            </a:extLst>
          </p:cNvPr>
          <p:cNvCxnSpPr>
            <a:cxnSpLocks/>
          </p:cNvCxnSpPr>
          <p:nvPr/>
        </p:nvCxnSpPr>
        <p:spPr>
          <a:xfrm flipH="1">
            <a:off x="8686572" y="2469804"/>
            <a:ext cx="723435" cy="26175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472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ntable Number Sense Activities for Pre-K by Slidesgo">
  <a:themeElements>
    <a:clrScheme name="Custom 11">
      <a:dk1>
        <a:sysClr val="windowText" lastClr="000000"/>
      </a:dk1>
      <a:lt1>
        <a:srgbClr val="F9EFA5"/>
      </a:lt1>
      <a:dk2>
        <a:srgbClr val="444D26"/>
      </a:dk2>
      <a:lt2>
        <a:srgbClr val="262626"/>
      </a:lt2>
      <a:accent1>
        <a:srgbClr val="FFFFFF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577</Words>
  <Application>Microsoft Office PowerPoint</Application>
  <PresentationFormat>Custom</PresentationFormat>
  <Paragraphs>106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Varela Round</vt:lpstr>
      <vt:lpstr>Annifont</vt:lpstr>
      <vt:lpstr>Karla</vt:lpstr>
      <vt:lpstr>SVN-Billo</vt:lpstr>
      <vt:lpstr>Love Ya Like A Sister</vt:lpstr>
      <vt:lpstr>Chau Philomene One</vt:lpstr>
      <vt:lpstr>Times New Roman</vt:lpstr>
      <vt:lpstr>Arial</vt:lpstr>
      <vt:lpstr>Printable Number Sense Activities for Pre-K by Slidesgo</vt:lpstr>
      <vt:lpstr>Trang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60</cp:revision>
  <dcterms:modified xsi:type="dcterms:W3CDTF">2025-01-31T07:17:36Z</dcterms:modified>
</cp:coreProperties>
</file>