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319" r:id="rId2"/>
    <p:sldId id="719" r:id="rId3"/>
    <p:sldId id="262" r:id="rId4"/>
    <p:sldId id="710" r:id="rId5"/>
    <p:sldId id="720" r:id="rId6"/>
    <p:sldId id="711" r:id="rId7"/>
    <p:sldId id="712" r:id="rId8"/>
    <p:sldId id="713" r:id="rId9"/>
    <p:sldId id="330" r:id="rId10"/>
  </p:sldIdLst>
  <p:sldSz cx="12161838" cy="6858000"/>
  <p:notesSz cx="6858000" cy="9144000"/>
  <p:embeddedFontLst>
    <p:embeddedFont>
      <p:font typeface="Annifont" panose="020B0604020202020204"/>
      <p:italic r:id="rId13"/>
    </p:embeddedFont>
    <p:embeddedFont>
      <p:font typeface="Chau Philomene One" panose="020B0604020202020204" charset="0"/>
      <p:regular r:id="rId14"/>
      <p:italic r:id="rId15"/>
    </p:embeddedFont>
    <p:embeddedFont>
      <p:font typeface="Karla" pitchFamily="2" charset="0"/>
      <p:regular r:id="rId16"/>
      <p:bold r:id="rId17"/>
      <p:italic r:id="rId18"/>
      <p:boldItalic r:id="rId19"/>
    </p:embeddedFont>
    <p:embeddedFont>
      <p:font typeface="Love Ya Like A Sister" panose="020B0604020202020204" charset="0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BA1"/>
    <a:srgbClr val="F6E9A1"/>
    <a:srgbClr val="FFFFCC"/>
    <a:srgbClr val="FFE196"/>
    <a:srgbClr val="F7E9A1"/>
    <a:srgbClr val="F4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108" y="60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Nên cho HS thực hành 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13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55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11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SH trình bày vở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259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27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động các tình huống vận dụng thực tế (nếu có)</a:t>
            </a:r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7" y="5934462"/>
            <a:ext cx="4624930" cy="805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13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97101" y="1875331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47: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LÀM QUEN VỚI CHỮ SỐ LA MÃ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30475" y="146046"/>
            <a:ext cx="11900887" cy="4178220"/>
            <a:chOff x="664351" y="518160"/>
            <a:chExt cx="11959991" cy="41989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5607993" cy="17630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Dùng que tính có thể xếp thành các số La Mã như hình bên: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512CC2-CEC1-628F-43EE-7AFD02C41F50}"/>
                </a:ext>
              </a:extLst>
            </p:cNvPr>
            <p:cNvSpPr txBox="1"/>
            <p:nvPr/>
          </p:nvSpPr>
          <p:spPr>
            <a:xfrm>
              <a:off x="664351" y="2954080"/>
              <a:ext cx="5607993" cy="17630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a) Dùng 5 que tính hãy xếp thành số 8, số 13 bằng chữ số La Mã.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868249-9ECD-F8AF-A012-2165FF5B2E46}"/>
                </a:ext>
              </a:extLst>
            </p:cNvPr>
            <p:cNvSpPr txBox="1"/>
            <p:nvPr/>
          </p:nvSpPr>
          <p:spPr>
            <a:xfrm>
              <a:off x="7016349" y="2954080"/>
              <a:ext cx="5607993" cy="17630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b) Để xếp được ba số 9 bằng chữ số La Mã thì dùng hết mất que tính?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64B3898-4228-2097-1C36-62CEA366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806" y="0"/>
            <a:ext cx="4311788" cy="21703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2D2B37-7791-EFDA-0CCD-11B616F0F7E0}"/>
              </a:ext>
            </a:extLst>
          </p:cNvPr>
          <p:cNvCxnSpPr>
            <a:cxnSpLocks/>
          </p:cNvCxnSpPr>
          <p:nvPr/>
        </p:nvCxnSpPr>
        <p:spPr>
          <a:xfrm>
            <a:off x="267874" y="4454921"/>
            <a:ext cx="571344" cy="1575398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79946A-F232-7968-FDE7-19C6F207DF50}"/>
              </a:ext>
            </a:extLst>
          </p:cNvPr>
          <p:cNvCxnSpPr>
            <a:cxnSpLocks/>
          </p:cNvCxnSpPr>
          <p:nvPr/>
        </p:nvCxnSpPr>
        <p:spPr>
          <a:xfrm flipV="1">
            <a:off x="881528" y="4454921"/>
            <a:ext cx="571344" cy="1575398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158C36-E6F1-5CCA-3F06-FBB12B16C16C}"/>
              </a:ext>
            </a:extLst>
          </p:cNvPr>
          <p:cNvCxnSpPr>
            <a:cxnSpLocks/>
          </p:cNvCxnSpPr>
          <p:nvPr/>
        </p:nvCxnSpPr>
        <p:spPr>
          <a:xfrm flipV="1">
            <a:off x="1651742" y="4454921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69C3D2-DAEC-562B-5BF5-239F94350706}"/>
              </a:ext>
            </a:extLst>
          </p:cNvPr>
          <p:cNvCxnSpPr>
            <a:cxnSpLocks/>
          </p:cNvCxnSpPr>
          <p:nvPr/>
        </p:nvCxnSpPr>
        <p:spPr>
          <a:xfrm flipV="1">
            <a:off x="1916437" y="4454921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92BEDD-85A3-FF81-9DAC-D8782FD86394}"/>
              </a:ext>
            </a:extLst>
          </p:cNvPr>
          <p:cNvCxnSpPr>
            <a:cxnSpLocks/>
          </p:cNvCxnSpPr>
          <p:nvPr/>
        </p:nvCxnSpPr>
        <p:spPr>
          <a:xfrm flipV="1">
            <a:off x="2181132" y="4454921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BEE017-6AAE-09E1-D721-8BF3AAD31C35}"/>
              </a:ext>
            </a:extLst>
          </p:cNvPr>
          <p:cNvCxnSpPr>
            <a:cxnSpLocks/>
          </p:cNvCxnSpPr>
          <p:nvPr/>
        </p:nvCxnSpPr>
        <p:spPr>
          <a:xfrm>
            <a:off x="6783451" y="4443818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0585C7-B445-61B4-377B-101DF7AEF1F6}"/>
              </a:ext>
            </a:extLst>
          </p:cNvPr>
          <p:cNvCxnSpPr>
            <a:cxnSpLocks/>
          </p:cNvCxnSpPr>
          <p:nvPr/>
        </p:nvCxnSpPr>
        <p:spPr>
          <a:xfrm flipV="1">
            <a:off x="6789944" y="4443817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4932BD-E760-3E15-817D-8D062CF859D1}"/>
              </a:ext>
            </a:extLst>
          </p:cNvPr>
          <p:cNvCxnSpPr>
            <a:cxnSpLocks/>
          </p:cNvCxnSpPr>
          <p:nvPr/>
        </p:nvCxnSpPr>
        <p:spPr>
          <a:xfrm flipV="1">
            <a:off x="6569038" y="4443817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141D0C-A51D-3912-CF7D-6821B62D865F}"/>
              </a:ext>
            </a:extLst>
          </p:cNvPr>
          <p:cNvCxnSpPr>
            <a:cxnSpLocks/>
          </p:cNvCxnSpPr>
          <p:nvPr/>
        </p:nvCxnSpPr>
        <p:spPr>
          <a:xfrm>
            <a:off x="8864034" y="4441719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B37BD-EA05-C53B-5AEB-92C20A9E90BC}"/>
              </a:ext>
            </a:extLst>
          </p:cNvPr>
          <p:cNvCxnSpPr>
            <a:cxnSpLocks/>
          </p:cNvCxnSpPr>
          <p:nvPr/>
        </p:nvCxnSpPr>
        <p:spPr>
          <a:xfrm flipV="1">
            <a:off x="8870527" y="4441718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F2C66-DE0C-6C38-BCED-4B4AD0F005CD}"/>
              </a:ext>
            </a:extLst>
          </p:cNvPr>
          <p:cNvCxnSpPr>
            <a:cxnSpLocks/>
          </p:cNvCxnSpPr>
          <p:nvPr/>
        </p:nvCxnSpPr>
        <p:spPr>
          <a:xfrm flipV="1">
            <a:off x="8649621" y="4441718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6E59EA-74BC-A217-9579-5E0835E8B7A9}"/>
              </a:ext>
            </a:extLst>
          </p:cNvPr>
          <p:cNvCxnSpPr>
            <a:cxnSpLocks/>
          </p:cNvCxnSpPr>
          <p:nvPr/>
        </p:nvCxnSpPr>
        <p:spPr>
          <a:xfrm>
            <a:off x="10944617" y="4439620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56079-C55F-459F-8D86-F535C3E7B2DE}"/>
              </a:ext>
            </a:extLst>
          </p:cNvPr>
          <p:cNvCxnSpPr>
            <a:cxnSpLocks/>
          </p:cNvCxnSpPr>
          <p:nvPr/>
        </p:nvCxnSpPr>
        <p:spPr>
          <a:xfrm flipV="1">
            <a:off x="10951110" y="4439619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74A474-3EE4-81FE-E7E8-7E45C161A061}"/>
              </a:ext>
            </a:extLst>
          </p:cNvPr>
          <p:cNvCxnSpPr>
            <a:cxnSpLocks/>
          </p:cNvCxnSpPr>
          <p:nvPr/>
        </p:nvCxnSpPr>
        <p:spPr>
          <a:xfrm flipV="1">
            <a:off x="10730204" y="4439619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D0F9355-3E13-965E-D5A1-B9D90EA3B7BA}"/>
              </a:ext>
            </a:extLst>
          </p:cNvPr>
          <p:cNvSpPr txBox="1"/>
          <p:nvPr/>
        </p:nvSpPr>
        <p:spPr>
          <a:xfrm>
            <a:off x="7018608" y="6145996"/>
            <a:ext cx="4445228" cy="646331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Dùng hết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/>
              <a:t> que tính.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C61D5B-BF7D-D640-40AA-6F7E56B7C0AE}"/>
              </a:ext>
            </a:extLst>
          </p:cNvPr>
          <p:cNvCxnSpPr>
            <a:cxnSpLocks/>
          </p:cNvCxnSpPr>
          <p:nvPr/>
        </p:nvCxnSpPr>
        <p:spPr>
          <a:xfrm>
            <a:off x="3328405" y="4445511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2BE51C-373A-A22A-398E-F75C8EF42D03}"/>
              </a:ext>
            </a:extLst>
          </p:cNvPr>
          <p:cNvCxnSpPr>
            <a:cxnSpLocks/>
          </p:cNvCxnSpPr>
          <p:nvPr/>
        </p:nvCxnSpPr>
        <p:spPr>
          <a:xfrm flipV="1">
            <a:off x="3334898" y="4445510"/>
            <a:ext cx="914145" cy="1584809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D9B42A-E50B-0220-8933-6AD417E56138}"/>
              </a:ext>
            </a:extLst>
          </p:cNvPr>
          <p:cNvCxnSpPr>
            <a:cxnSpLocks/>
          </p:cNvCxnSpPr>
          <p:nvPr/>
        </p:nvCxnSpPr>
        <p:spPr>
          <a:xfrm flipV="1">
            <a:off x="4464214" y="4439619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298725-2508-F1DD-B035-5783DAC28E40}"/>
              </a:ext>
            </a:extLst>
          </p:cNvPr>
          <p:cNvCxnSpPr>
            <a:cxnSpLocks/>
          </p:cNvCxnSpPr>
          <p:nvPr/>
        </p:nvCxnSpPr>
        <p:spPr>
          <a:xfrm flipV="1">
            <a:off x="4728909" y="4439619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C5241E-E0C1-0278-E2E2-9E5157722965}"/>
              </a:ext>
            </a:extLst>
          </p:cNvPr>
          <p:cNvCxnSpPr>
            <a:cxnSpLocks/>
          </p:cNvCxnSpPr>
          <p:nvPr/>
        </p:nvCxnSpPr>
        <p:spPr>
          <a:xfrm flipV="1">
            <a:off x="4993604" y="4439619"/>
            <a:ext cx="0" cy="1582711"/>
          </a:xfrm>
          <a:prstGeom prst="line">
            <a:avLst/>
          </a:prstGeom>
          <a:ln w="920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B690C-7810-ADE0-E043-47E8B0659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122" y="1403510"/>
            <a:ext cx="11315593" cy="464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DD8238-BE8E-CAE9-7DB9-8CDC62C31375}"/>
              </a:ext>
            </a:extLst>
          </p:cNvPr>
          <p:cNvSpPr/>
          <p:nvPr/>
        </p:nvSpPr>
        <p:spPr>
          <a:xfrm>
            <a:off x="4531366" y="4200439"/>
            <a:ext cx="341417" cy="48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56602" y="188891"/>
            <a:ext cx="9123861" cy="909883"/>
            <a:chOff x="906178" y="518160"/>
            <a:chExt cx="9169173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8383109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a) Tìm số La Mã thích hợp.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5BF1C08-1848-7BED-7EDF-B2A2E0A91C2C}"/>
              </a:ext>
            </a:extLst>
          </p:cNvPr>
          <p:cNvSpPr/>
          <p:nvPr/>
        </p:nvSpPr>
        <p:spPr>
          <a:xfrm>
            <a:off x="7439666" y="4185627"/>
            <a:ext cx="341417" cy="48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DD0F5A-E764-8DBA-F2E6-1BC53DBFCF3C}"/>
              </a:ext>
            </a:extLst>
          </p:cNvPr>
          <p:cNvSpPr/>
          <p:nvPr/>
        </p:nvSpPr>
        <p:spPr>
          <a:xfrm>
            <a:off x="8874766" y="4200439"/>
            <a:ext cx="341417" cy="48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61E9BA-22C6-C221-5E12-08BE32BD1B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568" b="18174"/>
          <a:stretch/>
        </p:blipFill>
        <p:spPr>
          <a:xfrm>
            <a:off x="4531377" y="4366962"/>
            <a:ext cx="341406" cy="1764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9BAB93-AA5D-A0F1-F3AD-F4D178C86F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694" b="17656"/>
          <a:stretch/>
        </p:blipFill>
        <p:spPr>
          <a:xfrm>
            <a:off x="7429518" y="4360486"/>
            <a:ext cx="423462" cy="18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1D92F2-624A-1398-7400-370948FF07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512" b="17520"/>
          <a:stretch/>
        </p:blipFill>
        <p:spPr>
          <a:xfrm>
            <a:off x="8810757" y="4335487"/>
            <a:ext cx="469433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56602" y="398441"/>
            <a:ext cx="11448633" cy="1346375"/>
            <a:chOff x="906178" y="518160"/>
            <a:chExt cx="11505491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0719428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b) Sắp xếp các số 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XIII, XVII, XII, XVIII </a:t>
              </a:r>
              <a:r>
                <a:rPr lang="en-US" sz="3600"/>
                <a:t>theo thứ tự từ bé đến lớn.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27885A-8467-62E5-9095-3996046ABBBE}"/>
              </a:ext>
            </a:extLst>
          </p:cNvPr>
          <p:cNvSpPr txBox="1"/>
          <p:nvPr/>
        </p:nvSpPr>
        <p:spPr>
          <a:xfrm>
            <a:off x="1266483" y="2144687"/>
            <a:ext cx="8310020" cy="1015663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XII, XIII, XVII, XVIII. </a:t>
            </a:r>
            <a:endParaRPr lang="en-US" sz="6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7F523-E6F6-7021-86DE-2ABFE4265498}"/>
              </a:ext>
            </a:extLst>
          </p:cNvPr>
          <p:cNvSpPr/>
          <p:nvPr/>
        </p:nvSpPr>
        <p:spPr>
          <a:xfrm>
            <a:off x="1111644" y="2144687"/>
            <a:ext cx="1688706" cy="1015663"/>
          </a:xfrm>
          <a:prstGeom prst="rect">
            <a:avLst/>
          </a:prstGeom>
          <a:solidFill>
            <a:srgbClr val="F8E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24129C-DE70-C1FC-62F2-03CE28CB016B}"/>
              </a:ext>
            </a:extLst>
          </p:cNvPr>
          <p:cNvSpPr/>
          <p:nvPr/>
        </p:nvSpPr>
        <p:spPr>
          <a:xfrm>
            <a:off x="2800350" y="2073347"/>
            <a:ext cx="1688706" cy="1015663"/>
          </a:xfrm>
          <a:prstGeom prst="rect">
            <a:avLst/>
          </a:prstGeom>
          <a:solidFill>
            <a:srgbClr val="F8E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9E673-EFF6-9F43-0D42-7A20087C8A06}"/>
              </a:ext>
            </a:extLst>
          </p:cNvPr>
          <p:cNvSpPr/>
          <p:nvPr/>
        </p:nvSpPr>
        <p:spPr>
          <a:xfrm>
            <a:off x="4643894" y="2216027"/>
            <a:ext cx="2042655" cy="1015663"/>
          </a:xfrm>
          <a:prstGeom prst="rect">
            <a:avLst/>
          </a:prstGeom>
          <a:solidFill>
            <a:srgbClr val="F8E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0EA42-5906-507D-E8FE-9C25192315B7}"/>
              </a:ext>
            </a:extLst>
          </p:cNvPr>
          <p:cNvSpPr/>
          <p:nvPr/>
        </p:nvSpPr>
        <p:spPr>
          <a:xfrm>
            <a:off x="6784237" y="2144687"/>
            <a:ext cx="2397863" cy="1015663"/>
          </a:xfrm>
          <a:prstGeom prst="rect">
            <a:avLst/>
          </a:prstGeom>
          <a:solidFill>
            <a:srgbClr val="F8E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8427766-6B00-C0D2-80DF-221BB9D29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08" t="10332" r="1408" b="52520"/>
          <a:stretch/>
        </p:blipFill>
        <p:spPr>
          <a:xfrm>
            <a:off x="0" y="1438816"/>
            <a:ext cx="12174793" cy="265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0E882-E4D2-079D-1F36-718D70FE5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59"/>
          <a:stretch/>
        </p:blipFill>
        <p:spPr>
          <a:xfrm>
            <a:off x="1620731" y="4588845"/>
            <a:ext cx="8933330" cy="230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612563" y="92441"/>
            <a:ext cx="10759248" cy="1346375"/>
            <a:chOff x="906178" y="518160"/>
            <a:chExt cx="11022227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236163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Chọn đồng hồ điện tử thích hợp với đồng hồ mặt trời.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32CFF9-2E80-8601-3E4E-0965F7F55D56}"/>
              </a:ext>
            </a:extLst>
          </p:cNvPr>
          <p:cNvCxnSpPr>
            <a:cxnSpLocks/>
          </p:cNvCxnSpPr>
          <p:nvPr/>
        </p:nvCxnSpPr>
        <p:spPr>
          <a:xfrm>
            <a:off x="2533650" y="3704344"/>
            <a:ext cx="3143250" cy="1248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89128C-C401-0BBD-01B5-0B1E0F283987}"/>
              </a:ext>
            </a:extLst>
          </p:cNvPr>
          <p:cNvCxnSpPr>
            <a:cxnSpLocks/>
          </p:cNvCxnSpPr>
          <p:nvPr/>
        </p:nvCxnSpPr>
        <p:spPr>
          <a:xfrm>
            <a:off x="6589819" y="3429000"/>
            <a:ext cx="2287481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23F2C3-6725-4D39-EDC8-BA8F949D6F71}"/>
              </a:ext>
            </a:extLst>
          </p:cNvPr>
          <p:cNvCxnSpPr>
            <a:cxnSpLocks/>
          </p:cNvCxnSpPr>
          <p:nvPr/>
        </p:nvCxnSpPr>
        <p:spPr>
          <a:xfrm flipH="1">
            <a:off x="3292326" y="3581400"/>
            <a:ext cx="6629762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7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462014" y="160518"/>
            <a:ext cx="10906104" cy="1346375"/>
            <a:chOff x="906178" y="518160"/>
            <a:chExt cx="10960267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0174204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Tìm đường đi cho chú linh dương đến hồ uống nước theo thứ tự các số La Mã từ 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/>
                <a:t> đến 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XX</a:t>
              </a:r>
              <a:r>
                <a:rPr lang="en-US" sz="3600"/>
                <a:t>.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94AA032-8951-2092-A9F6-744EB975A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557" y="1709910"/>
            <a:ext cx="12202395" cy="476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AD01F4-A69D-0C3F-40AB-B0779295A2F9}"/>
              </a:ext>
            </a:extLst>
          </p:cNvPr>
          <p:cNvSpPr/>
          <p:nvPr/>
        </p:nvSpPr>
        <p:spPr>
          <a:xfrm>
            <a:off x="2638425" y="2200274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551611-25DB-3E01-2A35-F0431D5AEB48}"/>
              </a:ext>
            </a:extLst>
          </p:cNvPr>
          <p:cNvSpPr/>
          <p:nvPr/>
        </p:nvSpPr>
        <p:spPr>
          <a:xfrm>
            <a:off x="3324225" y="2200274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A893D0-4E47-6CD0-8667-68F2C79DFBFD}"/>
              </a:ext>
            </a:extLst>
          </p:cNvPr>
          <p:cNvSpPr/>
          <p:nvPr/>
        </p:nvSpPr>
        <p:spPr>
          <a:xfrm>
            <a:off x="3324225" y="2690638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E36A67-2E26-B270-468A-ABDC24CC9730}"/>
              </a:ext>
            </a:extLst>
          </p:cNvPr>
          <p:cNvSpPr/>
          <p:nvPr/>
        </p:nvSpPr>
        <p:spPr>
          <a:xfrm>
            <a:off x="3981450" y="2690638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6B2415-C96D-2E69-DBEE-B6B75ECD6E24}"/>
              </a:ext>
            </a:extLst>
          </p:cNvPr>
          <p:cNvSpPr/>
          <p:nvPr/>
        </p:nvSpPr>
        <p:spPr>
          <a:xfrm>
            <a:off x="3981450" y="3205162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32500B-7764-4E23-A401-054A294D0D83}"/>
              </a:ext>
            </a:extLst>
          </p:cNvPr>
          <p:cNvSpPr/>
          <p:nvPr/>
        </p:nvSpPr>
        <p:spPr>
          <a:xfrm>
            <a:off x="4657725" y="3205162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058E8D-BE8D-F0C7-2CBF-0F12A0BBBC19}"/>
              </a:ext>
            </a:extLst>
          </p:cNvPr>
          <p:cNvSpPr/>
          <p:nvPr/>
        </p:nvSpPr>
        <p:spPr>
          <a:xfrm>
            <a:off x="4657725" y="3701796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2838A6-74F5-2D6B-08A4-07423050E1DF}"/>
              </a:ext>
            </a:extLst>
          </p:cNvPr>
          <p:cNvSpPr/>
          <p:nvPr/>
        </p:nvSpPr>
        <p:spPr>
          <a:xfrm>
            <a:off x="4657725" y="4198430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E5FB79-1FCD-34DB-1170-8867FF054EC4}"/>
              </a:ext>
            </a:extLst>
          </p:cNvPr>
          <p:cNvSpPr/>
          <p:nvPr/>
        </p:nvSpPr>
        <p:spPr>
          <a:xfrm>
            <a:off x="5324475" y="4198430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1684EF-5B93-13BE-9D67-4A5BC863CAE3}"/>
              </a:ext>
            </a:extLst>
          </p:cNvPr>
          <p:cNvSpPr/>
          <p:nvPr/>
        </p:nvSpPr>
        <p:spPr>
          <a:xfrm>
            <a:off x="6010275" y="4198430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13B50F-80FE-9A95-7737-125FD66EDD9B}"/>
              </a:ext>
            </a:extLst>
          </p:cNvPr>
          <p:cNvSpPr/>
          <p:nvPr/>
        </p:nvSpPr>
        <p:spPr>
          <a:xfrm>
            <a:off x="6010275" y="4700414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867EE0-134A-2CBA-AB10-8A25EF5A8902}"/>
              </a:ext>
            </a:extLst>
          </p:cNvPr>
          <p:cNvSpPr/>
          <p:nvPr/>
        </p:nvSpPr>
        <p:spPr>
          <a:xfrm>
            <a:off x="6010275" y="5202398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29EECB-600A-3355-453A-C546F971B64B}"/>
              </a:ext>
            </a:extLst>
          </p:cNvPr>
          <p:cNvSpPr/>
          <p:nvPr/>
        </p:nvSpPr>
        <p:spPr>
          <a:xfrm>
            <a:off x="6010275" y="5704382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459A59-9B0B-458F-2738-198138F7D2F0}"/>
              </a:ext>
            </a:extLst>
          </p:cNvPr>
          <p:cNvSpPr/>
          <p:nvPr/>
        </p:nvSpPr>
        <p:spPr>
          <a:xfrm>
            <a:off x="6686550" y="5704382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C796AD-24C7-52AF-9BEE-B5972FDDDD81}"/>
              </a:ext>
            </a:extLst>
          </p:cNvPr>
          <p:cNvSpPr/>
          <p:nvPr/>
        </p:nvSpPr>
        <p:spPr>
          <a:xfrm>
            <a:off x="7353300" y="5713907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DDC37F-FA52-E03F-417E-62BB386E01BA}"/>
              </a:ext>
            </a:extLst>
          </p:cNvPr>
          <p:cNvSpPr/>
          <p:nvPr/>
        </p:nvSpPr>
        <p:spPr>
          <a:xfrm>
            <a:off x="8029575" y="5723432"/>
            <a:ext cx="609600" cy="4476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931B33F-56F1-C833-81E8-95CB458646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39091" l="1302" r="13609">
                        <a14:foregroundMark x1="10533" y1="9394" x2="10651" y2="12121"/>
                        <a14:foregroundMark x1="11716" y1="7576" x2="11834" y2="11818"/>
                        <a14:foregroundMark x1="9822" y1="7273" x2="9704" y2="12121"/>
                        <a14:foregroundMark x1="8876" y1="9697" x2="9704" y2="13030"/>
                        <a14:foregroundMark x1="3669" y1="17273" x2="3432" y2="2030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5817" b="61400"/>
          <a:stretch/>
        </p:blipFill>
        <p:spPr>
          <a:xfrm>
            <a:off x="10046296" y="5027527"/>
            <a:ext cx="1730605" cy="18394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77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FAD07-4AF4-CE6E-F65F-CC9668F3FB9F}"/>
              </a:ext>
            </a:extLst>
          </p:cNvPr>
          <p:cNvSpPr txBox="1"/>
          <p:nvPr/>
        </p:nvSpPr>
        <p:spPr>
          <a:xfrm>
            <a:off x="1669951" y="1982450"/>
            <a:ext cx="9977534" cy="1446550"/>
          </a:xfrm>
          <a:prstGeom prst="rect">
            <a:avLst/>
          </a:prstGeom>
          <a:solidFill>
            <a:srgbClr val="F6E9A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 XII; XIII; XIV; XV</a:t>
            </a:r>
            <a:endParaRPr lang="en-US" sz="4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887772" y="680188"/>
            <a:ext cx="10582948" cy="909883"/>
            <a:chOff x="906178" y="518160"/>
            <a:chExt cx="10635506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9849442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b) Viết các số từ 1 đến 15 bằng chữ số La Mã.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30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2C6B8-C07A-C1E0-8EA8-977AA2E70D72}"/>
              </a:ext>
            </a:extLst>
          </p:cNvPr>
          <p:cNvSpPr txBox="1"/>
          <p:nvPr/>
        </p:nvSpPr>
        <p:spPr>
          <a:xfrm>
            <a:off x="77764" y="6858000"/>
            <a:ext cx="120051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Vận dụng</a:t>
            </a:r>
          </a:p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Mở rộng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068AA-9146-0951-179D-2278E053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68" y="79429"/>
            <a:ext cx="8475178" cy="30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490</Words>
  <Application>Microsoft Office PowerPoint</Application>
  <PresentationFormat>Custom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Karla</vt:lpstr>
      <vt:lpstr>SVN-Billo</vt:lpstr>
      <vt:lpstr>Times New Roman</vt:lpstr>
      <vt:lpstr>Chau Philomene One</vt:lpstr>
      <vt:lpstr>Annifont</vt:lpstr>
      <vt:lpstr>Love Ya Like A Sister</vt:lpstr>
      <vt:lpstr>Varela Round</vt:lpstr>
      <vt:lpstr>Printable Number Sense Activities for Pre-K by Slidesgo</vt:lpstr>
      <vt:lpstr>Trang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79</cp:revision>
  <dcterms:modified xsi:type="dcterms:W3CDTF">2025-01-31T07:18:25Z</dcterms:modified>
</cp:coreProperties>
</file>