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19" r:id="rId2"/>
    <p:sldId id="685" r:id="rId3"/>
    <p:sldId id="256" r:id="rId4"/>
    <p:sldId id="686" r:id="rId5"/>
    <p:sldId id="719" r:id="rId6"/>
    <p:sldId id="720" r:id="rId7"/>
    <p:sldId id="721" r:id="rId8"/>
    <p:sldId id="352" r:id="rId9"/>
    <p:sldId id="262" r:id="rId10"/>
    <p:sldId id="710" r:id="rId11"/>
    <p:sldId id="722" r:id="rId12"/>
    <p:sldId id="723" r:id="rId13"/>
    <p:sldId id="724" r:id="rId14"/>
  </p:sldIdLst>
  <p:sldSz cx="12161838" cy="6858000"/>
  <p:notesSz cx="6858000" cy="9144000"/>
  <p:embeddedFontLst>
    <p:embeddedFont>
      <p:font typeface="Annifont" panose="020B0604020202020204"/>
      <p:italic r:id="rId17"/>
    </p:embeddedFont>
    <p:embeddedFont>
      <p:font typeface="Chau Philomene One" panose="020B0604020202020204" charset="0"/>
      <p:regular r:id="rId18"/>
      <p:italic r:id="rId19"/>
    </p:embeddedFont>
    <p:embeddedFont>
      <p:font typeface="Karla" pitchFamily="2" charset="0"/>
      <p:regular r:id="rId20"/>
      <p:bold r:id="rId21"/>
      <p:italic r:id="rId22"/>
      <p:boldItalic r:id="rId23"/>
    </p:embeddedFont>
    <p:embeddedFont>
      <p:font typeface="Love Ya Like A Sister" panose="020B0604020202020204" charset="0"/>
      <p:regular r:id="rId24"/>
    </p:embeddedFont>
    <p:embeddedFont>
      <p:font typeface="Varela Round" panose="020B0604020202020204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A1"/>
    <a:srgbClr val="214B9D"/>
    <a:srgbClr val="FFFFFF"/>
    <a:srgbClr val="FFFFCC"/>
    <a:srgbClr val="F5E9A0"/>
    <a:srgbClr val="F9E7E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/>
              <a:t>Xong bài 1 thì quay về slide 8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13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1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76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15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97100" y="2061209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48: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LÀM TRÒN SỐ ĐẾN HÀNG CHỤC,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HÀNG TRĂM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28893" y="327091"/>
            <a:ext cx="11101109" cy="3562366"/>
            <a:chOff x="906178" y="518160"/>
            <a:chExt cx="11156240" cy="3580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370176" cy="343327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Rô-bốt, Việt và Mai cùng ghé thăm một trang trại, Rô-bốt đếm được có 1 242 con gà. Khi làm tròn số đến hàng chục:</a:t>
              </a:r>
            </a:p>
            <a:p>
              <a:pPr algn="just"/>
              <a:r>
                <a:rPr lang="en-US" sz="3600"/>
                <a:t>Mai nói: “Trang trại có khoảng 1 240 con gà”.</a:t>
              </a:r>
            </a:p>
            <a:p>
              <a:pPr algn="just"/>
              <a:r>
                <a:rPr lang="en-US" sz="3600"/>
                <a:t>Việt nói: “Trang trại có khoảng 1 250 con gà”.</a:t>
              </a:r>
            </a:p>
            <a:p>
              <a:pPr algn="just"/>
              <a:r>
                <a:rPr lang="en-US" sz="3600"/>
                <a:t>Theo em, bạn nào nói đúng?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023B6D6-57DA-8E52-6C2C-C256076772B8}"/>
              </a:ext>
            </a:extLst>
          </p:cNvPr>
          <p:cNvSpPr/>
          <p:nvPr/>
        </p:nvSpPr>
        <p:spPr>
          <a:xfrm>
            <a:off x="1083935" y="4326941"/>
            <a:ext cx="10318928" cy="205792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800">
                <a:solidFill>
                  <a:schemeClr val="tx1"/>
                </a:solidFill>
              </a:rPr>
              <a:t>Mai là người nói đúng vì 1 242 làm tròn đến hàng chục là 1 240.</a:t>
            </a:r>
          </a:p>
        </p:txBody>
      </p:sp>
    </p:spTree>
    <p:extLst>
      <p:ext uri="{BB962C8B-B14F-4D97-AF65-F5344CB8AC3E}">
        <p14:creationId xmlns:p14="http://schemas.microsoft.com/office/powerpoint/2010/main" val="14536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28893" y="6769"/>
            <a:ext cx="11504052" cy="1346374"/>
            <a:chOff x="906178" y="518160"/>
            <a:chExt cx="11561184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775121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Trong thư viện có 6 745 cuốn sách. Hỏi mỗi bạn làm tròn số sách đó đến hàng nào?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023B6D6-57DA-8E52-6C2C-C256076772B8}"/>
              </a:ext>
            </a:extLst>
          </p:cNvPr>
          <p:cNvSpPr/>
          <p:nvPr/>
        </p:nvSpPr>
        <p:spPr>
          <a:xfrm>
            <a:off x="650976" y="5044035"/>
            <a:ext cx="10857975" cy="17162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tx1"/>
                </a:solidFill>
              </a:rPr>
              <a:t>Nam làm trong số sách đến hàng chục.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tx1"/>
                </a:solidFill>
              </a:rPr>
              <a:t>Mai làm tròn số sách đến hàng trăm.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5DDAB-E9F6-F089-9D28-E0DA4CBB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99" y="1315221"/>
            <a:ext cx="6688240" cy="358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03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30083" y="330619"/>
            <a:ext cx="11631755" cy="921984"/>
            <a:chOff x="906178" y="518160"/>
            <a:chExt cx="11689521" cy="9265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775121" cy="835123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/>
                <a:t>Số?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9BF015-269E-4F55-B56A-D13878A7C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51" y="1603932"/>
            <a:ext cx="12186889" cy="262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3C96E5-752E-9D07-F5D5-4DAFB05B63EA}"/>
              </a:ext>
            </a:extLst>
          </p:cNvPr>
          <p:cNvSpPr/>
          <p:nvPr/>
        </p:nvSpPr>
        <p:spPr>
          <a:xfrm>
            <a:off x="10206615" y="2647950"/>
            <a:ext cx="1662547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</p:spTree>
    <p:extLst>
      <p:ext uri="{BB962C8B-B14F-4D97-AF65-F5344CB8AC3E}">
        <p14:creationId xmlns:p14="http://schemas.microsoft.com/office/powerpoint/2010/main" val="112108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81962-35DF-4A0B-3726-BDC606E48FD2}"/>
              </a:ext>
            </a:extLst>
          </p:cNvPr>
          <p:cNvGrpSpPr/>
          <p:nvPr/>
        </p:nvGrpSpPr>
        <p:grpSpPr>
          <a:xfrm>
            <a:off x="679088" y="829297"/>
            <a:ext cx="11482750" cy="4618093"/>
            <a:chOff x="956900" y="600697"/>
            <a:chExt cx="11482750" cy="46180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ADEDB-BDAA-A415-A04A-0418FF0A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847"/>
            <a:stretch/>
          </p:blipFill>
          <p:spPr>
            <a:xfrm>
              <a:off x="956900" y="600697"/>
              <a:ext cx="4211794" cy="4618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2FC0DF-4662-B361-B3A7-E5BEBB58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387" y="2783485"/>
              <a:ext cx="10265263" cy="189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11EA3-2443-833C-B97D-4D36A65D8E86}"/>
              </a:ext>
            </a:extLst>
          </p:cNvPr>
          <p:cNvGrpSpPr/>
          <p:nvPr/>
        </p:nvGrpSpPr>
        <p:grpSpPr>
          <a:xfrm>
            <a:off x="596672" y="153298"/>
            <a:ext cx="10968493" cy="6551404"/>
            <a:chOff x="596672" y="153297"/>
            <a:chExt cx="10968493" cy="65514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D33F77-B23E-769A-F4D1-28B17113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6672" y="153297"/>
              <a:ext cx="10968493" cy="6551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C9EACA-194C-98FE-D92A-0BD9D9AF4CFA}"/>
                </a:ext>
              </a:extLst>
            </p:cNvPr>
            <p:cNvSpPr/>
            <p:nvPr/>
          </p:nvSpPr>
          <p:spPr>
            <a:xfrm>
              <a:off x="628757" y="201423"/>
              <a:ext cx="2563623" cy="1090863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8720B-6106-3ED2-C933-2CAB9D87656B}"/>
              </a:ext>
            </a:extLst>
          </p:cNvPr>
          <p:cNvSpPr txBox="1"/>
          <p:nvPr/>
        </p:nvSpPr>
        <p:spPr>
          <a:xfrm>
            <a:off x="1604280" y="294087"/>
            <a:ext cx="10093435" cy="64633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a) Làm tròn đến số hàng chục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AB00-F5E0-B9C1-D5A1-9F254618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351" y="3096126"/>
            <a:ext cx="3754145" cy="391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D575F-50C9-CFD4-9206-7673C49CA066}"/>
              </a:ext>
            </a:extLst>
          </p:cNvPr>
          <p:cNvSpPr/>
          <p:nvPr/>
        </p:nvSpPr>
        <p:spPr>
          <a:xfrm>
            <a:off x="4010527" y="1572126"/>
            <a:ext cx="7876674" cy="4783239"/>
          </a:xfrm>
          <a:prstGeom prst="rect">
            <a:avLst/>
          </a:prstGeom>
          <a:solidFill>
            <a:srgbClr val="F9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6B107-8EBF-F31C-5010-C8434788A6B1}"/>
              </a:ext>
            </a:extLst>
          </p:cNvPr>
          <p:cNvSpPr txBox="1"/>
          <p:nvPr/>
        </p:nvSpPr>
        <p:spPr>
          <a:xfrm>
            <a:off x="4950017" y="2275287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1 726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1B13F0-F3B9-69FE-6D6E-51656D70005A}"/>
              </a:ext>
            </a:extLst>
          </p:cNvPr>
          <p:cNvCxnSpPr/>
          <p:nvPr/>
        </p:nvCxnSpPr>
        <p:spPr>
          <a:xfrm>
            <a:off x="6336628" y="2598452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C7027A-D14F-CBAF-D0E5-4BE8CD2ACCE1}"/>
              </a:ext>
            </a:extLst>
          </p:cNvPr>
          <p:cNvSpPr txBox="1"/>
          <p:nvPr/>
        </p:nvSpPr>
        <p:spPr>
          <a:xfrm>
            <a:off x="6278928" y="2055416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6 &gt;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27E73-DA85-1A67-9BEB-CA811AFB9495}"/>
              </a:ext>
            </a:extLst>
          </p:cNvPr>
          <p:cNvSpPr txBox="1"/>
          <p:nvPr/>
        </p:nvSpPr>
        <p:spPr>
          <a:xfrm>
            <a:off x="6336628" y="2598452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lên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016D-5562-7913-EE79-6A0B8630D912}"/>
              </a:ext>
            </a:extLst>
          </p:cNvPr>
          <p:cNvSpPr txBox="1"/>
          <p:nvPr/>
        </p:nvSpPr>
        <p:spPr>
          <a:xfrm>
            <a:off x="9128221" y="2213731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1 730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20010-ECA2-91B8-A7F1-A5F9331A50FC}"/>
              </a:ext>
            </a:extLst>
          </p:cNvPr>
          <p:cNvSpPr txBox="1"/>
          <p:nvPr/>
        </p:nvSpPr>
        <p:spPr>
          <a:xfrm>
            <a:off x="4950017" y="3563223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1 725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A18C4C-2C4B-FFCB-A1F7-415617F8E26A}"/>
              </a:ext>
            </a:extLst>
          </p:cNvPr>
          <p:cNvCxnSpPr/>
          <p:nvPr/>
        </p:nvCxnSpPr>
        <p:spPr>
          <a:xfrm>
            <a:off x="6336628" y="3886388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982C11-5095-845F-FBF3-7965EFF0241F}"/>
              </a:ext>
            </a:extLst>
          </p:cNvPr>
          <p:cNvSpPr txBox="1"/>
          <p:nvPr/>
        </p:nvSpPr>
        <p:spPr>
          <a:xfrm>
            <a:off x="6278928" y="3343352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5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A3EDC-6AE6-ECE0-007B-EFCFA1D1349E}"/>
              </a:ext>
            </a:extLst>
          </p:cNvPr>
          <p:cNvSpPr txBox="1"/>
          <p:nvPr/>
        </p:nvSpPr>
        <p:spPr>
          <a:xfrm>
            <a:off x="6336628" y="3886388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lên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4E0A1-2049-32F9-CB2A-5B8EC32DC8DC}"/>
              </a:ext>
            </a:extLst>
          </p:cNvPr>
          <p:cNvSpPr txBox="1"/>
          <p:nvPr/>
        </p:nvSpPr>
        <p:spPr>
          <a:xfrm>
            <a:off x="9128221" y="3501667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1 730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FBD2A-E567-61C5-B6F3-431E08F0AFF8}"/>
              </a:ext>
            </a:extLst>
          </p:cNvPr>
          <p:cNvSpPr txBox="1"/>
          <p:nvPr/>
        </p:nvSpPr>
        <p:spPr>
          <a:xfrm>
            <a:off x="4950017" y="4870975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1 723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0203E5-F6A2-E76B-FD55-8950B6A2A1D3}"/>
              </a:ext>
            </a:extLst>
          </p:cNvPr>
          <p:cNvCxnSpPr/>
          <p:nvPr/>
        </p:nvCxnSpPr>
        <p:spPr>
          <a:xfrm>
            <a:off x="6336628" y="5194140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11C835-612D-7F69-44A9-D7FF4AC2D46C}"/>
              </a:ext>
            </a:extLst>
          </p:cNvPr>
          <p:cNvSpPr txBox="1"/>
          <p:nvPr/>
        </p:nvSpPr>
        <p:spPr>
          <a:xfrm>
            <a:off x="6278928" y="4651104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3 &lt;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01711-116E-0386-72A5-FB2D6CDF2D65}"/>
              </a:ext>
            </a:extLst>
          </p:cNvPr>
          <p:cNvSpPr txBox="1"/>
          <p:nvPr/>
        </p:nvSpPr>
        <p:spPr>
          <a:xfrm>
            <a:off x="6336628" y="5194140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xuống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F3EF3-475C-25DA-DEC2-27A40E51EDCB}"/>
              </a:ext>
            </a:extLst>
          </p:cNvPr>
          <p:cNvSpPr txBox="1"/>
          <p:nvPr/>
        </p:nvSpPr>
        <p:spPr>
          <a:xfrm>
            <a:off x="9128221" y="4809419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1 720 </a:t>
            </a:r>
          </a:p>
        </p:txBody>
      </p:sp>
    </p:spTree>
    <p:extLst>
      <p:ext uri="{BB962C8B-B14F-4D97-AF65-F5344CB8AC3E}">
        <p14:creationId xmlns:p14="http://schemas.microsoft.com/office/powerpoint/2010/main" val="34580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6" grpId="0"/>
      <p:bldP spid="7" grpId="0"/>
      <p:bldP spid="9" grpId="0"/>
      <p:bldP spid="10" grpId="0"/>
      <p:bldP spid="13" grpId="0"/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1449-34CE-C7A8-92BD-FF35BA60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18B94-4A3E-4DA2-EFF9-40C7E9E6F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79669F-FFFE-C0E4-C989-CD16317AFEF2}"/>
              </a:ext>
            </a:extLst>
          </p:cNvPr>
          <p:cNvSpPr/>
          <p:nvPr/>
        </p:nvSpPr>
        <p:spPr>
          <a:xfrm>
            <a:off x="909254" y="1606451"/>
            <a:ext cx="10343329" cy="324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   Khi làm tròn đến số hàng chục, ta so sánh chữ số hàng đơn vị với 5. Nếu chữ số hàng đơn vị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14897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8720B-6106-3ED2-C933-2CAB9D87656B}"/>
              </a:ext>
            </a:extLst>
          </p:cNvPr>
          <p:cNvSpPr txBox="1"/>
          <p:nvPr/>
        </p:nvSpPr>
        <p:spPr>
          <a:xfrm>
            <a:off x="1604280" y="294087"/>
            <a:ext cx="10093435" cy="64633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 Làm tròn đến số hàng trăm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D575F-50C9-CFD4-9206-7673C49CA066}"/>
              </a:ext>
            </a:extLst>
          </p:cNvPr>
          <p:cNvSpPr/>
          <p:nvPr/>
        </p:nvSpPr>
        <p:spPr>
          <a:xfrm>
            <a:off x="3912654" y="1324476"/>
            <a:ext cx="7876674" cy="4783239"/>
          </a:xfrm>
          <a:prstGeom prst="rect">
            <a:avLst/>
          </a:prstGeom>
          <a:solidFill>
            <a:srgbClr val="F9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6B107-8EBF-F31C-5010-C8434788A6B1}"/>
              </a:ext>
            </a:extLst>
          </p:cNvPr>
          <p:cNvSpPr txBox="1"/>
          <p:nvPr/>
        </p:nvSpPr>
        <p:spPr>
          <a:xfrm>
            <a:off x="4852144" y="2027637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1 786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1B13F0-F3B9-69FE-6D6E-51656D70005A}"/>
              </a:ext>
            </a:extLst>
          </p:cNvPr>
          <p:cNvCxnSpPr/>
          <p:nvPr/>
        </p:nvCxnSpPr>
        <p:spPr>
          <a:xfrm>
            <a:off x="6238755" y="2350802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C7027A-D14F-CBAF-D0E5-4BE8CD2ACCE1}"/>
              </a:ext>
            </a:extLst>
          </p:cNvPr>
          <p:cNvSpPr txBox="1"/>
          <p:nvPr/>
        </p:nvSpPr>
        <p:spPr>
          <a:xfrm>
            <a:off x="6181055" y="1807766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8 &gt;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27E73-DA85-1A67-9BEB-CA811AFB9495}"/>
              </a:ext>
            </a:extLst>
          </p:cNvPr>
          <p:cNvSpPr txBox="1"/>
          <p:nvPr/>
        </p:nvSpPr>
        <p:spPr>
          <a:xfrm>
            <a:off x="6238755" y="2350802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lên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016D-5562-7913-EE79-6A0B8630D912}"/>
              </a:ext>
            </a:extLst>
          </p:cNvPr>
          <p:cNvSpPr txBox="1"/>
          <p:nvPr/>
        </p:nvSpPr>
        <p:spPr>
          <a:xfrm>
            <a:off x="9030348" y="1966081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1 800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20010-ECA2-91B8-A7F1-A5F9331A50FC}"/>
              </a:ext>
            </a:extLst>
          </p:cNvPr>
          <p:cNvSpPr txBox="1"/>
          <p:nvPr/>
        </p:nvSpPr>
        <p:spPr>
          <a:xfrm>
            <a:off x="4852144" y="3315573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1 756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A18C4C-2C4B-FFCB-A1F7-415617F8E26A}"/>
              </a:ext>
            </a:extLst>
          </p:cNvPr>
          <p:cNvCxnSpPr/>
          <p:nvPr/>
        </p:nvCxnSpPr>
        <p:spPr>
          <a:xfrm>
            <a:off x="6238755" y="3638738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982C11-5095-845F-FBF3-7965EFF0241F}"/>
              </a:ext>
            </a:extLst>
          </p:cNvPr>
          <p:cNvSpPr txBox="1"/>
          <p:nvPr/>
        </p:nvSpPr>
        <p:spPr>
          <a:xfrm>
            <a:off x="6181055" y="3095702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5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A3EDC-6AE6-ECE0-007B-EFCFA1D1349E}"/>
              </a:ext>
            </a:extLst>
          </p:cNvPr>
          <p:cNvSpPr txBox="1"/>
          <p:nvPr/>
        </p:nvSpPr>
        <p:spPr>
          <a:xfrm>
            <a:off x="6238755" y="3638738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lên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4E0A1-2049-32F9-CB2A-5B8EC32DC8DC}"/>
              </a:ext>
            </a:extLst>
          </p:cNvPr>
          <p:cNvSpPr txBox="1"/>
          <p:nvPr/>
        </p:nvSpPr>
        <p:spPr>
          <a:xfrm>
            <a:off x="9030348" y="3254017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1 800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FBD2A-E567-61C5-B6F3-431E08F0AFF8}"/>
              </a:ext>
            </a:extLst>
          </p:cNvPr>
          <p:cNvSpPr txBox="1"/>
          <p:nvPr/>
        </p:nvSpPr>
        <p:spPr>
          <a:xfrm>
            <a:off x="4852144" y="4623325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1 726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0203E5-F6A2-E76B-FD55-8950B6A2A1D3}"/>
              </a:ext>
            </a:extLst>
          </p:cNvPr>
          <p:cNvCxnSpPr/>
          <p:nvPr/>
        </p:nvCxnSpPr>
        <p:spPr>
          <a:xfrm>
            <a:off x="6238755" y="4946490"/>
            <a:ext cx="274184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11C835-612D-7F69-44A9-D7FF4AC2D46C}"/>
              </a:ext>
            </a:extLst>
          </p:cNvPr>
          <p:cNvSpPr txBox="1"/>
          <p:nvPr/>
        </p:nvSpPr>
        <p:spPr>
          <a:xfrm>
            <a:off x="6181055" y="4403454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Vì 2 &lt;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01711-116E-0386-72A5-FB2D6CDF2D65}"/>
              </a:ext>
            </a:extLst>
          </p:cNvPr>
          <p:cNvSpPr txBox="1"/>
          <p:nvPr/>
        </p:nvSpPr>
        <p:spPr>
          <a:xfrm>
            <a:off x="6238755" y="4946490"/>
            <a:ext cx="27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làm tròn xuống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F3EF3-475C-25DA-DEC2-27A40E51EDCB}"/>
              </a:ext>
            </a:extLst>
          </p:cNvPr>
          <p:cNvSpPr txBox="1"/>
          <p:nvPr/>
        </p:nvSpPr>
        <p:spPr>
          <a:xfrm>
            <a:off x="9030348" y="4561769"/>
            <a:ext cx="17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1 700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588B19-593D-ED98-5174-EE1EE2CBF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773" y="3716095"/>
            <a:ext cx="4010527" cy="254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0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6" grpId="0"/>
      <p:bldP spid="7" grpId="0"/>
      <p:bldP spid="9" grpId="0"/>
      <p:bldP spid="10" grpId="0"/>
      <p:bldP spid="13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1449-34CE-C7A8-92BD-FF35BA60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18B94-4A3E-4DA2-EFF9-40C7E9E6F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79669F-FFFE-C0E4-C989-CD16317AFEF2}"/>
              </a:ext>
            </a:extLst>
          </p:cNvPr>
          <p:cNvSpPr/>
          <p:nvPr/>
        </p:nvSpPr>
        <p:spPr>
          <a:xfrm>
            <a:off x="909254" y="1606451"/>
            <a:ext cx="10343329" cy="324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   Khi làm tròn đến số hàng trăm, ta so sánh chữ số hàng chục với 5. Nếu chữ số hàng chục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129829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490376" y="57830"/>
            <a:ext cx="11153950" cy="1346375"/>
            <a:chOff x="906178" y="518160"/>
            <a:chExt cx="11209344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Làm tròn các số 2 864, 3 058 và 4 315 đến hàng chục, hàng trăm.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4FA73-810A-B9C3-D4BB-1FFBB1EF50CF}"/>
              </a:ext>
            </a:extLst>
          </p:cNvPr>
          <p:cNvSpPr/>
          <p:nvPr/>
        </p:nvSpPr>
        <p:spPr>
          <a:xfrm>
            <a:off x="1245418" y="1432716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2 864 làm tròn đến hàng chục là: 2 860.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1736E0-C34A-8CDB-6B45-B76A434BD0EB}"/>
              </a:ext>
            </a:extLst>
          </p:cNvPr>
          <p:cNvSpPr/>
          <p:nvPr/>
        </p:nvSpPr>
        <p:spPr>
          <a:xfrm>
            <a:off x="1245418" y="2358656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2 864 làm tròn đến hàng trăm là: 2 900.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C60E7-3BAA-0136-DD0F-380FC7650654}"/>
              </a:ext>
            </a:extLst>
          </p:cNvPr>
          <p:cNvSpPr/>
          <p:nvPr/>
        </p:nvSpPr>
        <p:spPr>
          <a:xfrm>
            <a:off x="1245418" y="3284596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3 058 làm tròn đến hàng chục là: 3 060.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39C0A-CBE3-16BC-8991-78C986D0B57C}"/>
              </a:ext>
            </a:extLst>
          </p:cNvPr>
          <p:cNvSpPr/>
          <p:nvPr/>
        </p:nvSpPr>
        <p:spPr>
          <a:xfrm>
            <a:off x="1245418" y="4211022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3 058 làm tròn đến hàng trăm là: 3 100.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9B4C7-3B59-051A-AB63-6C6C3749E375}"/>
              </a:ext>
            </a:extLst>
          </p:cNvPr>
          <p:cNvSpPr/>
          <p:nvPr/>
        </p:nvSpPr>
        <p:spPr>
          <a:xfrm>
            <a:off x="1245418" y="5137448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4 315 làm tròn đến hàng chục là: 4 320.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EF6B1-F108-113A-2F3E-90D40D4DB808}"/>
              </a:ext>
            </a:extLst>
          </p:cNvPr>
          <p:cNvSpPr/>
          <p:nvPr/>
        </p:nvSpPr>
        <p:spPr>
          <a:xfrm>
            <a:off x="1245418" y="6063874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4 315 làm tròn đến hàng trăm là: 4 300. 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833</Words>
  <Application>Microsoft Office PowerPoint</Application>
  <PresentationFormat>Custom</PresentationFormat>
  <Paragraphs>93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Chau Philomene One</vt:lpstr>
      <vt:lpstr>SVN-Billo</vt:lpstr>
      <vt:lpstr>Karla</vt:lpstr>
      <vt:lpstr>Annifont</vt:lpstr>
      <vt:lpstr>Varela Round</vt:lpstr>
      <vt:lpstr>Love Ya Like A Sister</vt:lpstr>
      <vt:lpstr>Arial</vt:lpstr>
      <vt:lpstr>Printable Number Sense Activities for Pre-K by Slidesgo</vt:lpstr>
      <vt:lpstr>Trang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82</cp:revision>
  <dcterms:modified xsi:type="dcterms:W3CDTF">2025-01-31T07:18:58Z</dcterms:modified>
</cp:coreProperties>
</file>