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319" r:id="rId2"/>
    <p:sldId id="722" r:id="rId3"/>
    <p:sldId id="723" r:id="rId4"/>
    <p:sldId id="724" r:id="rId5"/>
    <p:sldId id="725" r:id="rId6"/>
    <p:sldId id="726" r:id="rId7"/>
    <p:sldId id="727" r:id="rId8"/>
    <p:sldId id="729" r:id="rId9"/>
    <p:sldId id="728" r:id="rId10"/>
    <p:sldId id="730" r:id="rId11"/>
  </p:sldIdLst>
  <p:sldSz cx="12161838" cy="6858000"/>
  <p:notesSz cx="6858000" cy="9144000"/>
  <p:embeddedFontLst>
    <p:embeddedFont>
      <p:font typeface="Annifont" panose="020B0604020202020204"/>
      <p:italic r:id="rId14"/>
    </p:embeddedFont>
    <p:embeddedFont>
      <p:font typeface="Chau Philomene One" panose="020B0604020202020204" charset="0"/>
      <p:regular r:id="rId15"/>
      <p:italic r:id="rId16"/>
    </p:embeddedFont>
    <p:embeddedFont>
      <p:font typeface="Karla" pitchFamily="2" charset="0"/>
      <p:regular r:id="rId17"/>
      <p:bold r:id="rId18"/>
      <p:italic r:id="rId19"/>
      <p:boldItalic r:id="rId20"/>
    </p:embeddedFont>
    <p:embeddedFont>
      <p:font typeface="Love Ya Like A Sister" panose="020B0604020202020204" charset="0"/>
      <p:regular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A1"/>
    <a:srgbClr val="214B9D"/>
    <a:srgbClr val="FFFFFF"/>
    <a:srgbClr val="FFFFCC"/>
    <a:srgbClr val="F5E9A0"/>
    <a:srgbClr val="F9E7EC"/>
    <a:srgbClr val="FFE196"/>
    <a:srgbClr val="F7E9A1"/>
    <a:srgbClr val="F4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66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3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21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76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98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63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97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62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48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7" y="5934462"/>
            <a:ext cx="4624930" cy="805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17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97100" y="2269757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49: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LUYỆN TẬP CHUNG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1660648"/>
            <a:chOff x="906178" y="518160"/>
            <a:chExt cx="11419726" cy="16688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157745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Trên giá sách có một số bộ sách gồm 8 cuốn được đánh số từ I đến VIII. Bố của Mai đã lấy 2 cuốn sách để đọc. Hỏi đó là những cuốn được đánh số mấy?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54B4D1-7233-79A6-3D48-5F1DA2960DC1}"/>
              </a:ext>
            </a:extLst>
          </p:cNvPr>
          <p:cNvSpPr txBox="1"/>
          <p:nvPr/>
        </p:nvSpPr>
        <p:spPr>
          <a:xfrm>
            <a:off x="1029045" y="5494672"/>
            <a:ext cx="10719952" cy="1323439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Bố của Mai đã lấy 2 cuốn sách là cuốn đánh số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4000"/>
              <a:t> (3) và cuốn đánh số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4000"/>
              <a:t> (6).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D2FF8-46E1-6754-64CA-999E4E971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2359" y="1960044"/>
            <a:ext cx="6517119" cy="365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99FAAD-14EF-7563-A6F2-2EEDC04B99D7}"/>
              </a:ext>
            </a:extLst>
          </p:cNvPr>
          <p:cNvSpPr/>
          <p:nvPr/>
        </p:nvSpPr>
        <p:spPr>
          <a:xfrm>
            <a:off x="3772392" y="342900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2C476-AFE4-C996-9484-AD713350281B}"/>
              </a:ext>
            </a:extLst>
          </p:cNvPr>
          <p:cNvSpPr/>
          <p:nvPr/>
        </p:nvSpPr>
        <p:spPr>
          <a:xfrm>
            <a:off x="4325845" y="344034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5EA70D-C83F-3A5F-4D59-3EACA4C2184E}"/>
              </a:ext>
            </a:extLst>
          </p:cNvPr>
          <p:cNvSpPr/>
          <p:nvPr/>
        </p:nvSpPr>
        <p:spPr>
          <a:xfrm>
            <a:off x="4879298" y="345168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85511-103B-F35B-B7C7-41E8DA068E4E}"/>
              </a:ext>
            </a:extLst>
          </p:cNvPr>
          <p:cNvSpPr/>
          <p:nvPr/>
        </p:nvSpPr>
        <p:spPr>
          <a:xfrm>
            <a:off x="5432751" y="346302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3122BC-B1E7-9A3A-BB55-DE61BE21959C}"/>
              </a:ext>
            </a:extLst>
          </p:cNvPr>
          <p:cNvSpPr/>
          <p:nvPr/>
        </p:nvSpPr>
        <p:spPr>
          <a:xfrm>
            <a:off x="5986204" y="347436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2CC0DA-4845-6A0F-B43D-743507628F81}"/>
              </a:ext>
            </a:extLst>
          </p:cNvPr>
          <p:cNvSpPr/>
          <p:nvPr/>
        </p:nvSpPr>
        <p:spPr>
          <a:xfrm>
            <a:off x="6539657" y="348570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3553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28893" y="6769"/>
            <a:ext cx="11504052" cy="909882"/>
            <a:chOff x="906178" y="518160"/>
            <a:chExt cx="1156118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0775121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7A5529-2C2C-93F4-7FE4-0E9BC25E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7429"/>
            <a:ext cx="12161838" cy="590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B6FC42-B1A8-639D-861D-FE339378A18A}"/>
              </a:ext>
            </a:extLst>
          </p:cNvPr>
          <p:cNvSpPr/>
          <p:nvPr/>
        </p:nvSpPr>
        <p:spPr>
          <a:xfrm>
            <a:off x="10358016" y="3717046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055C3-B991-B5D7-6FC5-B708133AEC79}"/>
              </a:ext>
            </a:extLst>
          </p:cNvPr>
          <p:cNvSpPr/>
          <p:nvPr/>
        </p:nvSpPr>
        <p:spPr>
          <a:xfrm>
            <a:off x="10752143" y="2499103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8 504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450B2-741F-C02E-51C4-9C4933D9D4A6}"/>
              </a:ext>
            </a:extLst>
          </p:cNvPr>
          <p:cNvSpPr/>
          <p:nvPr/>
        </p:nvSpPr>
        <p:spPr>
          <a:xfrm>
            <a:off x="10358015" y="1009360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7 006</a:t>
            </a:r>
          </a:p>
        </p:txBody>
      </p:sp>
    </p:spTree>
    <p:extLst>
      <p:ext uri="{BB962C8B-B14F-4D97-AF65-F5344CB8AC3E}">
        <p14:creationId xmlns:p14="http://schemas.microsoft.com/office/powerpoint/2010/main" val="116003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631755" cy="921984"/>
            <a:chOff x="906178" y="518160"/>
            <a:chExt cx="11689521" cy="9265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775121" cy="835123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/>
                <a:t>Số?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6399272-52FD-488A-35C6-0DC95F64A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71" y="1544387"/>
            <a:ext cx="11775488" cy="376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A13311-DA43-0FBD-7E9F-B6A379839CC8}"/>
              </a:ext>
            </a:extLst>
          </p:cNvPr>
          <p:cNvSpPr/>
          <p:nvPr/>
        </p:nvSpPr>
        <p:spPr>
          <a:xfrm>
            <a:off x="4421467" y="2403507"/>
            <a:ext cx="1135541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3 499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4DDF6-9A92-6E30-C3BA-234819751782}"/>
              </a:ext>
            </a:extLst>
          </p:cNvPr>
          <p:cNvSpPr/>
          <p:nvPr/>
        </p:nvSpPr>
        <p:spPr>
          <a:xfrm>
            <a:off x="6656522" y="2403507"/>
            <a:ext cx="1135541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3 501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2A8BEB-09AE-FA09-3B4F-70C072458BFF}"/>
              </a:ext>
            </a:extLst>
          </p:cNvPr>
          <p:cNvSpPr/>
          <p:nvPr/>
        </p:nvSpPr>
        <p:spPr>
          <a:xfrm>
            <a:off x="2169934" y="4121416"/>
            <a:ext cx="1135541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9 993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A2559E-994C-F458-D5AA-3BB098FB8415}"/>
              </a:ext>
            </a:extLst>
          </p:cNvPr>
          <p:cNvSpPr/>
          <p:nvPr/>
        </p:nvSpPr>
        <p:spPr>
          <a:xfrm>
            <a:off x="5520981" y="4121416"/>
            <a:ext cx="1135541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9 996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A2BD7-FE3E-102F-5C75-24B684D4CB22}"/>
              </a:ext>
            </a:extLst>
          </p:cNvPr>
          <p:cNvSpPr/>
          <p:nvPr/>
        </p:nvSpPr>
        <p:spPr>
          <a:xfrm>
            <a:off x="9994977" y="4105374"/>
            <a:ext cx="1378877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112108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631755" cy="4622012"/>
            <a:chOff x="906178" y="518160"/>
            <a:chExt cx="11689521" cy="46449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775121" cy="773262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Chọn câu trả lời đúng.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3C86D8-D95B-7478-9351-81FD070E639C}"/>
                </a:ext>
              </a:extLst>
            </p:cNvPr>
            <p:cNvSpPr txBox="1"/>
            <p:nvPr/>
          </p:nvSpPr>
          <p:spPr>
            <a:xfrm>
              <a:off x="1820578" y="1753954"/>
              <a:ext cx="10775121" cy="773262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a) Số 2 846 có chữ số hàng chục là: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3AB340-FAC0-D064-538E-ABFCBF39D93F}"/>
                </a:ext>
              </a:extLst>
            </p:cNvPr>
            <p:cNvSpPr txBox="1"/>
            <p:nvPr/>
          </p:nvSpPr>
          <p:spPr>
            <a:xfrm>
              <a:off x="1820578" y="4389866"/>
              <a:ext cx="10775121" cy="773262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a) Số 2 846 làm tròn đến hàng chục là: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F63A24-611D-8C84-191A-818375581214}"/>
              </a:ext>
            </a:extLst>
          </p:cNvPr>
          <p:cNvSpPr txBox="1"/>
          <p:nvPr/>
        </p:nvSpPr>
        <p:spPr>
          <a:xfrm>
            <a:off x="1087039" y="2630826"/>
            <a:ext cx="10721874" cy="769440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A. 2		B. 8		C. 4		D. 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1BBC03-303B-B224-050F-860F8E891578}"/>
              </a:ext>
            </a:extLst>
          </p:cNvPr>
          <p:cNvSpPr/>
          <p:nvPr/>
        </p:nvSpPr>
        <p:spPr>
          <a:xfrm>
            <a:off x="6608397" y="2690984"/>
            <a:ext cx="722846" cy="722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137F5-5E46-0B75-FF4B-6A40B683EB84}"/>
              </a:ext>
            </a:extLst>
          </p:cNvPr>
          <p:cNvSpPr txBox="1"/>
          <p:nvPr/>
        </p:nvSpPr>
        <p:spPr>
          <a:xfrm>
            <a:off x="1087039" y="5414714"/>
            <a:ext cx="10721874" cy="76944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A. 2 900	B. 2 850	C. 2 840	D. 2  800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57A356-AC82-6BC6-C637-269F1EC6C96C}"/>
              </a:ext>
            </a:extLst>
          </p:cNvPr>
          <p:cNvSpPr/>
          <p:nvPr/>
        </p:nvSpPr>
        <p:spPr>
          <a:xfrm>
            <a:off x="3825092" y="5461309"/>
            <a:ext cx="722846" cy="722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2399312"/>
            <a:chOff x="906178" y="518160"/>
            <a:chExt cx="11419726" cy="241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2319789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Các bạn Mai, Nam, Việt và Rô-bốt cùng chơi “Đuổi hình bắt chữ” và lần lượt nhận được số điểm là 2 150 điểm, 1 650 điểm, 2 300 và 1 850 điểm.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5B206D-139D-519F-3A1C-134059B7D9A7}"/>
              </a:ext>
            </a:extLst>
          </p:cNvPr>
          <p:cNvSpPr txBox="1"/>
          <p:nvPr/>
        </p:nvSpPr>
        <p:spPr>
          <a:xfrm>
            <a:off x="1295586" y="2703441"/>
            <a:ext cx="10453411" cy="3170099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a) Bạn nào nhận được số điểm cao nhất?</a:t>
            </a:r>
          </a:p>
          <a:p>
            <a:pPr algn="just"/>
            <a:r>
              <a:rPr lang="en-US" sz="4000"/>
              <a:t>b) Những bạn nào nhận được điểm nhiều hơn 2 000?</a:t>
            </a:r>
          </a:p>
          <a:p>
            <a:pPr algn="just"/>
            <a:r>
              <a:rPr lang="en-US" sz="4000"/>
              <a:t>c) Những bạn nào nhận được ít hơn 2 000 điểm?</a:t>
            </a:r>
          </a:p>
        </p:txBody>
      </p:sp>
    </p:spTree>
    <p:extLst>
      <p:ext uri="{BB962C8B-B14F-4D97-AF65-F5344CB8AC3E}">
        <p14:creationId xmlns:p14="http://schemas.microsoft.com/office/powerpoint/2010/main" val="178847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2399312"/>
            <a:chOff x="906178" y="518160"/>
            <a:chExt cx="11419726" cy="241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2319789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Các bạn Mai, Nam, Việt và Rô-bốt cùng chơi “Đuổi hình bắt chữ” và lần lượt nhận được số điểm là 2 150 điểm, 1 650 điểm, 2 300 và 1 850 điểm.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5B206D-139D-519F-3A1C-134059B7D9A7}"/>
              </a:ext>
            </a:extLst>
          </p:cNvPr>
          <p:cNvSpPr txBox="1"/>
          <p:nvPr/>
        </p:nvSpPr>
        <p:spPr>
          <a:xfrm>
            <a:off x="1295586" y="2703441"/>
            <a:ext cx="10453411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a) Bạn nào nhận được số điểm cao nhất?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4B4D1-7233-79A6-3D48-5F1DA2960DC1}"/>
              </a:ext>
            </a:extLst>
          </p:cNvPr>
          <p:cNvSpPr txBox="1"/>
          <p:nvPr/>
        </p:nvSpPr>
        <p:spPr>
          <a:xfrm>
            <a:off x="1985397" y="3726000"/>
            <a:ext cx="9763600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Việt nhận được số điểm cao nhất. </a:t>
            </a:r>
          </a:p>
        </p:txBody>
      </p:sp>
    </p:spTree>
    <p:extLst>
      <p:ext uri="{BB962C8B-B14F-4D97-AF65-F5344CB8AC3E}">
        <p14:creationId xmlns:p14="http://schemas.microsoft.com/office/powerpoint/2010/main" val="308941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2399312"/>
            <a:chOff x="906178" y="518160"/>
            <a:chExt cx="11419726" cy="241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2319789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Các bạn Mai, Nam, Việt và Rô-bốt cùng chơi “Đuổi hình bắt chữ” và lần lượt nhận được số điểm là 2 150 điểm, 1 650 điểm, 2 300 và 1 850 điểm.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5B206D-139D-519F-3A1C-134059B7D9A7}"/>
              </a:ext>
            </a:extLst>
          </p:cNvPr>
          <p:cNvSpPr txBox="1"/>
          <p:nvPr/>
        </p:nvSpPr>
        <p:spPr>
          <a:xfrm>
            <a:off x="1295586" y="2703441"/>
            <a:ext cx="10453411" cy="1323439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b) Những bạn nào nhận được điểm nhiều hơn 2 000?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4B4D1-7233-79A6-3D48-5F1DA2960DC1}"/>
              </a:ext>
            </a:extLst>
          </p:cNvPr>
          <p:cNvSpPr txBox="1"/>
          <p:nvPr/>
        </p:nvSpPr>
        <p:spPr>
          <a:xfrm>
            <a:off x="1295585" y="4213529"/>
            <a:ext cx="10719952" cy="1323439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Những bạn nhận được điểm nhiều hơn 2 000 là: </a:t>
            </a:r>
            <a:r>
              <a:rPr lang="en-US" sz="4000">
                <a:solidFill>
                  <a:srgbClr val="FF0000"/>
                </a:solidFill>
              </a:rPr>
              <a:t>Mai</a:t>
            </a:r>
            <a:r>
              <a:rPr lang="en-US" sz="4000"/>
              <a:t> và </a:t>
            </a:r>
            <a:r>
              <a:rPr lang="en-US" sz="4000">
                <a:solidFill>
                  <a:srgbClr val="FF0000"/>
                </a:solidFill>
              </a:rPr>
              <a:t>Việt</a:t>
            </a:r>
            <a:r>
              <a:rPr lang="en-US" sz="4000"/>
              <a:t>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2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2399312"/>
            <a:chOff x="906178" y="518160"/>
            <a:chExt cx="11419726" cy="241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2319789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Các bạn Mai, Nam, Việt và Rô-bốt cùng chơi “Đuổi hình bắt chữ” và lần lượt nhận được số điểm là 2 150 điểm, 1 650 điểm, 2 300 và 1 850 điểm.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5B206D-139D-519F-3A1C-134059B7D9A7}"/>
              </a:ext>
            </a:extLst>
          </p:cNvPr>
          <p:cNvSpPr txBox="1"/>
          <p:nvPr/>
        </p:nvSpPr>
        <p:spPr>
          <a:xfrm>
            <a:off x="1295586" y="2703441"/>
            <a:ext cx="10453411" cy="1323439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c) Những bạn nào nhận được ít hơn 2 000 điểm?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4B4D1-7233-79A6-3D48-5F1DA2960DC1}"/>
              </a:ext>
            </a:extLst>
          </p:cNvPr>
          <p:cNvSpPr txBox="1"/>
          <p:nvPr/>
        </p:nvSpPr>
        <p:spPr>
          <a:xfrm>
            <a:off x="1295585" y="4213529"/>
            <a:ext cx="10719952" cy="1323439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Những bạn nhận được điểm ít hơn 2 000 là: </a:t>
            </a:r>
            <a:r>
              <a:rPr lang="en-US" sz="4000">
                <a:solidFill>
                  <a:srgbClr val="FF0000"/>
                </a:solidFill>
              </a:rPr>
              <a:t>Nam</a:t>
            </a:r>
            <a:r>
              <a:rPr lang="en-US" sz="4000"/>
              <a:t> và </a:t>
            </a:r>
            <a:r>
              <a:rPr lang="en-US" sz="4000">
                <a:solidFill>
                  <a:srgbClr val="FF0000"/>
                </a:solidFill>
              </a:rPr>
              <a:t>Rô-bốt</a:t>
            </a:r>
            <a:r>
              <a:rPr lang="en-US" sz="4000"/>
              <a:t>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1216</Words>
  <Application>Microsoft Office PowerPoint</Application>
  <PresentationFormat>Custom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Varela Round</vt:lpstr>
      <vt:lpstr>Chau Philomene One</vt:lpstr>
      <vt:lpstr>Love Ya Like A Sister</vt:lpstr>
      <vt:lpstr>Arial</vt:lpstr>
      <vt:lpstr>SVN-Billo</vt:lpstr>
      <vt:lpstr>Karla</vt:lpstr>
      <vt:lpstr>Annifont</vt:lpstr>
      <vt:lpstr>Times New Roman</vt:lpstr>
      <vt:lpstr>Printable Number Sense Activities for Pre-K by Slidesgo</vt:lpstr>
      <vt:lpstr>Trang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90</cp:revision>
  <dcterms:modified xsi:type="dcterms:W3CDTF">2025-01-31T07:19:28Z</dcterms:modified>
</cp:coreProperties>
</file>