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9"/>
  </p:notesMasterIdLst>
  <p:handoutMasterIdLst>
    <p:handoutMasterId r:id="rId10"/>
  </p:handoutMasterIdLst>
  <p:sldIdLst>
    <p:sldId id="319" r:id="rId2"/>
    <p:sldId id="722" r:id="rId3"/>
    <p:sldId id="723" r:id="rId4"/>
    <p:sldId id="732" r:id="rId5"/>
    <p:sldId id="725" r:id="rId6"/>
    <p:sldId id="726" r:id="rId7"/>
    <p:sldId id="727" r:id="rId8"/>
  </p:sldIdLst>
  <p:sldSz cx="12161838" cy="6858000"/>
  <p:notesSz cx="6858000" cy="9144000"/>
  <p:embeddedFontLst>
    <p:embeddedFont>
      <p:font typeface="Annifont" panose="020B0604020202020204"/>
      <p:italic r:id="rId11"/>
    </p:embeddedFont>
    <p:embeddedFont>
      <p:font typeface="Chau Philomene One" panose="020B0604020202020204" charset="0"/>
      <p:regular r:id="rId12"/>
      <p:italic r:id="rId13"/>
    </p:embeddedFont>
    <p:embeddedFont>
      <p:font typeface="Karla" pitchFamily="2" charset="0"/>
      <p:regular r:id="rId14"/>
      <p:bold r:id="rId15"/>
      <p:italic r:id="rId16"/>
      <p:boldItalic r:id="rId17"/>
    </p:embeddedFont>
    <p:embeddedFont>
      <p:font typeface="Love Ya Like A Sister" panose="020B0604020202020204" charset="0"/>
      <p:regular r:id="rId18"/>
    </p:embeddedFont>
    <p:embeddedFont>
      <p:font typeface="Varela Round" panose="020B0604020202020204" charset="-79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824" userDrawn="1">
          <p15:clr>
            <a:srgbClr val="9AA0A6"/>
          </p15:clr>
        </p15:guide>
        <p15:guide id="2" orient="horz" pos="3480" userDrawn="1">
          <p15:clr>
            <a:srgbClr val="9AA0A6"/>
          </p15:clr>
        </p15:guide>
        <p15:guide id="3" orient="horz" pos="1233" userDrawn="1">
          <p15:clr>
            <a:srgbClr val="9AA0A6"/>
          </p15:clr>
        </p15:guide>
        <p15:guide id="4" pos="383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9A1"/>
    <a:srgbClr val="214B9D"/>
    <a:srgbClr val="FFFFFF"/>
    <a:srgbClr val="FFFFCC"/>
    <a:srgbClr val="F5E9A0"/>
    <a:srgbClr val="F9E7EC"/>
    <a:srgbClr val="FFE196"/>
    <a:srgbClr val="F7E9A1"/>
    <a:srgbClr val="F444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524AEA-F520-4697-8DAD-13E62CF4688C}">
  <a:tblStyle styleId="{3C524AEA-F520-4697-8DAD-13E62CF4688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83241" autoAdjust="0"/>
  </p:normalViewPr>
  <p:slideViewPr>
    <p:cSldViewPr snapToGrid="0">
      <p:cViewPr varScale="1">
        <p:scale>
          <a:sx n="60" d="100"/>
          <a:sy n="60" d="100"/>
        </p:scale>
        <p:origin x="186" y="66"/>
      </p:cViewPr>
      <p:guideLst>
        <p:guide orient="horz" pos="824"/>
        <p:guide orient="horz" pos="3480"/>
        <p:guide orient="horz" pos="1233"/>
        <p:guide pos="3831"/>
      </p:guideLst>
    </p:cSldViewPr>
  </p:slideViewPr>
  <p:outlineViewPr>
    <p:cViewPr>
      <p:scale>
        <a:sx n="33" d="100"/>
        <a:sy n="33" d="100"/>
      </p:scale>
      <p:origin x="0" y="-10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8160"/>
    </p:cViewPr>
  </p:sorterViewPr>
  <p:notesViewPr>
    <p:cSldViewPr snapToGrid="0">
      <p:cViewPr varScale="1">
        <p:scale>
          <a:sx n="55" d="100"/>
          <a:sy n="55" d="100"/>
        </p:scale>
        <p:origin x="288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8B66804-FB93-45D3-D183-3DA621274E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D70707-4911-4F0F-F5E7-2DD4709B46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B774B-32F3-4306-8AED-7FF9CCAA55C0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80349C-98C7-6D36-A6AA-1F2855B9614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3F5AE-94A8-B594-7289-E4C1A0DEE69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E0309E-DAD4-4A3B-A41E-39E2B7F281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246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32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b="0"/>
          </a:p>
          <a:p>
            <a:endParaRPr lang="en-US" b="0"/>
          </a:p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80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9217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54010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9982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6633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vi-VN" b="0"/>
              <a:t>Tác</a:t>
            </a:r>
            <a:r>
              <a:rPr lang="vi-VN" b="0" baseline="0"/>
              <a:t> giả bộ ppt</a:t>
            </a:r>
            <a:r>
              <a:rPr lang="en-US" b="0" baseline="0"/>
              <a:t> Toán + Tiếng Việt các lớp 1, 2, 3</a:t>
            </a:r>
            <a:r>
              <a:rPr lang="vi-VN" b="0" baseline="0"/>
              <a:t>: Phan Thị Linh – Đà Nẵng</a:t>
            </a:r>
          </a:p>
          <a:p>
            <a:r>
              <a:rPr lang="vi-VN" b="0" baseline="0"/>
              <a:t>Sđt lh: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>
                <a:hlinkClick r:id="rId3"/>
              </a:rPr>
              <a:t>https://www.facebook.com/nhilinh.phan/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>
                <a:hlinkClick r:id="rId4"/>
              </a:rPr>
              <a:t>https://www.facebook.com/groups/443096903751589</a:t>
            </a:r>
            <a:endParaRPr lang="vi-VN" sz="1100" b="0"/>
          </a:p>
          <a:p>
            <a:r>
              <a:rPr lang="vi-VN" sz="1100" b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>
              <a:latin typeface="Arial" pitchFamily="34" charset="0"/>
              <a:cs typeface="Arial" pitchFamily="34" charset="0"/>
            </a:endParaRPr>
          </a:p>
          <a:p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97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" name="Google Shape;10;p2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3287613" y="4876300"/>
            <a:ext cx="6074934" cy="5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>
            <a:off x="3287779" y="3984217"/>
            <a:ext cx="6074934" cy="6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2926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ctrTitle" idx="2"/>
          </p:nvPr>
        </p:nvSpPr>
        <p:spPr>
          <a:xfrm>
            <a:off x="3287779" y="1384067"/>
            <a:ext cx="6074934" cy="248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9576" b="1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25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25"/>
          <p:cNvSpPr txBox="1">
            <a:spLocks noGrp="1"/>
          </p:cNvSpPr>
          <p:nvPr>
            <p:ph type="subTitle" idx="1"/>
          </p:nvPr>
        </p:nvSpPr>
        <p:spPr>
          <a:xfrm>
            <a:off x="957625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5" name="Google Shape;225;p25"/>
          <p:cNvSpPr txBox="1">
            <a:spLocks noGrp="1"/>
          </p:cNvSpPr>
          <p:nvPr>
            <p:ph type="subTitle" idx="2"/>
          </p:nvPr>
        </p:nvSpPr>
        <p:spPr>
          <a:xfrm>
            <a:off x="7757528" y="2760411"/>
            <a:ext cx="3446652" cy="6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4245">
                <a:latin typeface="Chau Philomene One"/>
                <a:ea typeface="Chau Philomene One"/>
                <a:cs typeface="Chau Philomene One"/>
                <a:sym typeface="Chau Philomene One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Chau Philomene One"/>
              <a:buNone/>
              <a:defRPr sz="3317">
                <a:latin typeface="Chau Philomene One"/>
                <a:ea typeface="Chau Philomene One"/>
                <a:cs typeface="Chau Philomene One"/>
                <a:sym typeface="Chau Philomene One"/>
              </a:defRPr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3"/>
          </p:nvPr>
        </p:nvSpPr>
        <p:spPr>
          <a:xfrm>
            <a:off x="957625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 txBox="1">
            <a:spLocks noGrp="1"/>
          </p:cNvSpPr>
          <p:nvPr>
            <p:ph type="subTitle" idx="4"/>
          </p:nvPr>
        </p:nvSpPr>
        <p:spPr>
          <a:xfrm>
            <a:off x="7757561" y="3483264"/>
            <a:ext cx="3446652" cy="12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5"/>
          <p:cNvSpPr txBox="1">
            <a:spLocks noGrp="1"/>
          </p:cNvSpPr>
          <p:nvPr>
            <p:ph type="title"/>
          </p:nvPr>
        </p:nvSpPr>
        <p:spPr>
          <a:xfrm>
            <a:off x="957625" y="593367"/>
            <a:ext cx="10246588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/>
          <p:nvPr/>
        </p:nvSpPr>
        <p:spPr>
          <a:xfrm flipH="1">
            <a:off x="418139" y="2832621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5"/>
          <p:cNvSpPr/>
          <p:nvPr/>
        </p:nvSpPr>
        <p:spPr>
          <a:xfrm flipH="1">
            <a:off x="11797510" y="2493821"/>
            <a:ext cx="279537" cy="214571"/>
          </a:xfrm>
          <a:custGeom>
            <a:avLst/>
            <a:gdLst/>
            <a:ahLst/>
            <a:cxnLst/>
            <a:rect l="l" t="t" r="r" b="b"/>
            <a:pathLst>
              <a:path w="2198" h="1683" extrusionOk="0">
                <a:moveTo>
                  <a:pt x="1112" y="0"/>
                </a:moveTo>
                <a:cubicBezTo>
                  <a:pt x="0" y="0"/>
                  <a:pt x="0" y="1682"/>
                  <a:pt x="1112" y="1682"/>
                </a:cubicBezTo>
                <a:cubicBezTo>
                  <a:pt x="2197" y="1682"/>
                  <a:pt x="2197" y="0"/>
                  <a:pt x="1112" y="0"/>
                </a:cubicBezTo>
                <a:close/>
              </a:path>
            </a:pathLst>
          </a:custGeom>
          <a:solidFill>
            <a:srgbClr val="FF963B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25"/>
          <p:cNvSpPr/>
          <p:nvPr/>
        </p:nvSpPr>
        <p:spPr>
          <a:xfrm>
            <a:off x="782493" y="5896476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32" name="Google Shape;232;p25"/>
          <p:cNvGrpSpPr/>
          <p:nvPr/>
        </p:nvGrpSpPr>
        <p:grpSpPr>
          <a:xfrm>
            <a:off x="10000696" y="6168787"/>
            <a:ext cx="279531" cy="262636"/>
            <a:chOff x="-282475" y="1572750"/>
            <a:chExt cx="182200" cy="170750"/>
          </a:xfrm>
        </p:grpSpPr>
        <p:sp>
          <p:nvSpPr>
            <p:cNvPr id="233" name="Google Shape;233;p25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5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5" name="Google Shape;235;p25"/>
          <p:cNvGrpSpPr/>
          <p:nvPr/>
        </p:nvGrpSpPr>
        <p:grpSpPr>
          <a:xfrm flipH="1">
            <a:off x="6239128" y="6229220"/>
            <a:ext cx="418263" cy="359033"/>
            <a:chOff x="1960475" y="3376925"/>
            <a:chExt cx="314475" cy="269275"/>
          </a:xfrm>
        </p:grpSpPr>
        <p:sp>
          <p:nvSpPr>
            <p:cNvPr id="236" name="Google Shape;236;p25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5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5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5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0" name="Google Shape;240;p25"/>
          <p:cNvSpPr/>
          <p:nvPr/>
        </p:nvSpPr>
        <p:spPr>
          <a:xfrm flipH="1">
            <a:off x="9721147" y="2751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5"/>
          <p:cNvSpPr/>
          <p:nvPr/>
        </p:nvSpPr>
        <p:spPr>
          <a:xfrm>
            <a:off x="418130" y="5098476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2" name="Google Shape;242;p25"/>
          <p:cNvGrpSpPr/>
          <p:nvPr/>
        </p:nvGrpSpPr>
        <p:grpSpPr>
          <a:xfrm>
            <a:off x="2800290" y="51802"/>
            <a:ext cx="391429" cy="361633"/>
            <a:chOff x="761425" y="453250"/>
            <a:chExt cx="294300" cy="271225"/>
          </a:xfrm>
        </p:grpSpPr>
        <p:sp>
          <p:nvSpPr>
            <p:cNvPr id="243" name="Google Shape;243;p25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5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5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5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7" name="Google Shape;247;p25"/>
          <p:cNvGrpSpPr/>
          <p:nvPr/>
        </p:nvGrpSpPr>
        <p:grpSpPr>
          <a:xfrm>
            <a:off x="418134" y="1476157"/>
            <a:ext cx="697348" cy="461803"/>
            <a:chOff x="-430300" y="2401925"/>
            <a:chExt cx="313300" cy="206975"/>
          </a:xfrm>
        </p:grpSpPr>
        <p:sp>
          <p:nvSpPr>
            <p:cNvPr id="248" name="Google Shape;248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4" name="Google Shape;254;p25"/>
          <p:cNvGrpSpPr/>
          <p:nvPr/>
        </p:nvGrpSpPr>
        <p:grpSpPr>
          <a:xfrm flipH="1">
            <a:off x="11100158" y="5107524"/>
            <a:ext cx="697348" cy="461803"/>
            <a:chOff x="-430300" y="2401925"/>
            <a:chExt cx="313300" cy="206975"/>
          </a:xfrm>
        </p:grpSpPr>
        <p:sp>
          <p:nvSpPr>
            <p:cNvPr id="255" name="Google Shape;255;p25"/>
            <p:cNvSpPr/>
            <p:nvPr/>
          </p:nvSpPr>
          <p:spPr>
            <a:xfrm>
              <a:off x="-430300" y="2401925"/>
              <a:ext cx="313300" cy="206975"/>
            </a:xfrm>
            <a:custGeom>
              <a:avLst/>
              <a:gdLst/>
              <a:ahLst/>
              <a:cxnLst/>
              <a:rect l="l" t="t" r="r" b="b"/>
              <a:pathLst>
                <a:path w="12532" h="8279" extrusionOk="0">
                  <a:moveTo>
                    <a:pt x="6053" y="1"/>
                  </a:moveTo>
                  <a:cubicBezTo>
                    <a:pt x="5979" y="1"/>
                    <a:pt x="5906" y="2"/>
                    <a:pt x="5832" y="6"/>
                  </a:cubicBezTo>
                  <a:cubicBezTo>
                    <a:pt x="5154" y="33"/>
                    <a:pt x="4476" y="169"/>
                    <a:pt x="3852" y="413"/>
                  </a:cubicBezTo>
                  <a:cubicBezTo>
                    <a:pt x="3201" y="657"/>
                    <a:pt x="2631" y="1009"/>
                    <a:pt x="2116" y="1470"/>
                  </a:cubicBezTo>
                  <a:cubicBezTo>
                    <a:pt x="1574" y="1904"/>
                    <a:pt x="1140" y="2420"/>
                    <a:pt x="787" y="3017"/>
                  </a:cubicBezTo>
                  <a:cubicBezTo>
                    <a:pt x="434" y="3722"/>
                    <a:pt x="163" y="4481"/>
                    <a:pt x="0" y="5241"/>
                  </a:cubicBezTo>
                  <a:lnTo>
                    <a:pt x="4042" y="6326"/>
                  </a:lnTo>
                  <a:cubicBezTo>
                    <a:pt x="4449" y="5624"/>
                    <a:pt x="5101" y="5187"/>
                    <a:pt x="5779" y="5187"/>
                  </a:cubicBezTo>
                  <a:cubicBezTo>
                    <a:pt x="5914" y="5187"/>
                    <a:pt x="6050" y="5205"/>
                    <a:pt x="6185" y="5241"/>
                  </a:cubicBezTo>
                  <a:cubicBezTo>
                    <a:pt x="6998" y="5458"/>
                    <a:pt x="7514" y="6271"/>
                    <a:pt x="7514" y="7248"/>
                  </a:cubicBezTo>
                  <a:lnTo>
                    <a:pt x="11474" y="8279"/>
                  </a:lnTo>
                  <a:lnTo>
                    <a:pt x="11691" y="7492"/>
                  </a:lnTo>
                  <a:cubicBezTo>
                    <a:pt x="12532" y="4318"/>
                    <a:pt x="10660" y="1064"/>
                    <a:pt x="7514" y="196"/>
                  </a:cubicBezTo>
                  <a:cubicBezTo>
                    <a:pt x="7041" y="78"/>
                    <a:pt x="6548" y="1"/>
                    <a:pt x="6053" y="1"/>
                  </a:cubicBezTo>
                  <a:close/>
                </a:path>
              </a:pathLst>
            </a:custGeom>
            <a:solidFill>
              <a:srgbClr val="FF86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5"/>
            <p:cNvSpPr/>
            <p:nvPr/>
          </p:nvSpPr>
          <p:spPr>
            <a:xfrm>
              <a:off x="-413350" y="2425000"/>
              <a:ext cx="277375" cy="179825"/>
            </a:xfrm>
            <a:custGeom>
              <a:avLst/>
              <a:gdLst/>
              <a:ahLst/>
              <a:cxnLst/>
              <a:rect l="l" t="t" r="r" b="b"/>
              <a:pathLst>
                <a:path w="11095" h="7193" extrusionOk="0">
                  <a:moveTo>
                    <a:pt x="5190" y="1"/>
                  </a:moveTo>
                  <a:cubicBezTo>
                    <a:pt x="2638" y="1"/>
                    <a:pt x="358" y="1891"/>
                    <a:pt x="1" y="4535"/>
                  </a:cubicBezTo>
                  <a:lnTo>
                    <a:pt x="3310" y="5403"/>
                  </a:lnTo>
                  <a:cubicBezTo>
                    <a:pt x="3717" y="4701"/>
                    <a:pt x="4369" y="4264"/>
                    <a:pt x="5047" y="4264"/>
                  </a:cubicBezTo>
                  <a:cubicBezTo>
                    <a:pt x="5181" y="4264"/>
                    <a:pt x="5317" y="4282"/>
                    <a:pt x="5452" y="4318"/>
                  </a:cubicBezTo>
                  <a:cubicBezTo>
                    <a:pt x="6266" y="4535"/>
                    <a:pt x="6781" y="5348"/>
                    <a:pt x="6781" y="6325"/>
                  </a:cubicBezTo>
                  <a:lnTo>
                    <a:pt x="10091" y="7193"/>
                  </a:lnTo>
                  <a:cubicBezTo>
                    <a:pt x="10172" y="7030"/>
                    <a:pt x="10226" y="6840"/>
                    <a:pt x="10280" y="6677"/>
                  </a:cubicBezTo>
                  <a:cubicBezTo>
                    <a:pt x="11094" y="3748"/>
                    <a:pt x="9250" y="737"/>
                    <a:pt x="6266" y="114"/>
                  </a:cubicBezTo>
                  <a:cubicBezTo>
                    <a:pt x="5905" y="37"/>
                    <a:pt x="5545" y="1"/>
                    <a:pt x="5190" y="1"/>
                  </a:cubicBezTo>
                  <a:close/>
                </a:path>
              </a:pathLst>
            </a:custGeom>
            <a:solidFill>
              <a:srgbClr val="FF57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5"/>
            <p:cNvSpPr/>
            <p:nvPr/>
          </p:nvSpPr>
          <p:spPr>
            <a:xfrm>
              <a:off x="-399100" y="2448425"/>
              <a:ext cx="243450" cy="153025"/>
            </a:xfrm>
            <a:custGeom>
              <a:avLst/>
              <a:gdLst/>
              <a:ahLst/>
              <a:cxnLst/>
              <a:rect l="l" t="t" r="r" b="b"/>
              <a:pathLst>
                <a:path w="9738" h="6121" extrusionOk="0">
                  <a:moveTo>
                    <a:pt x="4566" y="0"/>
                  </a:moveTo>
                  <a:cubicBezTo>
                    <a:pt x="2488" y="0"/>
                    <a:pt x="579" y="1393"/>
                    <a:pt x="54" y="3516"/>
                  </a:cubicBezTo>
                  <a:cubicBezTo>
                    <a:pt x="27" y="3598"/>
                    <a:pt x="0" y="3652"/>
                    <a:pt x="0" y="3733"/>
                  </a:cubicBezTo>
                  <a:lnTo>
                    <a:pt x="2740" y="4466"/>
                  </a:lnTo>
                  <a:cubicBezTo>
                    <a:pt x="3147" y="3764"/>
                    <a:pt x="3799" y="3327"/>
                    <a:pt x="4477" y="3327"/>
                  </a:cubicBezTo>
                  <a:cubicBezTo>
                    <a:pt x="4611" y="3327"/>
                    <a:pt x="4747" y="3345"/>
                    <a:pt x="4882" y="3381"/>
                  </a:cubicBezTo>
                  <a:cubicBezTo>
                    <a:pt x="5696" y="3598"/>
                    <a:pt x="6211" y="4411"/>
                    <a:pt x="6211" y="5388"/>
                  </a:cubicBezTo>
                  <a:lnTo>
                    <a:pt x="8978" y="6120"/>
                  </a:lnTo>
                  <a:cubicBezTo>
                    <a:pt x="9005" y="6039"/>
                    <a:pt x="9005" y="5957"/>
                    <a:pt x="9032" y="5903"/>
                  </a:cubicBezTo>
                  <a:cubicBezTo>
                    <a:pt x="9738" y="3381"/>
                    <a:pt x="8246" y="804"/>
                    <a:pt x="5750" y="153"/>
                  </a:cubicBezTo>
                  <a:cubicBezTo>
                    <a:pt x="5355" y="50"/>
                    <a:pt x="4958" y="0"/>
                    <a:pt x="4566" y="0"/>
                  </a:cubicBezTo>
                  <a:close/>
                </a:path>
              </a:pathLst>
            </a:custGeom>
            <a:solidFill>
              <a:srgbClr val="FFA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5"/>
            <p:cNvSpPr/>
            <p:nvPr/>
          </p:nvSpPr>
          <p:spPr>
            <a:xfrm>
              <a:off x="-384200" y="2467975"/>
              <a:ext cx="210250" cy="129400"/>
            </a:xfrm>
            <a:custGeom>
              <a:avLst/>
              <a:gdLst/>
              <a:ahLst/>
              <a:cxnLst/>
              <a:rect l="l" t="t" r="r" b="b"/>
              <a:pathLst>
                <a:path w="8410" h="5176" extrusionOk="0">
                  <a:moveTo>
                    <a:pt x="3923" y="0"/>
                  </a:moveTo>
                  <a:cubicBezTo>
                    <a:pt x="2093" y="0"/>
                    <a:pt x="437" y="1257"/>
                    <a:pt x="1" y="3114"/>
                  </a:cubicBezTo>
                  <a:lnTo>
                    <a:pt x="2144" y="3684"/>
                  </a:lnTo>
                  <a:cubicBezTo>
                    <a:pt x="2551" y="2982"/>
                    <a:pt x="3222" y="2545"/>
                    <a:pt x="3890" y="2545"/>
                  </a:cubicBezTo>
                  <a:cubicBezTo>
                    <a:pt x="4023" y="2545"/>
                    <a:pt x="4156" y="2563"/>
                    <a:pt x="4286" y="2599"/>
                  </a:cubicBezTo>
                  <a:cubicBezTo>
                    <a:pt x="5100" y="2816"/>
                    <a:pt x="5643" y="3629"/>
                    <a:pt x="5643" y="4606"/>
                  </a:cubicBezTo>
                  <a:lnTo>
                    <a:pt x="7758" y="5175"/>
                  </a:lnTo>
                  <a:cubicBezTo>
                    <a:pt x="8409" y="3006"/>
                    <a:pt x="7134" y="727"/>
                    <a:pt x="4937" y="130"/>
                  </a:cubicBezTo>
                  <a:cubicBezTo>
                    <a:pt x="4598" y="42"/>
                    <a:pt x="4257" y="0"/>
                    <a:pt x="3923" y="0"/>
                  </a:cubicBezTo>
                  <a:close/>
                </a:path>
              </a:pathLst>
            </a:custGeom>
            <a:solidFill>
              <a:srgbClr val="FFDC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5"/>
            <p:cNvSpPr/>
            <p:nvPr/>
          </p:nvSpPr>
          <p:spPr>
            <a:xfrm>
              <a:off x="-367250" y="2491700"/>
              <a:ext cx="166850" cy="100925"/>
            </a:xfrm>
            <a:custGeom>
              <a:avLst/>
              <a:gdLst/>
              <a:ahLst/>
              <a:cxnLst/>
              <a:rect l="l" t="t" r="r" b="b"/>
              <a:pathLst>
                <a:path w="6674" h="4037" extrusionOk="0">
                  <a:moveTo>
                    <a:pt x="3222" y="1"/>
                  </a:moveTo>
                  <a:cubicBezTo>
                    <a:pt x="1847" y="1"/>
                    <a:pt x="570" y="916"/>
                    <a:pt x="1" y="2328"/>
                  </a:cubicBezTo>
                  <a:lnTo>
                    <a:pt x="1466" y="2735"/>
                  </a:lnTo>
                  <a:cubicBezTo>
                    <a:pt x="1873" y="2033"/>
                    <a:pt x="2525" y="1596"/>
                    <a:pt x="3203" y="1596"/>
                  </a:cubicBezTo>
                  <a:cubicBezTo>
                    <a:pt x="3337" y="1596"/>
                    <a:pt x="3473" y="1614"/>
                    <a:pt x="3608" y="1650"/>
                  </a:cubicBezTo>
                  <a:cubicBezTo>
                    <a:pt x="4422" y="1867"/>
                    <a:pt x="4937" y="2680"/>
                    <a:pt x="4937" y="3657"/>
                  </a:cubicBezTo>
                  <a:lnTo>
                    <a:pt x="6429" y="4037"/>
                  </a:lnTo>
                  <a:cubicBezTo>
                    <a:pt x="6673" y="2246"/>
                    <a:pt x="5697" y="538"/>
                    <a:pt x="4015" y="104"/>
                  </a:cubicBezTo>
                  <a:cubicBezTo>
                    <a:pt x="3750" y="34"/>
                    <a:pt x="3484" y="1"/>
                    <a:pt x="3222" y="1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5"/>
            <p:cNvSpPr/>
            <p:nvPr/>
          </p:nvSpPr>
          <p:spPr>
            <a:xfrm>
              <a:off x="-349600" y="2514225"/>
              <a:ext cx="124775" cy="73650"/>
            </a:xfrm>
            <a:custGeom>
              <a:avLst/>
              <a:gdLst/>
              <a:ahLst/>
              <a:cxnLst/>
              <a:rect l="l" t="t" r="r" b="b"/>
              <a:pathLst>
                <a:path w="4991" h="2946" extrusionOk="0">
                  <a:moveTo>
                    <a:pt x="2535" y="0"/>
                  </a:moveTo>
                  <a:cubicBezTo>
                    <a:pt x="1551" y="0"/>
                    <a:pt x="593" y="640"/>
                    <a:pt x="0" y="1644"/>
                  </a:cubicBezTo>
                  <a:lnTo>
                    <a:pt x="868" y="1861"/>
                  </a:lnTo>
                  <a:cubicBezTo>
                    <a:pt x="1272" y="1165"/>
                    <a:pt x="1825" y="748"/>
                    <a:pt x="2465" y="748"/>
                  </a:cubicBezTo>
                  <a:cubicBezTo>
                    <a:pt x="2598" y="748"/>
                    <a:pt x="2735" y="766"/>
                    <a:pt x="2875" y="803"/>
                  </a:cubicBezTo>
                  <a:cubicBezTo>
                    <a:pt x="3716" y="1074"/>
                    <a:pt x="4286" y="1861"/>
                    <a:pt x="4231" y="2756"/>
                  </a:cubicBezTo>
                  <a:lnTo>
                    <a:pt x="4991" y="2946"/>
                  </a:lnTo>
                  <a:cubicBezTo>
                    <a:pt x="4991" y="1562"/>
                    <a:pt x="4259" y="369"/>
                    <a:pt x="3092" y="71"/>
                  </a:cubicBezTo>
                  <a:cubicBezTo>
                    <a:pt x="2907" y="23"/>
                    <a:pt x="2721" y="0"/>
                    <a:pt x="2535" y="0"/>
                  </a:cubicBezTo>
                  <a:close/>
                </a:path>
              </a:pathLst>
            </a:custGeom>
            <a:solidFill>
              <a:srgbClr val="008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44586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4"/>
          <p:cNvPicPr preferRelativeResize="0"/>
          <p:nvPr/>
        </p:nvPicPr>
        <p:blipFill rotWithShape="1">
          <a:blip r:embed="rId2">
            <a:alphaModFix amt="4000"/>
          </a:blip>
          <a:srcRect t="12521" b="12454"/>
          <a:stretch/>
        </p:blipFill>
        <p:spPr>
          <a:xfrm>
            <a:off x="-83" y="0"/>
            <a:ext cx="1216200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>
            <a:spLocks noGrp="1"/>
          </p:cNvSpPr>
          <p:nvPr>
            <p:ph type="title"/>
          </p:nvPr>
        </p:nvSpPr>
        <p:spPr>
          <a:xfrm>
            <a:off x="1211362" y="2349433"/>
            <a:ext cx="4624930" cy="8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899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776"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subTitle" idx="1"/>
          </p:nvPr>
        </p:nvSpPr>
        <p:spPr>
          <a:xfrm>
            <a:off x="1211362" y="3228967"/>
            <a:ext cx="5122895" cy="12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3"/>
            </a:lvl1pPr>
            <a:lvl2pPr lvl="1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212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2123"/>
              </a:spcBef>
              <a:spcAft>
                <a:spcPts val="212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24"/>
          <p:cNvSpPr/>
          <p:nvPr/>
        </p:nvSpPr>
        <p:spPr>
          <a:xfrm flipH="1">
            <a:off x="501831" y="5593687"/>
            <a:ext cx="279536" cy="318591"/>
          </a:xfrm>
          <a:custGeom>
            <a:avLst/>
            <a:gdLst/>
            <a:ahLst/>
            <a:cxnLst/>
            <a:rect l="l" t="t" r="r" b="b"/>
            <a:pathLst>
              <a:path w="3555" h="4042" extrusionOk="0">
                <a:moveTo>
                  <a:pt x="2035" y="0"/>
                </a:moveTo>
                <a:lnTo>
                  <a:pt x="1357" y="1438"/>
                </a:lnTo>
                <a:lnTo>
                  <a:pt x="109" y="841"/>
                </a:lnTo>
                <a:lnTo>
                  <a:pt x="1004" y="2008"/>
                </a:lnTo>
                <a:lnTo>
                  <a:pt x="1" y="3038"/>
                </a:lnTo>
                <a:lnTo>
                  <a:pt x="1249" y="2523"/>
                </a:lnTo>
                <a:lnTo>
                  <a:pt x="1574" y="4042"/>
                </a:lnTo>
                <a:lnTo>
                  <a:pt x="1981" y="2550"/>
                </a:lnTo>
                <a:lnTo>
                  <a:pt x="3310" y="3310"/>
                </a:lnTo>
                <a:lnTo>
                  <a:pt x="2415" y="2089"/>
                </a:lnTo>
                <a:lnTo>
                  <a:pt x="3554" y="1194"/>
                </a:lnTo>
                <a:lnTo>
                  <a:pt x="2252" y="1547"/>
                </a:lnTo>
                <a:lnTo>
                  <a:pt x="2035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819876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10838854" y="5420725"/>
            <a:ext cx="909863" cy="49153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4" name="Google Shape;204;p24"/>
          <p:cNvGrpSpPr/>
          <p:nvPr/>
        </p:nvGrpSpPr>
        <p:grpSpPr>
          <a:xfrm flipH="1">
            <a:off x="2711643" y="234320"/>
            <a:ext cx="418263" cy="359033"/>
            <a:chOff x="1960475" y="3376925"/>
            <a:chExt cx="314475" cy="269275"/>
          </a:xfrm>
        </p:grpSpPr>
        <p:sp>
          <p:nvSpPr>
            <p:cNvPr id="205" name="Google Shape;205;p24"/>
            <p:cNvSpPr/>
            <p:nvPr/>
          </p:nvSpPr>
          <p:spPr>
            <a:xfrm>
              <a:off x="1960475" y="3376925"/>
              <a:ext cx="314475" cy="269275"/>
            </a:xfrm>
            <a:custGeom>
              <a:avLst/>
              <a:gdLst/>
              <a:ahLst/>
              <a:cxnLst/>
              <a:rect l="l" t="t" r="r" b="b"/>
              <a:pathLst>
                <a:path w="12579" h="10771" extrusionOk="0">
                  <a:moveTo>
                    <a:pt x="4685" y="0"/>
                  </a:moveTo>
                  <a:cubicBezTo>
                    <a:pt x="4580" y="0"/>
                    <a:pt x="4482" y="34"/>
                    <a:pt x="4395" y="108"/>
                  </a:cubicBezTo>
                  <a:cubicBezTo>
                    <a:pt x="3713" y="696"/>
                    <a:pt x="5230" y="3196"/>
                    <a:pt x="5648" y="3855"/>
                  </a:cubicBezTo>
                  <a:lnTo>
                    <a:pt x="5648" y="3855"/>
                  </a:lnTo>
                  <a:cubicBezTo>
                    <a:pt x="5243" y="3235"/>
                    <a:pt x="3742" y="1017"/>
                    <a:pt x="3013" y="1017"/>
                  </a:cubicBezTo>
                  <a:cubicBezTo>
                    <a:pt x="2941" y="1017"/>
                    <a:pt x="2877" y="1038"/>
                    <a:pt x="2822" y="1085"/>
                  </a:cubicBezTo>
                  <a:cubicBezTo>
                    <a:pt x="2171" y="1600"/>
                    <a:pt x="3662" y="3851"/>
                    <a:pt x="4476" y="4936"/>
                  </a:cubicBezTo>
                  <a:cubicBezTo>
                    <a:pt x="3792" y="4087"/>
                    <a:pt x="2368" y="2313"/>
                    <a:pt x="1670" y="2313"/>
                  </a:cubicBezTo>
                  <a:cubicBezTo>
                    <a:pt x="1566" y="2313"/>
                    <a:pt x="1478" y="2353"/>
                    <a:pt x="1411" y="2441"/>
                  </a:cubicBezTo>
                  <a:cubicBezTo>
                    <a:pt x="1004" y="2983"/>
                    <a:pt x="2388" y="4991"/>
                    <a:pt x="3120" y="6076"/>
                  </a:cubicBezTo>
                  <a:cubicBezTo>
                    <a:pt x="2557" y="5325"/>
                    <a:pt x="1549" y="4048"/>
                    <a:pt x="883" y="4048"/>
                  </a:cubicBezTo>
                  <a:cubicBezTo>
                    <a:pt x="778" y="4048"/>
                    <a:pt x="682" y="4080"/>
                    <a:pt x="597" y="4150"/>
                  </a:cubicBezTo>
                  <a:cubicBezTo>
                    <a:pt x="1" y="4692"/>
                    <a:pt x="1492" y="6672"/>
                    <a:pt x="3879" y="9927"/>
                  </a:cubicBezTo>
                  <a:cubicBezTo>
                    <a:pt x="4294" y="10500"/>
                    <a:pt x="5155" y="10771"/>
                    <a:pt x="5949" y="10771"/>
                  </a:cubicBezTo>
                  <a:cubicBezTo>
                    <a:pt x="6245" y="10771"/>
                    <a:pt x="6531" y="10733"/>
                    <a:pt x="6782" y="10659"/>
                  </a:cubicBezTo>
                  <a:cubicBezTo>
                    <a:pt x="7134" y="10578"/>
                    <a:pt x="7487" y="10470"/>
                    <a:pt x="7812" y="10334"/>
                  </a:cubicBezTo>
                  <a:cubicBezTo>
                    <a:pt x="12578" y="8357"/>
                    <a:pt x="9612" y="217"/>
                    <a:pt x="8361" y="217"/>
                  </a:cubicBezTo>
                  <a:cubicBezTo>
                    <a:pt x="8359" y="217"/>
                    <a:pt x="8357" y="217"/>
                    <a:pt x="8355" y="217"/>
                  </a:cubicBezTo>
                  <a:cubicBezTo>
                    <a:pt x="7026" y="217"/>
                    <a:pt x="7975" y="4177"/>
                    <a:pt x="7975" y="4177"/>
                  </a:cubicBezTo>
                  <a:cubicBezTo>
                    <a:pt x="7975" y="4177"/>
                    <a:pt x="5853" y="0"/>
                    <a:pt x="4685" y="0"/>
                  </a:cubicBezTo>
                  <a:close/>
                </a:path>
              </a:pathLst>
            </a:custGeom>
            <a:solidFill>
              <a:srgbClr val="7DE3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4"/>
            <p:cNvSpPr/>
            <p:nvPr/>
          </p:nvSpPr>
          <p:spPr>
            <a:xfrm>
              <a:off x="2040500" y="3551175"/>
              <a:ext cx="35950" cy="27150"/>
            </a:xfrm>
            <a:custGeom>
              <a:avLst/>
              <a:gdLst/>
              <a:ahLst/>
              <a:cxnLst/>
              <a:rect l="l" t="t" r="r" b="b"/>
              <a:pathLst>
                <a:path w="1438" h="1086" extrusionOk="0">
                  <a:moveTo>
                    <a:pt x="733" y="1"/>
                  </a:moveTo>
                  <a:cubicBezTo>
                    <a:pt x="0" y="1"/>
                    <a:pt x="0" y="1086"/>
                    <a:pt x="733" y="1086"/>
                  </a:cubicBezTo>
                  <a:cubicBezTo>
                    <a:pt x="1438" y="1058"/>
                    <a:pt x="1438" y="1"/>
                    <a:pt x="733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4"/>
            <p:cNvSpPr/>
            <p:nvPr/>
          </p:nvSpPr>
          <p:spPr>
            <a:xfrm>
              <a:off x="2141525" y="3495575"/>
              <a:ext cx="33250" cy="27150"/>
            </a:xfrm>
            <a:custGeom>
              <a:avLst/>
              <a:gdLst/>
              <a:ahLst/>
              <a:cxnLst/>
              <a:rect l="l" t="t" r="r" b="b"/>
              <a:pathLst>
                <a:path w="1330" h="1086" extrusionOk="0">
                  <a:moveTo>
                    <a:pt x="652" y="0"/>
                  </a:moveTo>
                  <a:cubicBezTo>
                    <a:pt x="1" y="55"/>
                    <a:pt x="1" y="1031"/>
                    <a:pt x="652" y="1085"/>
                  </a:cubicBezTo>
                  <a:cubicBezTo>
                    <a:pt x="1330" y="1031"/>
                    <a:pt x="1330" y="55"/>
                    <a:pt x="652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4"/>
            <p:cNvSpPr/>
            <p:nvPr/>
          </p:nvSpPr>
          <p:spPr>
            <a:xfrm>
              <a:off x="2102200" y="3539525"/>
              <a:ext cx="42075" cy="44225"/>
            </a:xfrm>
            <a:custGeom>
              <a:avLst/>
              <a:gdLst/>
              <a:ahLst/>
              <a:cxnLst/>
              <a:rect l="l" t="t" r="r" b="b"/>
              <a:pathLst>
                <a:path w="1683" h="1769" extrusionOk="0">
                  <a:moveTo>
                    <a:pt x="1200" y="0"/>
                  </a:moveTo>
                  <a:cubicBezTo>
                    <a:pt x="1100" y="0"/>
                    <a:pt x="1000" y="137"/>
                    <a:pt x="1085" y="223"/>
                  </a:cubicBezTo>
                  <a:cubicBezTo>
                    <a:pt x="1167" y="358"/>
                    <a:pt x="1248" y="494"/>
                    <a:pt x="1302" y="657"/>
                  </a:cubicBezTo>
                  <a:cubicBezTo>
                    <a:pt x="1384" y="819"/>
                    <a:pt x="1411" y="1009"/>
                    <a:pt x="1384" y="1199"/>
                  </a:cubicBezTo>
                  <a:cubicBezTo>
                    <a:pt x="1384" y="1335"/>
                    <a:pt x="1302" y="1470"/>
                    <a:pt x="1140" y="1497"/>
                  </a:cubicBezTo>
                  <a:cubicBezTo>
                    <a:pt x="950" y="1497"/>
                    <a:pt x="787" y="1416"/>
                    <a:pt x="679" y="1280"/>
                  </a:cubicBezTo>
                  <a:cubicBezTo>
                    <a:pt x="489" y="1090"/>
                    <a:pt x="353" y="901"/>
                    <a:pt x="245" y="657"/>
                  </a:cubicBezTo>
                  <a:cubicBezTo>
                    <a:pt x="225" y="617"/>
                    <a:pt x="176" y="592"/>
                    <a:pt x="130" y="592"/>
                  </a:cubicBezTo>
                  <a:cubicBezTo>
                    <a:pt x="113" y="592"/>
                    <a:pt x="96" y="595"/>
                    <a:pt x="82" y="602"/>
                  </a:cubicBezTo>
                  <a:cubicBezTo>
                    <a:pt x="1" y="657"/>
                    <a:pt x="1" y="738"/>
                    <a:pt x="28" y="792"/>
                  </a:cubicBezTo>
                  <a:cubicBezTo>
                    <a:pt x="136" y="1036"/>
                    <a:pt x="272" y="1253"/>
                    <a:pt x="462" y="1470"/>
                  </a:cubicBezTo>
                  <a:cubicBezTo>
                    <a:pt x="624" y="1633"/>
                    <a:pt x="868" y="1769"/>
                    <a:pt x="1113" y="1769"/>
                  </a:cubicBezTo>
                  <a:cubicBezTo>
                    <a:pt x="1357" y="1769"/>
                    <a:pt x="1574" y="1606"/>
                    <a:pt x="1628" y="1362"/>
                  </a:cubicBezTo>
                  <a:cubicBezTo>
                    <a:pt x="1682" y="1145"/>
                    <a:pt x="1682" y="901"/>
                    <a:pt x="1601" y="684"/>
                  </a:cubicBezTo>
                  <a:cubicBezTo>
                    <a:pt x="1547" y="467"/>
                    <a:pt x="1411" y="223"/>
                    <a:pt x="1275" y="33"/>
                  </a:cubicBezTo>
                  <a:cubicBezTo>
                    <a:pt x="1253" y="10"/>
                    <a:pt x="1226" y="0"/>
                    <a:pt x="120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p24"/>
          <p:cNvSpPr/>
          <p:nvPr/>
        </p:nvSpPr>
        <p:spPr>
          <a:xfrm>
            <a:off x="501807" y="1535486"/>
            <a:ext cx="696306" cy="376167"/>
          </a:xfrm>
          <a:custGeom>
            <a:avLst/>
            <a:gdLst/>
            <a:ahLst/>
            <a:cxnLst/>
            <a:rect l="l" t="t" r="r" b="b"/>
            <a:pathLst>
              <a:path w="20941" h="11285" extrusionOk="0">
                <a:moveTo>
                  <a:pt x="10606" y="1"/>
                </a:moveTo>
                <a:cubicBezTo>
                  <a:pt x="8653" y="1"/>
                  <a:pt x="6999" y="1384"/>
                  <a:pt x="6267" y="3391"/>
                </a:cubicBezTo>
                <a:cubicBezTo>
                  <a:pt x="5629" y="2677"/>
                  <a:pt x="4727" y="2275"/>
                  <a:pt x="3786" y="2275"/>
                </a:cubicBezTo>
                <a:cubicBezTo>
                  <a:pt x="3727" y="2275"/>
                  <a:pt x="3668" y="2276"/>
                  <a:pt x="3608" y="2279"/>
                </a:cubicBezTo>
                <a:cubicBezTo>
                  <a:pt x="1601" y="2388"/>
                  <a:pt x="1" y="4395"/>
                  <a:pt x="1" y="6755"/>
                </a:cubicBezTo>
                <a:cubicBezTo>
                  <a:pt x="1" y="7541"/>
                  <a:pt x="164" y="8355"/>
                  <a:pt x="516" y="9060"/>
                </a:cubicBezTo>
                <a:cubicBezTo>
                  <a:pt x="1086" y="10389"/>
                  <a:pt x="2361" y="11230"/>
                  <a:pt x="3798" y="11284"/>
                </a:cubicBezTo>
                <a:lnTo>
                  <a:pt x="17197" y="11230"/>
                </a:lnTo>
                <a:cubicBezTo>
                  <a:pt x="18743" y="11230"/>
                  <a:pt x="20154" y="10118"/>
                  <a:pt x="20696" y="8382"/>
                </a:cubicBezTo>
                <a:cubicBezTo>
                  <a:pt x="20859" y="7813"/>
                  <a:pt x="20941" y="7243"/>
                  <a:pt x="20913" y="6646"/>
                </a:cubicBezTo>
                <a:cubicBezTo>
                  <a:pt x="20859" y="4314"/>
                  <a:pt x="19286" y="2388"/>
                  <a:pt x="17333" y="2279"/>
                </a:cubicBezTo>
                <a:cubicBezTo>
                  <a:pt x="17297" y="2278"/>
                  <a:pt x="17262" y="2278"/>
                  <a:pt x="17227" y="2278"/>
                </a:cubicBezTo>
                <a:cubicBezTo>
                  <a:pt x="16344" y="2278"/>
                  <a:pt x="15517" y="2602"/>
                  <a:pt x="14865" y="3202"/>
                </a:cubicBezTo>
                <a:cubicBezTo>
                  <a:pt x="14105" y="1303"/>
                  <a:pt x="12478" y="1"/>
                  <a:pt x="1060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4"/>
          <p:cNvSpPr/>
          <p:nvPr/>
        </p:nvSpPr>
        <p:spPr>
          <a:xfrm flipH="1">
            <a:off x="10190250" y="254745"/>
            <a:ext cx="279537" cy="318224"/>
          </a:xfrm>
          <a:custGeom>
            <a:avLst/>
            <a:gdLst/>
            <a:ahLst/>
            <a:cxnLst/>
            <a:rect l="l" t="t" r="r" b="b"/>
            <a:pathLst>
              <a:path w="2198" h="2496" extrusionOk="0">
                <a:moveTo>
                  <a:pt x="1248" y="0"/>
                </a:moveTo>
                <a:lnTo>
                  <a:pt x="841" y="895"/>
                </a:lnTo>
                <a:lnTo>
                  <a:pt x="82" y="515"/>
                </a:lnTo>
                <a:lnTo>
                  <a:pt x="82" y="515"/>
                </a:lnTo>
                <a:lnTo>
                  <a:pt x="624" y="1221"/>
                </a:lnTo>
                <a:lnTo>
                  <a:pt x="0" y="1872"/>
                </a:lnTo>
                <a:lnTo>
                  <a:pt x="787" y="1546"/>
                </a:lnTo>
                <a:lnTo>
                  <a:pt x="977" y="2495"/>
                </a:lnTo>
                <a:lnTo>
                  <a:pt x="1248" y="1573"/>
                </a:lnTo>
                <a:lnTo>
                  <a:pt x="2062" y="2034"/>
                </a:lnTo>
                <a:lnTo>
                  <a:pt x="2062" y="2034"/>
                </a:lnTo>
                <a:lnTo>
                  <a:pt x="1492" y="1302"/>
                </a:lnTo>
                <a:lnTo>
                  <a:pt x="2197" y="732"/>
                </a:lnTo>
                <a:lnTo>
                  <a:pt x="2197" y="732"/>
                </a:lnTo>
                <a:lnTo>
                  <a:pt x="1384" y="949"/>
                </a:lnTo>
                <a:lnTo>
                  <a:pt x="1248" y="0"/>
                </a:lnTo>
                <a:close/>
              </a:path>
            </a:pathLst>
          </a:custGeom>
          <a:solidFill>
            <a:schemeClr val="accent6"/>
          </a:solidFill>
          <a:ln w="9525" cap="flat" cmpd="sng">
            <a:solidFill>
              <a:schemeClr val="accent6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p24"/>
          <p:cNvSpPr/>
          <p:nvPr/>
        </p:nvSpPr>
        <p:spPr>
          <a:xfrm>
            <a:off x="501824" y="762060"/>
            <a:ext cx="279532" cy="259565"/>
          </a:xfrm>
          <a:custGeom>
            <a:avLst/>
            <a:gdLst/>
            <a:ahLst/>
            <a:cxnLst/>
            <a:rect l="l" t="t" r="r" b="b"/>
            <a:pathLst>
              <a:path w="5914" h="5478" extrusionOk="0">
                <a:moveTo>
                  <a:pt x="1970" y="1"/>
                </a:moveTo>
                <a:cubicBezTo>
                  <a:pt x="1880" y="1"/>
                  <a:pt x="1785" y="17"/>
                  <a:pt x="1682" y="53"/>
                </a:cubicBezTo>
                <a:cubicBezTo>
                  <a:pt x="489" y="487"/>
                  <a:pt x="1" y="3443"/>
                  <a:pt x="1601" y="5478"/>
                </a:cubicBezTo>
                <a:cubicBezTo>
                  <a:pt x="4205" y="5098"/>
                  <a:pt x="5914" y="2657"/>
                  <a:pt x="5371" y="1545"/>
                </a:cubicBezTo>
                <a:cubicBezTo>
                  <a:pt x="5211" y="1217"/>
                  <a:pt x="4952" y="1101"/>
                  <a:pt x="4666" y="1101"/>
                </a:cubicBezTo>
                <a:cubicBezTo>
                  <a:pt x="3983" y="1101"/>
                  <a:pt x="3147" y="1762"/>
                  <a:pt x="3147" y="1762"/>
                </a:cubicBezTo>
                <a:cubicBezTo>
                  <a:pt x="3147" y="1762"/>
                  <a:pt x="2899" y="1"/>
                  <a:pt x="1970" y="1"/>
                </a:cubicBezTo>
                <a:close/>
              </a:path>
            </a:pathLst>
          </a:cu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4"/>
          <p:cNvSpPr/>
          <p:nvPr/>
        </p:nvSpPr>
        <p:spPr>
          <a:xfrm>
            <a:off x="11210732" y="1237380"/>
            <a:ext cx="452160" cy="491544"/>
          </a:xfrm>
          <a:custGeom>
            <a:avLst/>
            <a:gdLst/>
            <a:ahLst/>
            <a:cxnLst/>
            <a:rect l="l" t="t" r="r" b="b"/>
            <a:pathLst>
              <a:path w="9386" h="10179" extrusionOk="0">
                <a:moveTo>
                  <a:pt x="5869" y="0"/>
                </a:moveTo>
                <a:cubicBezTo>
                  <a:pt x="4465" y="0"/>
                  <a:pt x="4314" y="3072"/>
                  <a:pt x="4314" y="3072"/>
                </a:cubicBezTo>
                <a:cubicBezTo>
                  <a:pt x="4314" y="3072"/>
                  <a:pt x="2824" y="1683"/>
                  <a:pt x="1729" y="1683"/>
                </a:cubicBezTo>
                <a:cubicBezTo>
                  <a:pt x="1317" y="1683"/>
                  <a:pt x="961" y="1880"/>
                  <a:pt x="760" y="2421"/>
                </a:cubicBezTo>
                <a:cubicBezTo>
                  <a:pt x="1" y="4428"/>
                  <a:pt x="2984" y="9175"/>
                  <a:pt x="7107" y="10179"/>
                </a:cubicBezTo>
                <a:cubicBezTo>
                  <a:pt x="9386" y="6571"/>
                  <a:pt x="8328" y="1065"/>
                  <a:pt x="6429" y="143"/>
                </a:cubicBezTo>
                <a:cubicBezTo>
                  <a:pt x="6223" y="44"/>
                  <a:pt x="6037" y="0"/>
                  <a:pt x="5869" y="0"/>
                </a:cubicBezTo>
                <a:close/>
              </a:path>
            </a:pathLst>
          </a:custGeom>
          <a:solidFill>
            <a:srgbClr val="FF5728"/>
          </a:solidFill>
          <a:ln w="9525" cap="flat" cmpd="sng">
            <a:solidFill>
              <a:srgbClr val="FF5728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3" name="Google Shape;213;p24"/>
          <p:cNvGrpSpPr/>
          <p:nvPr/>
        </p:nvGrpSpPr>
        <p:grpSpPr>
          <a:xfrm>
            <a:off x="389917" y="4215402"/>
            <a:ext cx="391429" cy="361633"/>
            <a:chOff x="761425" y="453250"/>
            <a:chExt cx="294300" cy="271225"/>
          </a:xfrm>
        </p:grpSpPr>
        <p:sp>
          <p:nvSpPr>
            <p:cNvPr id="214" name="Google Shape;214;p24"/>
            <p:cNvSpPr/>
            <p:nvPr/>
          </p:nvSpPr>
          <p:spPr>
            <a:xfrm>
              <a:off x="761425" y="453250"/>
              <a:ext cx="294300" cy="271225"/>
            </a:xfrm>
            <a:custGeom>
              <a:avLst/>
              <a:gdLst/>
              <a:ahLst/>
              <a:cxnLst/>
              <a:rect l="l" t="t" r="r" b="b"/>
              <a:pathLst>
                <a:path w="11772" h="10849" extrusionOk="0">
                  <a:moveTo>
                    <a:pt x="5354" y="1"/>
                  </a:moveTo>
                  <a:cubicBezTo>
                    <a:pt x="5277" y="1"/>
                    <a:pt x="5201" y="21"/>
                    <a:pt x="5127" y="65"/>
                  </a:cubicBezTo>
                  <a:cubicBezTo>
                    <a:pt x="4373" y="522"/>
                    <a:pt x="5368" y="3091"/>
                    <a:pt x="5702" y="3894"/>
                  </a:cubicBezTo>
                  <a:lnTo>
                    <a:pt x="5702" y="3894"/>
                  </a:lnTo>
                  <a:cubicBezTo>
                    <a:pt x="5361" y="3111"/>
                    <a:pt x="4243" y="678"/>
                    <a:pt x="3535" y="678"/>
                  </a:cubicBezTo>
                  <a:cubicBezTo>
                    <a:pt x="3484" y="678"/>
                    <a:pt x="3436" y="690"/>
                    <a:pt x="3391" y="716"/>
                  </a:cubicBezTo>
                  <a:cubicBezTo>
                    <a:pt x="2658" y="1150"/>
                    <a:pt x="3770" y="3591"/>
                    <a:pt x="4367" y="4785"/>
                  </a:cubicBezTo>
                  <a:cubicBezTo>
                    <a:pt x="3833" y="3838"/>
                    <a:pt x="2689" y="1737"/>
                    <a:pt x="2008" y="1737"/>
                  </a:cubicBezTo>
                  <a:cubicBezTo>
                    <a:pt x="1929" y="1737"/>
                    <a:pt x="1855" y="1766"/>
                    <a:pt x="1790" y="1828"/>
                  </a:cubicBezTo>
                  <a:cubicBezTo>
                    <a:pt x="1302" y="2262"/>
                    <a:pt x="2306" y="4486"/>
                    <a:pt x="2848" y="5707"/>
                  </a:cubicBezTo>
                  <a:cubicBezTo>
                    <a:pt x="2409" y="4829"/>
                    <a:pt x="1575" y="3314"/>
                    <a:pt x="918" y="3314"/>
                  </a:cubicBezTo>
                  <a:cubicBezTo>
                    <a:pt x="845" y="3314"/>
                    <a:pt x="774" y="3333"/>
                    <a:pt x="705" y="3374"/>
                  </a:cubicBezTo>
                  <a:cubicBezTo>
                    <a:pt x="0" y="3781"/>
                    <a:pt x="1139" y="6005"/>
                    <a:pt x="2930" y="9586"/>
                  </a:cubicBezTo>
                  <a:cubicBezTo>
                    <a:pt x="3323" y="10373"/>
                    <a:pt x="4499" y="10848"/>
                    <a:pt x="5423" y="10848"/>
                  </a:cubicBezTo>
                  <a:cubicBezTo>
                    <a:pt x="5517" y="10848"/>
                    <a:pt x="5608" y="10843"/>
                    <a:pt x="5696" y="10833"/>
                  </a:cubicBezTo>
                  <a:cubicBezTo>
                    <a:pt x="6049" y="10806"/>
                    <a:pt x="6401" y="10779"/>
                    <a:pt x="6754" y="10698"/>
                  </a:cubicBezTo>
                  <a:cubicBezTo>
                    <a:pt x="11772" y="9586"/>
                    <a:pt x="10226" y="1015"/>
                    <a:pt x="9005" y="825"/>
                  </a:cubicBezTo>
                  <a:cubicBezTo>
                    <a:pt x="8971" y="819"/>
                    <a:pt x="8939" y="816"/>
                    <a:pt x="8907" y="816"/>
                  </a:cubicBezTo>
                  <a:cubicBezTo>
                    <a:pt x="7716" y="816"/>
                    <a:pt x="7947" y="4676"/>
                    <a:pt x="7947" y="4676"/>
                  </a:cubicBezTo>
                  <a:cubicBezTo>
                    <a:pt x="7947" y="4676"/>
                    <a:pt x="6516" y="1"/>
                    <a:pt x="53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4"/>
            <p:cNvSpPr/>
            <p:nvPr/>
          </p:nvSpPr>
          <p:spPr>
            <a:xfrm>
              <a:off x="822450" y="615575"/>
              <a:ext cx="34600" cy="28500"/>
            </a:xfrm>
            <a:custGeom>
              <a:avLst/>
              <a:gdLst/>
              <a:ahLst/>
              <a:cxnLst/>
              <a:rect l="l" t="t" r="r" b="b"/>
              <a:pathLst>
                <a:path w="1384" h="1140" extrusionOk="0">
                  <a:moveTo>
                    <a:pt x="705" y="1"/>
                  </a:moveTo>
                  <a:cubicBezTo>
                    <a:pt x="0" y="55"/>
                    <a:pt x="0" y="1086"/>
                    <a:pt x="705" y="1140"/>
                  </a:cubicBezTo>
                  <a:cubicBezTo>
                    <a:pt x="1384" y="1086"/>
                    <a:pt x="1384" y="55"/>
                    <a:pt x="70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4"/>
            <p:cNvSpPr/>
            <p:nvPr/>
          </p:nvSpPr>
          <p:spPr>
            <a:xfrm>
              <a:off x="930950" y="574900"/>
              <a:ext cx="38000" cy="27825"/>
            </a:xfrm>
            <a:custGeom>
              <a:avLst/>
              <a:gdLst/>
              <a:ahLst/>
              <a:cxnLst/>
              <a:rect l="l" t="t" r="r" b="b"/>
              <a:pathLst>
                <a:path w="1520" h="1113" extrusionOk="0">
                  <a:moveTo>
                    <a:pt x="760" y="0"/>
                  </a:moveTo>
                  <a:cubicBezTo>
                    <a:pt x="0" y="0"/>
                    <a:pt x="0" y="1112"/>
                    <a:pt x="760" y="1112"/>
                  </a:cubicBezTo>
                  <a:cubicBezTo>
                    <a:pt x="1519" y="1112"/>
                    <a:pt x="1519" y="0"/>
                    <a:pt x="760" y="0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4"/>
            <p:cNvSpPr/>
            <p:nvPr/>
          </p:nvSpPr>
          <p:spPr>
            <a:xfrm>
              <a:off x="885375" y="616875"/>
              <a:ext cx="42200" cy="45525"/>
            </a:xfrm>
            <a:custGeom>
              <a:avLst/>
              <a:gdLst/>
              <a:ahLst/>
              <a:cxnLst/>
              <a:rect l="l" t="t" r="r" b="b"/>
              <a:pathLst>
                <a:path w="1688" h="1821" extrusionOk="0">
                  <a:moveTo>
                    <a:pt x="1315" y="1"/>
                  </a:moveTo>
                  <a:cubicBezTo>
                    <a:pt x="1220" y="1"/>
                    <a:pt x="1115" y="97"/>
                    <a:pt x="1172" y="193"/>
                  </a:cubicBezTo>
                  <a:cubicBezTo>
                    <a:pt x="1281" y="355"/>
                    <a:pt x="1335" y="491"/>
                    <a:pt x="1362" y="654"/>
                  </a:cubicBezTo>
                  <a:cubicBezTo>
                    <a:pt x="1389" y="844"/>
                    <a:pt x="1416" y="1034"/>
                    <a:pt x="1389" y="1196"/>
                  </a:cubicBezTo>
                  <a:cubicBezTo>
                    <a:pt x="1362" y="1359"/>
                    <a:pt x="1308" y="1549"/>
                    <a:pt x="1145" y="1549"/>
                  </a:cubicBezTo>
                  <a:cubicBezTo>
                    <a:pt x="955" y="1549"/>
                    <a:pt x="765" y="1386"/>
                    <a:pt x="630" y="1251"/>
                  </a:cubicBezTo>
                  <a:cubicBezTo>
                    <a:pt x="467" y="1034"/>
                    <a:pt x="358" y="789"/>
                    <a:pt x="304" y="518"/>
                  </a:cubicBezTo>
                  <a:cubicBezTo>
                    <a:pt x="283" y="443"/>
                    <a:pt x="227" y="410"/>
                    <a:pt x="171" y="410"/>
                  </a:cubicBezTo>
                  <a:cubicBezTo>
                    <a:pt x="86" y="410"/>
                    <a:pt x="0" y="485"/>
                    <a:pt x="33" y="600"/>
                  </a:cubicBezTo>
                  <a:cubicBezTo>
                    <a:pt x="87" y="871"/>
                    <a:pt x="223" y="1142"/>
                    <a:pt x="386" y="1386"/>
                  </a:cubicBezTo>
                  <a:cubicBezTo>
                    <a:pt x="548" y="1630"/>
                    <a:pt x="792" y="1793"/>
                    <a:pt x="1064" y="1820"/>
                  </a:cubicBezTo>
                  <a:cubicBezTo>
                    <a:pt x="1308" y="1820"/>
                    <a:pt x="1552" y="1657"/>
                    <a:pt x="1606" y="1413"/>
                  </a:cubicBezTo>
                  <a:cubicBezTo>
                    <a:pt x="1687" y="1196"/>
                    <a:pt x="1687" y="952"/>
                    <a:pt x="1660" y="735"/>
                  </a:cubicBezTo>
                  <a:cubicBezTo>
                    <a:pt x="1633" y="491"/>
                    <a:pt x="1552" y="274"/>
                    <a:pt x="1416" y="57"/>
                  </a:cubicBezTo>
                  <a:cubicBezTo>
                    <a:pt x="1392" y="17"/>
                    <a:pt x="1355" y="1"/>
                    <a:pt x="1315" y="1"/>
                  </a:cubicBezTo>
                  <a:close/>
                </a:path>
              </a:pathLst>
            </a:custGeom>
            <a:solidFill>
              <a:srgbClr val="022B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8" name="Google Shape;218;p24"/>
          <p:cNvSpPr/>
          <p:nvPr/>
        </p:nvSpPr>
        <p:spPr>
          <a:xfrm>
            <a:off x="4035907" y="6362215"/>
            <a:ext cx="275942" cy="267383"/>
          </a:xfrm>
          <a:custGeom>
            <a:avLst/>
            <a:gdLst/>
            <a:ahLst/>
            <a:cxnLst/>
            <a:rect l="l" t="t" r="r" b="b"/>
            <a:pathLst>
              <a:path w="5697" h="5507" extrusionOk="0">
                <a:moveTo>
                  <a:pt x="4223" y="0"/>
                </a:moveTo>
                <a:cubicBezTo>
                  <a:pt x="3379" y="0"/>
                  <a:pt x="2903" y="1573"/>
                  <a:pt x="2903" y="1573"/>
                </a:cubicBezTo>
                <a:cubicBezTo>
                  <a:pt x="2903" y="1573"/>
                  <a:pt x="2061" y="669"/>
                  <a:pt x="1347" y="669"/>
                </a:cubicBezTo>
                <a:cubicBezTo>
                  <a:pt x="1119" y="669"/>
                  <a:pt x="904" y="761"/>
                  <a:pt x="733" y="1004"/>
                </a:cubicBezTo>
                <a:cubicBezTo>
                  <a:pt x="1" y="2034"/>
                  <a:pt x="1303" y="4747"/>
                  <a:pt x="3771" y="5506"/>
                </a:cubicBezTo>
                <a:cubicBezTo>
                  <a:pt x="5697" y="3716"/>
                  <a:pt x="5697" y="733"/>
                  <a:pt x="4612" y="109"/>
                </a:cubicBezTo>
                <a:cubicBezTo>
                  <a:pt x="4475" y="33"/>
                  <a:pt x="4345" y="0"/>
                  <a:pt x="4223" y="0"/>
                </a:cubicBez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miter lim="27123"/>
            <a:headEnd type="none" w="sm" len="sm"/>
            <a:tailEnd type="none" w="sm" len="sm"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5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19" name="Google Shape;219;p24"/>
          <p:cNvGrpSpPr/>
          <p:nvPr/>
        </p:nvGrpSpPr>
        <p:grpSpPr>
          <a:xfrm>
            <a:off x="11581444" y="3482987"/>
            <a:ext cx="279531" cy="262636"/>
            <a:chOff x="-282475" y="1572750"/>
            <a:chExt cx="182200" cy="170750"/>
          </a:xfrm>
        </p:grpSpPr>
        <p:sp>
          <p:nvSpPr>
            <p:cNvPr id="220" name="Google Shape;220;p24"/>
            <p:cNvSpPr/>
            <p:nvPr/>
          </p:nvSpPr>
          <p:spPr>
            <a:xfrm>
              <a:off x="-282475" y="1572750"/>
              <a:ext cx="182200" cy="170750"/>
            </a:xfrm>
            <a:custGeom>
              <a:avLst/>
              <a:gdLst/>
              <a:ahLst/>
              <a:cxnLst/>
              <a:rect l="l" t="t" r="r" b="b"/>
              <a:pathLst>
                <a:path w="7288" h="6830" extrusionOk="0">
                  <a:moveTo>
                    <a:pt x="2876" y="2089"/>
                  </a:moveTo>
                  <a:lnTo>
                    <a:pt x="2876" y="2089"/>
                  </a:lnTo>
                  <a:cubicBezTo>
                    <a:pt x="3065" y="2360"/>
                    <a:pt x="3337" y="2550"/>
                    <a:pt x="3635" y="2631"/>
                  </a:cubicBezTo>
                  <a:cubicBezTo>
                    <a:pt x="3744" y="2659"/>
                    <a:pt x="3859" y="2672"/>
                    <a:pt x="3974" y="2672"/>
                  </a:cubicBezTo>
                  <a:cubicBezTo>
                    <a:pt x="4089" y="2672"/>
                    <a:pt x="4205" y="2659"/>
                    <a:pt x="4313" y="2631"/>
                  </a:cubicBezTo>
                  <a:lnTo>
                    <a:pt x="4313" y="2631"/>
                  </a:lnTo>
                  <a:cubicBezTo>
                    <a:pt x="4177" y="2767"/>
                    <a:pt x="4123" y="2930"/>
                    <a:pt x="4069" y="3093"/>
                  </a:cubicBezTo>
                  <a:cubicBezTo>
                    <a:pt x="3988" y="3472"/>
                    <a:pt x="4042" y="3879"/>
                    <a:pt x="4259" y="4177"/>
                  </a:cubicBezTo>
                  <a:cubicBezTo>
                    <a:pt x="4188" y="4165"/>
                    <a:pt x="4117" y="4159"/>
                    <a:pt x="4045" y="4159"/>
                  </a:cubicBezTo>
                  <a:cubicBezTo>
                    <a:pt x="3652" y="4159"/>
                    <a:pt x="3264" y="4344"/>
                    <a:pt x="3011" y="4666"/>
                  </a:cubicBezTo>
                  <a:cubicBezTo>
                    <a:pt x="2903" y="4205"/>
                    <a:pt x="2604" y="3852"/>
                    <a:pt x="2170" y="3689"/>
                  </a:cubicBezTo>
                  <a:lnTo>
                    <a:pt x="2170" y="3662"/>
                  </a:lnTo>
                  <a:cubicBezTo>
                    <a:pt x="2523" y="3499"/>
                    <a:pt x="2794" y="3174"/>
                    <a:pt x="2876" y="2794"/>
                  </a:cubicBezTo>
                  <a:cubicBezTo>
                    <a:pt x="2957" y="2577"/>
                    <a:pt x="2957" y="2333"/>
                    <a:pt x="2876" y="2089"/>
                  </a:cubicBezTo>
                  <a:close/>
                  <a:moveTo>
                    <a:pt x="3933" y="0"/>
                  </a:moveTo>
                  <a:cubicBezTo>
                    <a:pt x="3065" y="28"/>
                    <a:pt x="2442" y="868"/>
                    <a:pt x="2686" y="1709"/>
                  </a:cubicBezTo>
                  <a:cubicBezTo>
                    <a:pt x="2421" y="1333"/>
                    <a:pt x="2012" y="1143"/>
                    <a:pt x="1604" y="1143"/>
                  </a:cubicBezTo>
                  <a:cubicBezTo>
                    <a:pt x="1219" y="1143"/>
                    <a:pt x="834" y="1312"/>
                    <a:pt x="570" y="1655"/>
                  </a:cubicBezTo>
                  <a:cubicBezTo>
                    <a:pt x="0" y="2333"/>
                    <a:pt x="272" y="3364"/>
                    <a:pt x="1112" y="3716"/>
                  </a:cubicBezTo>
                  <a:cubicBezTo>
                    <a:pt x="353" y="4069"/>
                    <a:pt x="109" y="5045"/>
                    <a:pt x="651" y="5724"/>
                  </a:cubicBezTo>
                  <a:cubicBezTo>
                    <a:pt x="912" y="6052"/>
                    <a:pt x="1297" y="6215"/>
                    <a:pt x="1684" y="6215"/>
                  </a:cubicBezTo>
                  <a:cubicBezTo>
                    <a:pt x="2063" y="6215"/>
                    <a:pt x="2444" y="6059"/>
                    <a:pt x="2713" y="5751"/>
                  </a:cubicBezTo>
                  <a:cubicBezTo>
                    <a:pt x="2838" y="6463"/>
                    <a:pt x="3424" y="6830"/>
                    <a:pt x="4011" y="6830"/>
                  </a:cubicBezTo>
                  <a:cubicBezTo>
                    <a:pt x="4564" y="6830"/>
                    <a:pt x="5118" y="6503"/>
                    <a:pt x="5290" y="5832"/>
                  </a:cubicBezTo>
                  <a:cubicBezTo>
                    <a:pt x="5398" y="5452"/>
                    <a:pt x="5317" y="5045"/>
                    <a:pt x="5100" y="4747"/>
                  </a:cubicBezTo>
                  <a:lnTo>
                    <a:pt x="5100" y="4747"/>
                  </a:lnTo>
                  <a:cubicBezTo>
                    <a:pt x="5217" y="4773"/>
                    <a:pt x="5329" y="4785"/>
                    <a:pt x="5436" y="4785"/>
                  </a:cubicBezTo>
                  <a:cubicBezTo>
                    <a:pt x="6902" y="4785"/>
                    <a:pt x="7288" y="2497"/>
                    <a:pt x="5669" y="2143"/>
                  </a:cubicBezTo>
                  <a:cubicBezTo>
                    <a:pt x="5561" y="2116"/>
                    <a:pt x="5452" y="2102"/>
                    <a:pt x="5344" y="2102"/>
                  </a:cubicBezTo>
                  <a:cubicBezTo>
                    <a:pt x="5235" y="2102"/>
                    <a:pt x="5127" y="2116"/>
                    <a:pt x="5018" y="2143"/>
                  </a:cubicBezTo>
                  <a:cubicBezTo>
                    <a:pt x="5127" y="2008"/>
                    <a:pt x="5208" y="1845"/>
                    <a:pt x="5235" y="1682"/>
                  </a:cubicBezTo>
                  <a:cubicBezTo>
                    <a:pt x="5452" y="814"/>
                    <a:pt x="4801" y="0"/>
                    <a:pt x="3933" y="0"/>
                  </a:cubicBezTo>
                  <a:close/>
                </a:path>
              </a:pathLst>
            </a:custGeom>
            <a:solidFill>
              <a:srgbClr val="6F54AD"/>
            </a:solidFill>
            <a:ln w="9525" cap="flat" cmpd="sng">
              <a:solidFill>
                <a:srgbClr val="6F54AD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4"/>
            <p:cNvSpPr/>
            <p:nvPr/>
          </p:nvSpPr>
          <p:spPr>
            <a:xfrm>
              <a:off x="-242025" y="1625475"/>
              <a:ext cx="85700" cy="70500"/>
            </a:xfrm>
            <a:custGeom>
              <a:avLst/>
              <a:gdLst/>
              <a:ahLst/>
              <a:cxnLst/>
              <a:rect l="l" t="t" r="r" b="b"/>
              <a:pathLst>
                <a:path w="3428" h="2820" extrusionOk="0">
                  <a:moveTo>
                    <a:pt x="1626" y="0"/>
                  </a:moveTo>
                  <a:cubicBezTo>
                    <a:pt x="1001" y="0"/>
                    <a:pt x="417" y="412"/>
                    <a:pt x="254" y="1065"/>
                  </a:cubicBezTo>
                  <a:cubicBezTo>
                    <a:pt x="0" y="2016"/>
                    <a:pt x="751" y="2819"/>
                    <a:pt x="1609" y="2819"/>
                  </a:cubicBezTo>
                  <a:cubicBezTo>
                    <a:pt x="1852" y="2819"/>
                    <a:pt x="2103" y="2755"/>
                    <a:pt x="2343" y="2611"/>
                  </a:cubicBezTo>
                  <a:cubicBezTo>
                    <a:pt x="3427" y="1960"/>
                    <a:pt x="3156" y="333"/>
                    <a:pt x="1936" y="34"/>
                  </a:cubicBezTo>
                  <a:cubicBezTo>
                    <a:pt x="1832" y="11"/>
                    <a:pt x="1729" y="0"/>
                    <a:pt x="1626" y="0"/>
                  </a:cubicBezTo>
                  <a:close/>
                </a:path>
              </a:pathLst>
            </a:custGeom>
            <a:solidFill>
              <a:srgbClr val="FF8693"/>
            </a:solidFill>
            <a:ln w="9525" cap="flat" cmpd="sng">
              <a:solidFill>
                <a:srgbClr val="FF8693"/>
              </a:solidFill>
              <a:prstDash val="solid"/>
              <a:miter lim="27123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5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749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oogle Shape;40;p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41" name="Google Shape;41;p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1326852" y="576450"/>
              <a:ext cx="7375789" cy="3990588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3425621" y="3344684"/>
            <a:ext cx="5799218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049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4229843" y="1460884"/>
            <a:ext cx="4190807" cy="222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463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980"/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425621" y="4754717"/>
            <a:ext cx="5799218" cy="5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8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104" name="Google Shape;104;p8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8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8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8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8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8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8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8" name="Google Shape;128;p8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9" name="Google Shape;129;p8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3357806" y="1742800"/>
            <a:ext cx="5934881" cy="33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9576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38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solidFill>
          <a:schemeClr val="accent2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" name="Google Shape;162;p10"/>
          <p:cNvGrpSpPr/>
          <p:nvPr/>
        </p:nvGrpSpPr>
        <p:grpSpPr>
          <a:xfrm>
            <a:off x="1503418" y="886554"/>
            <a:ext cx="9155000" cy="5084869"/>
            <a:chOff x="1130359" y="664915"/>
            <a:chExt cx="6883279" cy="3813652"/>
          </a:xfrm>
        </p:grpSpPr>
        <p:sp>
          <p:nvSpPr>
            <p:cNvPr id="163" name="Google Shape;163;p10"/>
            <p:cNvSpPr/>
            <p:nvPr/>
          </p:nvSpPr>
          <p:spPr>
            <a:xfrm rot="5400000">
              <a:off x="7611455" y="4179633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10"/>
            <p:cNvSpPr/>
            <p:nvPr/>
          </p:nvSpPr>
          <p:spPr>
            <a:xfrm rot="5400000">
              <a:off x="7949183" y="4411964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10"/>
            <p:cNvSpPr/>
            <p:nvPr/>
          </p:nvSpPr>
          <p:spPr>
            <a:xfrm rot="10800000">
              <a:off x="1130359" y="38340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10"/>
            <p:cNvSpPr/>
            <p:nvPr/>
          </p:nvSpPr>
          <p:spPr>
            <a:xfrm rot="10800000">
              <a:off x="1132507" y="44121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10"/>
            <p:cNvSpPr/>
            <p:nvPr/>
          </p:nvSpPr>
          <p:spPr>
            <a:xfrm rot="5400000">
              <a:off x="1372705" y="43060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10"/>
            <p:cNvSpPr/>
            <p:nvPr/>
          </p:nvSpPr>
          <p:spPr>
            <a:xfrm rot="5400000">
              <a:off x="1710433" y="662939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10"/>
            <p:cNvSpPr/>
            <p:nvPr/>
          </p:nvSpPr>
          <p:spPr>
            <a:xfrm rot="10800000">
              <a:off x="7948934" y="664928"/>
              <a:ext cx="56604" cy="541265"/>
            </a:xfrm>
            <a:custGeom>
              <a:avLst/>
              <a:gdLst/>
              <a:ahLst/>
              <a:cxnLst/>
              <a:rect l="l" t="t" r="r" b="b"/>
              <a:pathLst>
                <a:path w="2582" h="21396" extrusionOk="0">
                  <a:moveTo>
                    <a:pt x="1340" y="0"/>
                  </a:moveTo>
                  <a:cubicBezTo>
                    <a:pt x="691" y="0"/>
                    <a:pt x="1" y="451"/>
                    <a:pt x="5" y="1289"/>
                  </a:cubicBezTo>
                  <a:cubicBezTo>
                    <a:pt x="38" y="7629"/>
                    <a:pt x="65" y="13969"/>
                    <a:pt x="129" y="20309"/>
                  </a:cubicBezTo>
                  <a:cubicBezTo>
                    <a:pt x="136" y="21048"/>
                    <a:pt x="674" y="21396"/>
                    <a:pt x="1244" y="21396"/>
                  </a:cubicBezTo>
                  <a:cubicBezTo>
                    <a:pt x="1892" y="21396"/>
                    <a:pt x="2582" y="20944"/>
                    <a:pt x="2574" y="20107"/>
                  </a:cubicBezTo>
                  <a:cubicBezTo>
                    <a:pt x="2509" y="13769"/>
                    <a:pt x="2483" y="7428"/>
                    <a:pt x="2452" y="1088"/>
                  </a:cubicBezTo>
                  <a:cubicBezTo>
                    <a:pt x="2447" y="348"/>
                    <a:pt x="1909" y="0"/>
                    <a:pt x="13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10"/>
            <p:cNvSpPr/>
            <p:nvPr/>
          </p:nvSpPr>
          <p:spPr>
            <a:xfrm rot="10800000">
              <a:off x="7951082" y="1243011"/>
              <a:ext cx="62479" cy="66431"/>
            </a:xfrm>
            <a:custGeom>
              <a:avLst/>
              <a:gdLst/>
              <a:ahLst/>
              <a:cxnLst/>
              <a:rect l="l" t="t" r="r" b="b"/>
              <a:pathLst>
                <a:path w="2850" h="2626" extrusionOk="0">
                  <a:moveTo>
                    <a:pt x="1421" y="1"/>
                  </a:moveTo>
                  <a:cubicBezTo>
                    <a:pt x="803" y="1"/>
                    <a:pt x="253" y="440"/>
                    <a:pt x="135" y="1070"/>
                  </a:cubicBezTo>
                  <a:cubicBezTo>
                    <a:pt x="0" y="1783"/>
                    <a:pt x="469" y="2468"/>
                    <a:pt x="1182" y="2603"/>
                  </a:cubicBezTo>
                  <a:cubicBezTo>
                    <a:pt x="1264" y="2618"/>
                    <a:pt x="1346" y="2626"/>
                    <a:pt x="1427" y="2626"/>
                  </a:cubicBezTo>
                  <a:cubicBezTo>
                    <a:pt x="2045" y="2626"/>
                    <a:pt x="2596" y="2186"/>
                    <a:pt x="2714" y="1556"/>
                  </a:cubicBezTo>
                  <a:cubicBezTo>
                    <a:pt x="2850" y="843"/>
                    <a:pt x="2381" y="158"/>
                    <a:pt x="1667" y="24"/>
                  </a:cubicBezTo>
                  <a:cubicBezTo>
                    <a:pt x="1585" y="8"/>
                    <a:pt x="1502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1" name="Google Shape;171;p10"/>
          <p:cNvSpPr txBox="1">
            <a:spLocks noGrp="1"/>
          </p:cNvSpPr>
          <p:nvPr>
            <p:ph type="title"/>
          </p:nvPr>
        </p:nvSpPr>
        <p:spPr>
          <a:xfrm>
            <a:off x="957625" y="1925200"/>
            <a:ext cx="5666347" cy="300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00"/>
              <a:buNone/>
              <a:defRPr sz="7049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">
    <p:bg>
      <p:bgPr>
        <a:solidFill>
          <a:schemeClr val="dk2"/>
        </a:solidFill>
        <a:effectLst/>
      </p:bgPr>
    </p:bg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LANK_1_1_1_1_1_1_1_1_1">
    <p:bg>
      <p:bgPr>
        <a:solidFill>
          <a:schemeClr val="accent1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LANK_1_1_1_1_1_1_1_2">
    <p:bg>
      <p:bgPr>
        <a:solidFill>
          <a:schemeClr val="accent2"/>
        </a:solidFill>
        <a:effectLst/>
      </p:bgPr>
    </p:bg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" name="Google Shape;356;p23"/>
          <p:cNvGrpSpPr/>
          <p:nvPr/>
        </p:nvGrpSpPr>
        <p:grpSpPr>
          <a:xfrm>
            <a:off x="313623" y="284734"/>
            <a:ext cx="11534584" cy="6288533"/>
            <a:chOff x="235800" y="213550"/>
            <a:chExt cx="8672393" cy="4716400"/>
          </a:xfrm>
        </p:grpSpPr>
        <p:sp>
          <p:nvSpPr>
            <p:cNvPr id="357" name="Google Shape;357;p23"/>
            <p:cNvSpPr/>
            <p:nvPr/>
          </p:nvSpPr>
          <p:spPr>
            <a:xfrm>
              <a:off x="420024" y="213550"/>
              <a:ext cx="8311596" cy="4715505"/>
            </a:xfrm>
            <a:custGeom>
              <a:avLst/>
              <a:gdLst/>
              <a:ahLst/>
              <a:cxnLst/>
              <a:rect l="l" t="t" r="r" b="b"/>
              <a:pathLst>
                <a:path w="141824" h="89559" extrusionOk="0">
                  <a:moveTo>
                    <a:pt x="9819" y="0"/>
                  </a:moveTo>
                  <a:cubicBezTo>
                    <a:pt x="4591" y="0"/>
                    <a:pt x="304" y="4267"/>
                    <a:pt x="285" y="9500"/>
                  </a:cubicBezTo>
                  <a:lnTo>
                    <a:pt x="20" y="79757"/>
                  </a:lnTo>
                  <a:cubicBezTo>
                    <a:pt x="1" y="85001"/>
                    <a:pt x="4276" y="89308"/>
                    <a:pt x="9520" y="89327"/>
                  </a:cubicBezTo>
                  <a:lnTo>
                    <a:pt x="40300" y="89442"/>
                  </a:lnTo>
                  <a:lnTo>
                    <a:pt x="135808" y="89551"/>
                  </a:lnTo>
                  <a:lnTo>
                    <a:pt x="137983" y="89559"/>
                  </a:lnTo>
                  <a:cubicBezTo>
                    <a:pt x="137987" y="89559"/>
                    <a:pt x="137992" y="89559"/>
                    <a:pt x="137996" y="89559"/>
                  </a:cubicBezTo>
                  <a:cubicBezTo>
                    <a:pt x="139922" y="89559"/>
                    <a:pt x="141502" y="87986"/>
                    <a:pt x="141510" y="86060"/>
                  </a:cubicBezTo>
                  <a:lnTo>
                    <a:pt x="141818" y="3758"/>
                  </a:lnTo>
                  <a:cubicBezTo>
                    <a:pt x="141823" y="1829"/>
                    <a:pt x="140249" y="242"/>
                    <a:pt x="138319" y="235"/>
                  </a:cubicBezTo>
                  <a:lnTo>
                    <a:pt x="136144" y="225"/>
                  </a:lnTo>
                  <a:lnTo>
                    <a:pt x="40635" y="116"/>
                  </a:lnTo>
                  <a:lnTo>
                    <a:pt x="9855" y="0"/>
                  </a:lnTo>
                  <a:cubicBezTo>
                    <a:pt x="9843" y="0"/>
                    <a:pt x="9831" y="0"/>
                    <a:pt x="981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8" name="Google Shape;358;p23"/>
            <p:cNvSpPr/>
            <p:nvPr/>
          </p:nvSpPr>
          <p:spPr>
            <a:xfrm>
              <a:off x="596481" y="214234"/>
              <a:ext cx="8311713" cy="4715716"/>
            </a:xfrm>
            <a:custGeom>
              <a:avLst/>
              <a:gdLst/>
              <a:ahLst/>
              <a:cxnLst/>
              <a:rect l="l" t="t" r="r" b="b"/>
              <a:pathLst>
                <a:path w="141826" h="89563" extrusionOk="0">
                  <a:moveTo>
                    <a:pt x="9822" y="1"/>
                  </a:moveTo>
                  <a:cubicBezTo>
                    <a:pt x="4592" y="1"/>
                    <a:pt x="306" y="4268"/>
                    <a:pt x="285" y="9501"/>
                  </a:cubicBezTo>
                  <a:lnTo>
                    <a:pt x="21" y="79759"/>
                  </a:lnTo>
                  <a:cubicBezTo>
                    <a:pt x="1" y="85004"/>
                    <a:pt x="4276" y="89308"/>
                    <a:pt x="9520" y="89329"/>
                  </a:cubicBezTo>
                  <a:lnTo>
                    <a:pt x="40301" y="89445"/>
                  </a:lnTo>
                  <a:lnTo>
                    <a:pt x="135810" y="89553"/>
                  </a:lnTo>
                  <a:lnTo>
                    <a:pt x="137984" y="89562"/>
                  </a:lnTo>
                  <a:cubicBezTo>
                    <a:pt x="137988" y="89562"/>
                    <a:pt x="137993" y="89562"/>
                    <a:pt x="137997" y="89562"/>
                  </a:cubicBezTo>
                  <a:cubicBezTo>
                    <a:pt x="139924" y="89562"/>
                    <a:pt x="141504" y="87990"/>
                    <a:pt x="141511" y="86063"/>
                  </a:cubicBezTo>
                  <a:lnTo>
                    <a:pt x="141820" y="3761"/>
                  </a:lnTo>
                  <a:cubicBezTo>
                    <a:pt x="141826" y="1827"/>
                    <a:pt x="140249" y="239"/>
                    <a:pt x="138317" y="233"/>
                  </a:cubicBezTo>
                  <a:lnTo>
                    <a:pt x="136143" y="225"/>
                  </a:lnTo>
                  <a:lnTo>
                    <a:pt x="40635" y="117"/>
                  </a:lnTo>
                  <a:lnTo>
                    <a:pt x="9856" y="1"/>
                  </a:lnTo>
                  <a:cubicBezTo>
                    <a:pt x="9845" y="1"/>
                    <a:pt x="9833" y="1"/>
                    <a:pt x="98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9" name="Google Shape;359;p23"/>
            <p:cNvSpPr/>
            <p:nvPr/>
          </p:nvSpPr>
          <p:spPr>
            <a:xfrm>
              <a:off x="810919" y="559949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0"/>
                  </a:moveTo>
                  <a:lnTo>
                    <a:pt x="0" y="5896"/>
                  </a:lnTo>
                  <a:lnTo>
                    <a:pt x="5897" y="5920"/>
                  </a:lnTo>
                  <a:lnTo>
                    <a:pt x="5918" y="23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0" name="Google Shape;360;p23"/>
            <p:cNvSpPr/>
            <p:nvPr/>
          </p:nvSpPr>
          <p:spPr>
            <a:xfrm>
              <a:off x="250174" y="605967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5" y="0"/>
                    <a:pt x="3" y="349"/>
                    <a:pt x="2" y="782"/>
                  </a:cubicBezTo>
                  <a:cubicBezTo>
                    <a:pt x="1" y="1214"/>
                    <a:pt x="350" y="1567"/>
                    <a:pt x="783" y="1568"/>
                  </a:cubicBezTo>
                  <a:lnTo>
                    <a:pt x="13141" y="1614"/>
                  </a:lnTo>
                  <a:cubicBezTo>
                    <a:pt x="13141" y="1614"/>
                    <a:pt x="13142" y="1614"/>
                    <a:pt x="13142" y="1614"/>
                  </a:cubicBezTo>
                  <a:cubicBezTo>
                    <a:pt x="13574" y="1614"/>
                    <a:pt x="13926" y="1265"/>
                    <a:pt x="13927" y="833"/>
                  </a:cubicBezTo>
                  <a:cubicBezTo>
                    <a:pt x="13930" y="399"/>
                    <a:pt x="13579" y="47"/>
                    <a:pt x="13147" y="46"/>
                  </a:cubicBezTo>
                  <a:lnTo>
                    <a:pt x="788" y="0"/>
                  </a:lnTo>
                  <a:cubicBezTo>
                    <a:pt x="788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1" name="Google Shape;361;p23"/>
            <p:cNvSpPr/>
            <p:nvPr/>
          </p:nvSpPr>
          <p:spPr>
            <a:xfrm>
              <a:off x="249700" y="738071"/>
              <a:ext cx="733397" cy="85034"/>
            </a:xfrm>
            <a:custGeom>
              <a:avLst/>
              <a:gdLst/>
              <a:ahLst/>
              <a:cxnLst/>
              <a:rect l="l" t="t" r="r" b="b"/>
              <a:pathLst>
                <a:path w="13929" h="1615" extrusionOk="0">
                  <a:moveTo>
                    <a:pt x="782" y="0"/>
                  </a:moveTo>
                  <a:cubicBezTo>
                    <a:pt x="353" y="0"/>
                    <a:pt x="3" y="350"/>
                    <a:pt x="1" y="782"/>
                  </a:cubicBezTo>
                  <a:cubicBezTo>
                    <a:pt x="0" y="1214"/>
                    <a:pt x="349" y="1566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5"/>
                    <a:pt x="13927" y="833"/>
                  </a:cubicBezTo>
                  <a:cubicBezTo>
                    <a:pt x="13929" y="400"/>
                    <a:pt x="13580" y="47"/>
                    <a:pt x="13145" y="46"/>
                  </a:cubicBezTo>
                  <a:lnTo>
                    <a:pt x="788" y="0"/>
                  </a:lnTo>
                  <a:cubicBezTo>
                    <a:pt x="786" y="0"/>
                    <a:pt x="784" y="0"/>
                    <a:pt x="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2" name="Google Shape;362;p23"/>
            <p:cNvSpPr/>
            <p:nvPr/>
          </p:nvSpPr>
          <p:spPr>
            <a:xfrm>
              <a:off x="808918" y="108836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3" y="1"/>
                  </a:moveTo>
                  <a:lnTo>
                    <a:pt x="1" y="5898"/>
                  </a:lnTo>
                  <a:lnTo>
                    <a:pt x="5897" y="5920"/>
                  </a:lnTo>
                  <a:lnTo>
                    <a:pt x="5919" y="23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3" name="Google Shape;363;p23"/>
            <p:cNvSpPr/>
            <p:nvPr/>
          </p:nvSpPr>
          <p:spPr>
            <a:xfrm>
              <a:off x="248173" y="1134385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4" y="0"/>
                  </a:moveTo>
                  <a:cubicBezTo>
                    <a:pt x="353" y="0"/>
                    <a:pt x="2" y="348"/>
                    <a:pt x="1" y="782"/>
                  </a:cubicBezTo>
                  <a:cubicBezTo>
                    <a:pt x="0" y="1213"/>
                    <a:pt x="349" y="1566"/>
                    <a:pt x="783" y="1568"/>
                  </a:cubicBezTo>
                  <a:lnTo>
                    <a:pt x="13141" y="1615"/>
                  </a:lnTo>
                  <a:cubicBezTo>
                    <a:pt x="13142" y="1615"/>
                    <a:pt x="13142" y="1615"/>
                    <a:pt x="13143" y="1615"/>
                  </a:cubicBezTo>
                  <a:cubicBezTo>
                    <a:pt x="13574" y="1615"/>
                    <a:pt x="13927" y="1266"/>
                    <a:pt x="13928" y="834"/>
                  </a:cubicBezTo>
                  <a:cubicBezTo>
                    <a:pt x="13930" y="399"/>
                    <a:pt x="13582" y="48"/>
                    <a:pt x="13145" y="47"/>
                  </a:cubicBezTo>
                  <a:lnTo>
                    <a:pt x="788" y="0"/>
                  </a:lnTo>
                  <a:cubicBezTo>
                    <a:pt x="787" y="0"/>
                    <a:pt x="785" y="0"/>
                    <a:pt x="7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4" name="Google Shape;364;p23"/>
            <p:cNvSpPr/>
            <p:nvPr/>
          </p:nvSpPr>
          <p:spPr>
            <a:xfrm>
              <a:off x="247647" y="1266594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5" y="0"/>
                  </a:moveTo>
                  <a:cubicBezTo>
                    <a:pt x="354" y="0"/>
                    <a:pt x="3" y="348"/>
                    <a:pt x="2" y="780"/>
                  </a:cubicBezTo>
                  <a:cubicBezTo>
                    <a:pt x="1" y="1212"/>
                    <a:pt x="350" y="1565"/>
                    <a:pt x="783" y="1566"/>
                  </a:cubicBezTo>
                  <a:lnTo>
                    <a:pt x="13141" y="1613"/>
                  </a:lnTo>
                  <a:cubicBezTo>
                    <a:pt x="13142" y="1613"/>
                    <a:pt x="13143" y="1613"/>
                    <a:pt x="13144" y="1613"/>
                  </a:cubicBezTo>
                  <a:cubicBezTo>
                    <a:pt x="13578" y="1613"/>
                    <a:pt x="13927" y="1265"/>
                    <a:pt x="13928" y="832"/>
                  </a:cubicBezTo>
                  <a:cubicBezTo>
                    <a:pt x="13930" y="399"/>
                    <a:pt x="13581" y="47"/>
                    <a:pt x="13146" y="47"/>
                  </a:cubicBezTo>
                  <a:lnTo>
                    <a:pt x="788" y="0"/>
                  </a:lnTo>
                  <a:cubicBezTo>
                    <a:pt x="787" y="0"/>
                    <a:pt x="786" y="0"/>
                    <a:pt x="78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5" name="Google Shape;365;p23"/>
            <p:cNvSpPr/>
            <p:nvPr/>
          </p:nvSpPr>
          <p:spPr>
            <a:xfrm>
              <a:off x="806970" y="1616837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8"/>
                  </a:lnTo>
                  <a:lnTo>
                    <a:pt x="5897" y="5920"/>
                  </a:lnTo>
                  <a:lnTo>
                    <a:pt x="5918" y="24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6" name="Google Shape;366;p23"/>
            <p:cNvSpPr/>
            <p:nvPr/>
          </p:nvSpPr>
          <p:spPr>
            <a:xfrm>
              <a:off x="246172" y="1662802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0"/>
                  </a:moveTo>
                  <a:cubicBezTo>
                    <a:pt x="356" y="0"/>
                    <a:pt x="4" y="350"/>
                    <a:pt x="3" y="781"/>
                  </a:cubicBezTo>
                  <a:cubicBezTo>
                    <a:pt x="1" y="1214"/>
                    <a:pt x="350" y="1567"/>
                    <a:pt x="784" y="1568"/>
                  </a:cubicBezTo>
                  <a:lnTo>
                    <a:pt x="13142" y="1615"/>
                  </a:lnTo>
                  <a:cubicBezTo>
                    <a:pt x="13143" y="1615"/>
                    <a:pt x="13145" y="1615"/>
                    <a:pt x="13147" y="1615"/>
                  </a:cubicBezTo>
                  <a:cubicBezTo>
                    <a:pt x="13577" y="1615"/>
                    <a:pt x="13927" y="1265"/>
                    <a:pt x="13928" y="835"/>
                  </a:cubicBezTo>
                  <a:cubicBezTo>
                    <a:pt x="13929" y="400"/>
                    <a:pt x="13580" y="48"/>
                    <a:pt x="13147" y="47"/>
                  </a:cubicBezTo>
                  <a:lnTo>
                    <a:pt x="789" y="0"/>
                  </a:lnTo>
                  <a:cubicBezTo>
                    <a:pt x="789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7" name="Google Shape;367;p23"/>
            <p:cNvSpPr/>
            <p:nvPr/>
          </p:nvSpPr>
          <p:spPr>
            <a:xfrm>
              <a:off x="245751" y="1794959"/>
              <a:ext cx="733344" cy="85034"/>
            </a:xfrm>
            <a:custGeom>
              <a:avLst/>
              <a:gdLst/>
              <a:ahLst/>
              <a:cxnLst/>
              <a:rect l="l" t="t" r="r" b="b"/>
              <a:pathLst>
                <a:path w="13928" h="1615" extrusionOk="0">
                  <a:moveTo>
                    <a:pt x="787" y="0"/>
                  </a:moveTo>
                  <a:cubicBezTo>
                    <a:pt x="355" y="0"/>
                    <a:pt x="2" y="349"/>
                    <a:pt x="1" y="782"/>
                  </a:cubicBezTo>
                  <a:cubicBezTo>
                    <a:pt x="0" y="1214"/>
                    <a:pt x="350" y="1565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3" y="1614"/>
                    <a:pt x="13144" y="1614"/>
                  </a:cubicBezTo>
                  <a:cubicBezTo>
                    <a:pt x="13575" y="1614"/>
                    <a:pt x="13926" y="1266"/>
                    <a:pt x="13927" y="834"/>
                  </a:cubicBezTo>
                  <a:cubicBezTo>
                    <a:pt x="13928" y="400"/>
                    <a:pt x="13579" y="47"/>
                    <a:pt x="13146" y="47"/>
                  </a:cubicBezTo>
                  <a:lnTo>
                    <a:pt x="789" y="0"/>
                  </a:lnTo>
                  <a:cubicBezTo>
                    <a:pt x="788" y="0"/>
                    <a:pt x="788" y="0"/>
                    <a:pt x="7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8" name="Google Shape;368;p23"/>
            <p:cNvSpPr/>
            <p:nvPr/>
          </p:nvSpPr>
          <p:spPr>
            <a:xfrm>
              <a:off x="804969" y="2145307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1" y="5897"/>
                  </a:lnTo>
                  <a:lnTo>
                    <a:pt x="5896" y="5919"/>
                  </a:lnTo>
                  <a:lnTo>
                    <a:pt x="5919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9" name="Google Shape;369;p23"/>
            <p:cNvSpPr/>
            <p:nvPr/>
          </p:nvSpPr>
          <p:spPr>
            <a:xfrm>
              <a:off x="244172" y="2191325"/>
              <a:ext cx="733502" cy="85034"/>
            </a:xfrm>
            <a:custGeom>
              <a:avLst/>
              <a:gdLst/>
              <a:ahLst/>
              <a:cxnLst/>
              <a:rect l="l" t="t" r="r" b="b"/>
              <a:pathLst>
                <a:path w="13931" h="1615" extrusionOk="0">
                  <a:moveTo>
                    <a:pt x="786" y="0"/>
                  </a:moveTo>
                  <a:cubicBezTo>
                    <a:pt x="353" y="0"/>
                    <a:pt x="2" y="349"/>
                    <a:pt x="1" y="780"/>
                  </a:cubicBezTo>
                  <a:cubicBezTo>
                    <a:pt x="0" y="1214"/>
                    <a:pt x="349" y="1567"/>
                    <a:pt x="783" y="1568"/>
                  </a:cubicBezTo>
                  <a:lnTo>
                    <a:pt x="13140" y="1614"/>
                  </a:lnTo>
                  <a:cubicBezTo>
                    <a:pt x="13141" y="1614"/>
                    <a:pt x="13141" y="1614"/>
                    <a:pt x="13142" y="1614"/>
                  </a:cubicBezTo>
                  <a:cubicBezTo>
                    <a:pt x="13574" y="1614"/>
                    <a:pt x="13927" y="1265"/>
                    <a:pt x="13928" y="833"/>
                  </a:cubicBezTo>
                  <a:cubicBezTo>
                    <a:pt x="13931" y="400"/>
                    <a:pt x="13581" y="48"/>
                    <a:pt x="13146" y="46"/>
                  </a:cubicBezTo>
                  <a:lnTo>
                    <a:pt x="788" y="0"/>
                  </a:lnTo>
                  <a:cubicBezTo>
                    <a:pt x="787" y="0"/>
                    <a:pt x="787" y="0"/>
                    <a:pt x="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0" name="Google Shape;370;p23"/>
            <p:cNvSpPr/>
            <p:nvPr/>
          </p:nvSpPr>
          <p:spPr>
            <a:xfrm>
              <a:off x="243645" y="2323324"/>
              <a:ext cx="733555" cy="85086"/>
            </a:xfrm>
            <a:custGeom>
              <a:avLst/>
              <a:gdLst/>
              <a:ahLst/>
              <a:cxnLst/>
              <a:rect l="l" t="t" r="r" b="b"/>
              <a:pathLst>
                <a:path w="13932" h="1616" extrusionOk="0">
                  <a:moveTo>
                    <a:pt x="788" y="1"/>
                  </a:moveTo>
                  <a:cubicBezTo>
                    <a:pt x="356" y="1"/>
                    <a:pt x="4" y="350"/>
                    <a:pt x="3" y="782"/>
                  </a:cubicBezTo>
                  <a:cubicBezTo>
                    <a:pt x="1" y="1216"/>
                    <a:pt x="352" y="1568"/>
                    <a:pt x="784" y="1569"/>
                  </a:cubicBezTo>
                  <a:lnTo>
                    <a:pt x="13143" y="1616"/>
                  </a:lnTo>
                  <a:cubicBezTo>
                    <a:pt x="13144" y="1616"/>
                    <a:pt x="13145" y="1616"/>
                    <a:pt x="13146" y="1616"/>
                  </a:cubicBezTo>
                  <a:cubicBezTo>
                    <a:pt x="13577" y="1616"/>
                    <a:pt x="13928" y="1266"/>
                    <a:pt x="13929" y="835"/>
                  </a:cubicBezTo>
                  <a:cubicBezTo>
                    <a:pt x="13931" y="401"/>
                    <a:pt x="13581" y="51"/>
                    <a:pt x="13147" y="47"/>
                  </a:cubicBezTo>
                  <a:lnTo>
                    <a:pt x="789" y="1"/>
                  </a:lnTo>
                  <a:cubicBezTo>
                    <a:pt x="789" y="1"/>
                    <a:pt x="788" y="1"/>
                    <a:pt x="7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1" name="Google Shape;371;p23"/>
            <p:cNvSpPr/>
            <p:nvPr/>
          </p:nvSpPr>
          <p:spPr>
            <a:xfrm>
              <a:off x="802968" y="2673830"/>
              <a:ext cx="311650" cy="311703"/>
            </a:xfrm>
            <a:custGeom>
              <a:avLst/>
              <a:gdLst/>
              <a:ahLst/>
              <a:cxnLst/>
              <a:rect l="l" t="t" r="r" b="b"/>
              <a:pathLst>
                <a:path w="5919" h="5920" extrusionOk="0">
                  <a:moveTo>
                    <a:pt x="23" y="1"/>
                  </a:moveTo>
                  <a:lnTo>
                    <a:pt x="0" y="5897"/>
                  </a:lnTo>
                  <a:lnTo>
                    <a:pt x="5898" y="5919"/>
                  </a:lnTo>
                  <a:lnTo>
                    <a:pt x="5918" y="22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242224" y="2719638"/>
              <a:ext cx="733502" cy="85139"/>
            </a:xfrm>
            <a:custGeom>
              <a:avLst/>
              <a:gdLst/>
              <a:ahLst/>
              <a:cxnLst/>
              <a:rect l="l" t="t" r="r" b="b"/>
              <a:pathLst>
                <a:path w="13931" h="1617" extrusionOk="0">
                  <a:moveTo>
                    <a:pt x="790" y="1"/>
                  </a:moveTo>
                  <a:cubicBezTo>
                    <a:pt x="356" y="1"/>
                    <a:pt x="5" y="350"/>
                    <a:pt x="2" y="782"/>
                  </a:cubicBezTo>
                  <a:cubicBezTo>
                    <a:pt x="1" y="1217"/>
                    <a:pt x="351" y="1569"/>
                    <a:pt x="783" y="1570"/>
                  </a:cubicBezTo>
                  <a:lnTo>
                    <a:pt x="13140" y="1617"/>
                  </a:lnTo>
                  <a:cubicBezTo>
                    <a:pt x="13575" y="1617"/>
                    <a:pt x="13926" y="1270"/>
                    <a:pt x="13927" y="838"/>
                  </a:cubicBezTo>
                  <a:cubicBezTo>
                    <a:pt x="13930" y="402"/>
                    <a:pt x="13580" y="51"/>
                    <a:pt x="13149" y="48"/>
                  </a:cubicBezTo>
                  <a:lnTo>
                    <a:pt x="7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241697" y="2851795"/>
              <a:ext cx="733502" cy="85086"/>
            </a:xfrm>
            <a:custGeom>
              <a:avLst/>
              <a:gdLst/>
              <a:ahLst/>
              <a:cxnLst/>
              <a:rect l="l" t="t" r="r" b="b"/>
              <a:pathLst>
                <a:path w="13931" h="1616" extrusionOk="0">
                  <a:moveTo>
                    <a:pt x="787" y="1"/>
                  </a:moveTo>
                  <a:cubicBezTo>
                    <a:pt x="354" y="1"/>
                    <a:pt x="4" y="350"/>
                    <a:pt x="2" y="783"/>
                  </a:cubicBezTo>
                  <a:cubicBezTo>
                    <a:pt x="0" y="1216"/>
                    <a:pt x="350" y="1569"/>
                    <a:pt x="784" y="1570"/>
                  </a:cubicBezTo>
                  <a:lnTo>
                    <a:pt x="13141" y="1616"/>
                  </a:lnTo>
                  <a:cubicBezTo>
                    <a:pt x="13142" y="1616"/>
                    <a:pt x="13142" y="1616"/>
                    <a:pt x="13143" y="1616"/>
                  </a:cubicBezTo>
                  <a:cubicBezTo>
                    <a:pt x="13577" y="1616"/>
                    <a:pt x="13927" y="1266"/>
                    <a:pt x="13930" y="835"/>
                  </a:cubicBezTo>
                  <a:cubicBezTo>
                    <a:pt x="13931" y="401"/>
                    <a:pt x="13582" y="49"/>
                    <a:pt x="13147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4" name="Google Shape;374;p23"/>
            <p:cNvSpPr/>
            <p:nvPr/>
          </p:nvSpPr>
          <p:spPr>
            <a:xfrm>
              <a:off x="800968" y="3202195"/>
              <a:ext cx="311703" cy="311808"/>
            </a:xfrm>
            <a:custGeom>
              <a:avLst/>
              <a:gdLst/>
              <a:ahLst/>
              <a:cxnLst/>
              <a:rect l="l" t="t" r="r" b="b"/>
              <a:pathLst>
                <a:path w="5920" h="5922" extrusionOk="0">
                  <a:moveTo>
                    <a:pt x="23" y="1"/>
                  </a:moveTo>
                  <a:lnTo>
                    <a:pt x="1" y="5897"/>
                  </a:lnTo>
                  <a:lnTo>
                    <a:pt x="5898" y="5921"/>
                  </a:lnTo>
                  <a:lnTo>
                    <a:pt x="5920" y="24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5" name="Google Shape;375;p23"/>
            <p:cNvSpPr/>
            <p:nvPr/>
          </p:nvSpPr>
          <p:spPr>
            <a:xfrm>
              <a:off x="240275" y="3248161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7" y="1"/>
                  </a:moveTo>
                  <a:cubicBezTo>
                    <a:pt x="353" y="1"/>
                    <a:pt x="2" y="350"/>
                    <a:pt x="1" y="782"/>
                  </a:cubicBezTo>
                  <a:cubicBezTo>
                    <a:pt x="0" y="1216"/>
                    <a:pt x="350" y="1568"/>
                    <a:pt x="783" y="1570"/>
                  </a:cubicBezTo>
                  <a:lnTo>
                    <a:pt x="13141" y="1616"/>
                  </a:lnTo>
                  <a:cubicBezTo>
                    <a:pt x="13142" y="1616"/>
                    <a:pt x="13144" y="1616"/>
                    <a:pt x="13145" y="1616"/>
                  </a:cubicBezTo>
                  <a:cubicBezTo>
                    <a:pt x="13575" y="1616"/>
                    <a:pt x="13927" y="1268"/>
                    <a:pt x="13928" y="835"/>
                  </a:cubicBezTo>
                  <a:cubicBezTo>
                    <a:pt x="13930" y="401"/>
                    <a:pt x="13581" y="50"/>
                    <a:pt x="13146" y="48"/>
                  </a:cubicBezTo>
                  <a:lnTo>
                    <a:pt x="789" y="1"/>
                  </a:lnTo>
                  <a:cubicBezTo>
                    <a:pt x="788" y="1"/>
                    <a:pt x="788" y="1"/>
                    <a:pt x="7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6" name="Google Shape;376;p23"/>
            <p:cNvSpPr/>
            <p:nvPr/>
          </p:nvSpPr>
          <p:spPr>
            <a:xfrm>
              <a:off x="239749" y="3380318"/>
              <a:ext cx="733502" cy="84981"/>
            </a:xfrm>
            <a:custGeom>
              <a:avLst/>
              <a:gdLst/>
              <a:ahLst/>
              <a:cxnLst/>
              <a:rect l="l" t="t" r="r" b="b"/>
              <a:pathLst>
                <a:path w="13931" h="1614" extrusionOk="0">
                  <a:moveTo>
                    <a:pt x="783" y="1"/>
                  </a:moveTo>
                  <a:cubicBezTo>
                    <a:pt x="353" y="1"/>
                    <a:pt x="5" y="350"/>
                    <a:pt x="2" y="780"/>
                  </a:cubicBezTo>
                  <a:cubicBezTo>
                    <a:pt x="1" y="1215"/>
                    <a:pt x="351" y="1566"/>
                    <a:pt x="783" y="1569"/>
                  </a:cubicBezTo>
                  <a:lnTo>
                    <a:pt x="13141" y="1614"/>
                  </a:lnTo>
                  <a:cubicBezTo>
                    <a:pt x="13142" y="1614"/>
                    <a:pt x="13144" y="1614"/>
                    <a:pt x="13146" y="1614"/>
                  </a:cubicBezTo>
                  <a:cubicBezTo>
                    <a:pt x="13576" y="1614"/>
                    <a:pt x="13926" y="1263"/>
                    <a:pt x="13927" y="835"/>
                  </a:cubicBezTo>
                  <a:cubicBezTo>
                    <a:pt x="13930" y="400"/>
                    <a:pt x="13580" y="48"/>
                    <a:pt x="13147" y="45"/>
                  </a:cubicBezTo>
                  <a:lnTo>
                    <a:pt x="788" y="1"/>
                  </a:lnTo>
                  <a:cubicBezTo>
                    <a:pt x="787" y="1"/>
                    <a:pt x="785" y="1"/>
                    <a:pt x="7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7" name="Google Shape;377;p23"/>
            <p:cNvSpPr/>
            <p:nvPr/>
          </p:nvSpPr>
          <p:spPr>
            <a:xfrm>
              <a:off x="799019" y="3730665"/>
              <a:ext cx="311650" cy="311755"/>
            </a:xfrm>
            <a:custGeom>
              <a:avLst/>
              <a:gdLst/>
              <a:ahLst/>
              <a:cxnLst/>
              <a:rect l="l" t="t" r="r" b="b"/>
              <a:pathLst>
                <a:path w="5919" h="5921" extrusionOk="0">
                  <a:moveTo>
                    <a:pt x="22" y="1"/>
                  </a:moveTo>
                  <a:lnTo>
                    <a:pt x="0" y="5897"/>
                  </a:lnTo>
                  <a:lnTo>
                    <a:pt x="5898" y="5920"/>
                  </a:lnTo>
                  <a:lnTo>
                    <a:pt x="5918" y="23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8" name="Google Shape;378;p23"/>
            <p:cNvSpPr/>
            <p:nvPr/>
          </p:nvSpPr>
          <p:spPr>
            <a:xfrm>
              <a:off x="238275" y="3776578"/>
              <a:ext cx="733449" cy="85034"/>
            </a:xfrm>
            <a:custGeom>
              <a:avLst/>
              <a:gdLst/>
              <a:ahLst/>
              <a:cxnLst/>
              <a:rect l="l" t="t" r="r" b="b"/>
              <a:pathLst>
                <a:path w="13930" h="1615" extrusionOk="0">
                  <a:moveTo>
                    <a:pt x="786" y="1"/>
                  </a:moveTo>
                  <a:cubicBezTo>
                    <a:pt x="355" y="1"/>
                    <a:pt x="3" y="351"/>
                    <a:pt x="2" y="782"/>
                  </a:cubicBezTo>
                  <a:cubicBezTo>
                    <a:pt x="1" y="1215"/>
                    <a:pt x="350" y="1568"/>
                    <a:pt x="783" y="1569"/>
                  </a:cubicBezTo>
                  <a:lnTo>
                    <a:pt x="13140" y="1615"/>
                  </a:lnTo>
                  <a:cubicBezTo>
                    <a:pt x="13142" y="1615"/>
                    <a:pt x="13144" y="1615"/>
                    <a:pt x="13146" y="1615"/>
                  </a:cubicBezTo>
                  <a:cubicBezTo>
                    <a:pt x="13577" y="1615"/>
                    <a:pt x="13926" y="1267"/>
                    <a:pt x="13928" y="834"/>
                  </a:cubicBezTo>
                  <a:cubicBezTo>
                    <a:pt x="13929" y="404"/>
                    <a:pt x="13580" y="50"/>
                    <a:pt x="13147" y="48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9" name="Google Shape;379;p23"/>
            <p:cNvSpPr/>
            <p:nvPr/>
          </p:nvSpPr>
          <p:spPr>
            <a:xfrm>
              <a:off x="237801" y="3908683"/>
              <a:ext cx="733449" cy="85139"/>
            </a:xfrm>
            <a:custGeom>
              <a:avLst/>
              <a:gdLst/>
              <a:ahLst/>
              <a:cxnLst/>
              <a:rect l="l" t="t" r="r" b="b"/>
              <a:pathLst>
                <a:path w="13930" h="1617" extrusionOk="0">
                  <a:moveTo>
                    <a:pt x="789" y="1"/>
                  </a:moveTo>
                  <a:cubicBezTo>
                    <a:pt x="354" y="1"/>
                    <a:pt x="2" y="350"/>
                    <a:pt x="1" y="782"/>
                  </a:cubicBezTo>
                  <a:cubicBezTo>
                    <a:pt x="0" y="1216"/>
                    <a:pt x="349" y="1569"/>
                    <a:pt x="783" y="1570"/>
                  </a:cubicBezTo>
                  <a:lnTo>
                    <a:pt x="13140" y="1617"/>
                  </a:lnTo>
                  <a:cubicBezTo>
                    <a:pt x="13141" y="1617"/>
                    <a:pt x="13141" y="1617"/>
                    <a:pt x="13142" y="1617"/>
                  </a:cubicBezTo>
                  <a:cubicBezTo>
                    <a:pt x="13575" y="1617"/>
                    <a:pt x="13926" y="1267"/>
                    <a:pt x="13927" y="835"/>
                  </a:cubicBezTo>
                  <a:cubicBezTo>
                    <a:pt x="13930" y="402"/>
                    <a:pt x="13579" y="50"/>
                    <a:pt x="13146" y="47"/>
                  </a:cubicBezTo>
                  <a:lnTo>
                    <a:pt x="7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0" name="Google Shape;380;p23"/>
            <p:cNvSpPr/>
            <p:nvPr/>
          </p:nvSpPr>
          <p:spPr>
            <a:xfrm>
              <a:off x="797071" y="4259188"/>
              <a:ext cx="311650" cy="311650"/>
            </a:xfrm>
            <a:custGeom>
              <a:avLst/>
              <a:gdLst/>
              <a:ahLst/>
              <a:cxnLst/>
              <a:rect l="l" t="t" r="r" b="b"/>
              <a:pathLst>
                <a:path w="5919" h="5919" extrusionOk="0">
                  <a:moveTo>
                    <a:pt x="22" y="1"/>
                  </a:moveTo>
                  <a:lnTo>
                    <a:pt x="1" y="5896"/>
                  </a:lnTo>
                  <a:lnTo>
                    <a:pt x="5897" y="5919"/>
                  </a:lnTo>
                  <a:lnTo>
                    <a:pt x="5919" y="22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1" name="Google Shape;381;p23"/>
            <p:cNvSpPr/>
            <p:nvPr/>
          </p:nvSpPr>
          <p:spPr>
            <a:xfrm>
              <a:off x="236274" y="4305048"/>
              <a:ext cx="733449" cy="85086"/>
            </a:xfrm>
            <a:custGeom>
              <a:avLst/>
              <a:gdLst/>
              <a:ahLst/>
              <a:cxnLst/>
              <a:rect l="l" t="t" r="r" b="b"/>
              <a:pathLst>
                <a:path w="13930" h="1616" extrusionOk="0">
                  <a:moveTo>
                    <a:pt x="786" y="1"/>
                  </a:moveTo>
                  <a:cubicBezTo>
                    <a:pt x="353" y="1"/>
                    <a:pt x="3" y="350"/>
                    <a:pt x="1" y="782"/>
                  </a:cubicBezTo>
                  <a:cubicBezTo>
                    <a:pt x="0" y="1215"/>
                    <a:pt x="349" y="1568"/>
                    <a:pt x="783" y="1570"/>
                  </a:cubicBezTo>
                  <a:lnTo>
                    <a:pt x="13140" y="1616"/>
                  </a:lnTo>
                  <a:cubicBezTo>
                    <a:pt x="13141" y="1616"/>
                    <a:pt x="13141" y="1616"/>
                    <a:pt x="13142" y="1616"/>
                  </a:cubicBezTo>
                  <a:cubicBezTo>
                    <a:pt x="13575" y="1616"/>
                    <a:pt x="13928" y="1267"/>
                    <a:pt x="13929" y="834"/>
                  </a:cubicBezTo>
                  <a:cubicBezTo>
                    <a:pt x="13930" y="401"/>
                    <a:pt x="13581" y="49"/>
                    <a:pt x="13146" y="49"/>
                  </a:cubicBezTo>
                  <a:lnTo>
                    <a:pt x="788" y="1"/>
                  </a:lnTo>
                  <a:cubicBezTo>
                    <a:pt x="787" y="1"/>
                    <a:pt x="786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2" name="Google Shape;382;p23"/>
            <p:cNvSpPr/>
            <p:nvPr/>
          </p:nvSpPr>
          <p:spPr>
            <a:xfrm>
              <a:off x="235800" y="4437100"/>
              <a:ext cx="733449" cy="85192"/>
            </a:xfrm>
            <a:custGeom>
              <a:avLst/>
              <a:gdLst/>
              <a:ahLst/>
              <a:cxnLst/>
              <a:rect l="l" t="t" r="r" b="b"/>
              <a:pathLst>
                <a:path w="13930" h="1618" extrusionOk="0">
                  <a:moveTo>
                    <a:pt x="786" y="1"/>
                  </a:moveTo>
                  <a:cubicBezTo>
                    <a:pt x="355" y="1"/>
                    <a:pt x="3" y="349"/>
                    <a:pt x="2" y="782"/>
                  </a:cubicBezTo>
                  <a:cubicBezTo>
                    <a:pt x="1" y="1218"/>
                    <a:pt x="351" y="1568"/>
                    <a:pt x="783" y="1571"/>
                  </a:cubicBezTo>
                  <a:lnTo>
                    <a:pt x="13141" y="1618"/>
                  </a:lnTo>
                  <a:cubicBezTo>
                    <a:pt x="13142" y="1618"/>
                    <a:pt x="13143" y="1618"/>
                    <a:pt x="13144" y="1618"/>
                  </a:cubicBezTo>
                  <a:cubicBezTo>
                    <a:pt x="13576" y="1618"/>
                    <a:pt x="13927" y="1269"/>
                    <a:pt x="13928" y="836"/>
                  </a:cubicBezTo>
                  <a:cubicBezTo>
                    <a:pt x="13929" y="402"/>
                    <a:pt x="13579" y="50"/>
                    <a:pt x="13146" y="47"/>
                  </a:cubicBezTo>
                  <a:lnTo>
                    <a:pt x="788" y="1"/>
                  </a:lnTo>
                  <a:cubicBezTo>
                    <a:pt x="788" y="1"/>
                    <a:pt x="787" y="1"/>
                    <a:pt x="78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TITLE_AND_BODY_1">
    <p:bg>
      <p:bgPr>
        <a:solidFill>
          <a:schemeClr val="accent2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4"/>
          <p:cNvGrpSpPr/>
          <p:nvPr/>
        </p:nvGrpSpPr>
        <p:grpSpPr>
          <a:xfrm>
            <a:off x="313522" y="305800"/>
            <a:ext cx="11534594" cy="6246400"/>
            <a:chOff x="235725" y="229350"/>
            <a:chExt cx="8672400" cy="4684800"/>
          </a:xfrm>
        </p:grpSpPr>
        <p:sp>
          <p:nvSpPr>
            <p:cNvPr id="385" name="Google Shape;385;p24"/>
            <p:cNvSpPr/>
            <p:nvPr/>
          </p:nvSpPr>
          <p:spPr>
            <a:xfrm>
              <a:off x="235725" y="229350"/>
              <a:ext cx="8672400" cy="4684800"/>
            </a:xfrm>
            <a:prstGeom prst="roundRect">
              <a:avLst>
                <a:gd name="adj" fmla="val 3106"/>
              </a:avLst>
            </a:prstGeom>
            <a:solidFill>
              <a:srgbClr val="FFFFF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6" name="Google Shape;386;p24"/>
            <p:cNvSpPr/>
            <p:nvPr/>
          </p:nvSpPr>
          <p:spPr>
            <a:xfrm>
              <a:off x="408325" y="369475"/>
              <a:ext cx="8327348" cy="4404555"/>
            </a:xfrm>
            <a:custGeom>
              <a:avLst/>
              <a:gdLst/>
              <a:ahLst/>
              <a:cxnLst/>
              <a:rect l="l" t="t" r="r" b="b"/>
              <a:pathLst>
                <a:path w="275216" h="156509" extrusionOk="0">
                  <a:moveTo>
                    <a:pt x="6251" y="311"/>
                  </a:moveTo>
                  <a:lnTo>
                    <a:pt x="6251" y="6247"/>
                  </a:lnTo>
                  <a:lnTo>
                    <a:pt x="315" y="6247"/>
                  </a:lnTo>
                  <a:lnTo>
                    <a:pt x="315" y="311"/>
                  </a:lnTo>
                  <a:close/>
                  <a:moveTo>
                    <a:pt x="12498" y="311"/>
                  </a:moveTo>
                  <a:lnTo>
                    <a:pt x="12498" y="6247"/>
                  </a:lnTo>
                  <a:lnTo>
                    <a:pt x="6562" y="6247"/>
                  </a:lnTo>
                  <a:lnTo>
                    <a:pt x="6562" y="311"/>
                  </a:lnTo>
                  <a:close/>
                  <a:moveTo>
                    <a:pt x="18745" y="311"/>
                  </a:moveTo>
                  <a:lnTo>
                    <a:pt x="18745" y="6247"/>
                  </a:lnTo>
                  <a:lnTo>
                    <a:pt x="12810" y="6247"/>
                  </a:lnTo>
                  <a:lnTo>
                    <a:pt x="12810" y="311"/>
                  </a:lnTo>
                  <a:close/>
                  <a:moveTo>
                    <a:pt x="24992" y="311"/>
                  </a:moveTo>
                  <a:lnTo>
                    <a:pt x="24992" y="6247"/>
                  </a:lnTo>
                  <a:lnTo>
                    <a:pt x="19058" y="6247"/>
                  </a:lnTo>
                  <a:lnTo>
                    <a:pt x="19058" y="311"/>
                  </a:lnTo>
                  <a:close/>
                  <a:moveTo>
                    <a:pt x="31241" y="311"/>
                  </a:moveTo>
                  <a:lnTo>
                    <a:pt x="31241" y="6247"/>
                  </a:lnTo>
                  <a:lnTo>
                    <a:pt x="25305" y="6247"/>
                  </a:lnTo>
                  <a:lnTo>
                    <a:pt x="25305" y="311"/>
                  </a:lnTo>
                  <a:close/>
                  <a:moveTo>
                    <a:pt x="37489" y="311"/>
                  </a:moveTo>
                  <a:lnTo>
                    <a:pt x="37489" y="6247"/>
                  </a:lnTo>
                  <a:lnTo>
                    <a:pt x="31553" y="6247"/>
                  </a:lnTo>
                  <a:lnTo>
                    <a:pt x="31553" y="311"/>
                  </a:lnTo>
                  <a:close/>
                  <a:moveTo>
                    <a:pt x="43737" y="311"/>
                  </a:moveTo>
                  <a:lnTo>
                    <a:pt x="43737" y="6247"/>
                  </a:lnTo>
                  <a:lnTo>
                    <a:pt x="37802" y="6247"/>
                  </a:lnTo>
                  <a:lnTo>
                    <a:pt x="37802" y="311"/>
                  </a:lnTo>
                  <a:close/>
                  <a:moveTo>
                    <a:pt x="49985" y="311"/>
                  </a:moveTo>
                  <a:lnTo>
                    <a:pt x="49985" y="6247"/>
                  </a:lnTo>
                  <a:lnTo>
                    <a:pt x="44049" y="6247"/>
                  </a:lnTo>
                  <a:lnTo>
                    <a:pt x="44049" y="311"/>
                  </a:lnTo>
                  <a:close/>
                  <a:moveTo>
                    <a:pt x="56232" y="311"/>
                  </a:moveTo>
                  <a:lnTo>
                    <a:pt x="56232" y="6247"/>
                  </a:lnTo>
                  <a:lnTo>
                    <a:pt x="50296" y="6247"/>
                  </a:lnTo>
                  <a:lnTo>
                    <a:pt x="50296" y="311"/>
                  </a:lnTo>
                  <a:close/>
                  <a:moveTo>
                    <a:pt x="62480" y="311"/>
                  </a:moveTo>
                  <a:lnTo>
                    <a:pt x="62480" y="6247"/>
                  </a:lnTo>
                  <a:lnTo>
                    <a:pt x="56545" y="6247"/>
                  </a:lnTo>
                  <a:lnTo>
                    <a:pt x="56545" y="311"/>
                  </a:lnTo>
                  <a:close/>
                  <a:moveTo>
                    <a:pt x="68727" y="311"/>
                  </a:moveTo>
                  <a:lnTo>
                    <a:pt x="68727" y="6247"/>
                  </a:lnTo>
                  <a:lnTo>
                    <a:pt x="62792" y="6247"/>
                  </a:lnTo>
                  <a:lnTo>
                    <a:pt x="62792" y="311"/>
                  </a:lnTo>
                  <a:close/>
                  <a:moveTo>
                    <a:pt x="74975" y="311"/>
                  </a:moveTo>
                  <a:lnTo>
                    <a:pt x="74975" y="6247"/>
                  </a:lnTo>
                  <a:lnTo>
                    <a:pt x="69039" y="6247"/>
                  </a:lnTo>
                  <a:lnTo>
                    <a:pt x="69039" y="311"/>
                  </a:lnTo>
                  <a:close/>
                  <a:moveTo>
                    <a:pt x="81223" y="311"/>
                  </a:moveTo>
                  <a:lnTo>
                    <a:pt x="81223" y="6247"/>
                  </a:lnTo>
                  <a:lnTo>
                    <a:pt x="75286" y="6247"/>
                  </a:lnTo>
                  <a:lnTo>
                    <a:pt x="75286" y="311"/>
                  </a:lnTo>
                  <a:close/>
                  <a:moveTo>
                    <a:pt x="87470" y="311"/>
                  </a:moveTo>
                  <a:lnTo>
                    <a:pt x="87470" y="6247"/>
                  </a:lnTo>
                  <a:lnTo>
                    <a:pt x="81535" y="6247"/>
                  </a:lnTo>
                  <a:lnTo>
                    <a:pt x="81535" y="311"/>
                  </a:lnTo>
                  <a:close/>
                  <a:moveTo>
                    <a:pt x="93720" y="311"/>
                  </a:moveTo>
                  <a:lnTo>
                    <a:pt x="93720" y="6247"/>
                  </a:lnTo>
                  <a:lnTo>
                    <a:pt x="87784" y="6247"/>
                  </a:lnTo>
                  <a:lnTo>
                    <a:pt x="87784" y="311"/>
                  </a:lnTo>
                  <a:close/>
                  <a:moveTo>
                    <a:pt x="99967" y="311"/>
                  </a:moveTo>
                  <a:lnTo>
                    <a:pt x="99967" y="6247"/>
                  </a:lnTo>
                  <a:lnTo>
                    <a:pt x="94031" y="6247"/>
                  </a:lnTo>
                  <a:lnTo>
                    <a:pt x="94031" y="311"/>
                  </a:lnTo>
                  <a:close/>
                  <a:moveTo>
                    <a:pt x="106214" y="311"/>
                  </a:moveTo>
                  <a:lnTo>
                    <a:pt x="106214" y="6247"/>
                  </a:lnTo>
                  <a:lnTo>
                    <a:pt x="100280" y="6247"/>
                  </a:lnTo>
                  <a:lnTo>
                    <a:pt x="100280" y="311"/>
                  </a:lnTo>
                  <a:close/>
                  <a:moveTo>
                    <a:pt x="112461" y="311"/>
                  </a:moveTo>
                  <a:lnTo>
                    <a:pt x="112461" y="6247"/>
                  </a:lnTo>
                  <a:lnTo>
                    <a:pt x="106527" y="6247"/>
                  </a:lnTo>
                  <a:lnTo>
                    <a:pt x="106527" y="311"/>
                  </a:lnTo>
                  <a:close/>
                  <a:moveTo>
                    <a:pt x="118710" y="311"/>
                  </a:moveTo>
                  <a:lnTo>
                    <a:pt x="118710" y="6247"/>
                  </a:lnTo>
                  <a:lnTo>
                    <a:pt x="112774" y="6247"/>
                  </a:lnTo>
                  <a:lnTo>
                    <a:pt x="112774" y="311"/>
                  </a:lnTo>
                  <a:close/>
                  <a:moveTo>
                    <a:pt x="124957" y="311"/>
                  </a:moveTo>
                  <a:lnTo>
                    <a:pt x="124957" y="6247"/>
                  </a:lnTo>
                  <a:lnTo>
                    <a:pt x="119021" y="6247"/>
                  </a:lnTo>
                  <a:lnTo>
                    <a:pt x="119021" y="311"/>
                  </a:lnTo>
                  <a:close/>
                  <a:moveTo>
                    <a:pt x="131204" y="311"/>
                  </a:moveTo>
                  <a:lnTo>
                    <a:pt x="131204" y="6247"/>
                  </a:lnTo>
                  <a:lnTo>
                    <a:pt x="125270" y="6247"/>
                  </a:lnTo>
                  <a:lnTo>
                    <a:pt x="125270" y="311"/>
                  </a:lnTo>
                  <a:close/>
                  <a:moveTo>
                    <a:pt x="137451" y="311"/>
                  </a:moveTo>
                  <a:lnTo>
                    <a:pt x="137451" y="6247"/>
                  </a:lnTo>
                  <a:lnTo>
                    <a:pt x="131517" y="6247"/>
                  </a:lnTo>
                  <a:lnTo>
                    <a:pt x="131517" y="311"/>
                  </a:lnTo>
                  <a:close/>
                  <a:moveTo>
                    <a:pt x="143702" y="311"/>
                  </a:moveTo>
                  <a:lnTo>
                    <a:pt x="143702" y="6247"/>
                  </a:lnTo>
                  <a:lnTo>
                    <a:pt x="137766" y="6247"/>
                  </a:lnTo>
                  <a:lnTo>
                    <a:pt x="137766" y="311"/>
                  </a:lnTo>
                  <a:close/>
                  <a:moveTo>
                    <a:pt x="149949" y="311"/>
                  </a:moveTo>
                  <a:lnTo>
                    <a:pt x="149949" y="6247"/>
                  </a:lnTo>
                  <a:lnTo>
                    <a:pt x="144015" y="6247"/>
                  </a:lnTo>
                  <a:lnTo>
                    <a:pt x="144015" y="311"/>
                  </a:lnTo>
                  <a:close/>
                  <a:moveTo>
                    <a:pt x="156196" y="311"/>
                  </a:moveTo>
                  <a:lnTo>
                    <a:pt x="156196" y="6247"/>
                  </a:lnTo>
                  <a:lnTo>
                    <a:pt x="150262" y="6247"/>
                  </a:lnTo>
                  <a:lnTo>
                    <a:pt x="150262" y="311"/>
                  </a:lnTo>
                  <a:close/>
                  <a:moveTo>
                    <a:pt x="162445" y="311"/>
                  </a:moveTo>
                  <a:lnTo>
                    <a:pt x="162445" y="6247"/>
                  </a:lnTo>
                  <a:lnTo>
                    <a:pt x="156509" y="6247"/>
                  </a:lnTo>
                  <a:lnTo>
                    <a:pt x="156509" y="311"/>
                  </a:lnTo>
                  <a:close/>
                  <a:moveTo>
                    <a:pt x="168692" y="311"/>
                  </a:moveTo>
                  <a:lnTo>
                    <a:pt x="168692" y="6247"/>
                  </a:lnTo>
                  <a:lnTo>
                    <a:pt x="162756" y="6247"/>
                  </a:lnTo>
                  <a:lnTo>
                    <a:pt x="162756" y="311"/>
                  </a:lnTo>
                  <a:close/>
                  <a:moveTo>
                    <a:pt x="174939" y="311"/>
                  </a:moveTo>
                  <a:lnTo>
                    <a:pt x="174939" y="6247"/>
                  </a:lnTo>
                  <a:lnTo>
                    <a:pt x="169005" y="6247"/>
                  </a:lnTo>
                  <a:lnTo>
                    <a:pt x="169005" y="311"/>
                  </a:lnTo>
                  <a:close/>
                  <a:moveTo>
                    <a:pt x="181186" y="311"/>
                  </a:moveTo>
                  <a:lnTo>
                    <a:pt x="181186" y="6247"/>
                  </a:lnTo>
                  <a:lnTo>
                    <a:pt x="175252" y="6247"/>
                  </a:lnTo>
                  <a:lnTo>
                    <a:pt x="175252" y="311"/>
                  </a:lnTo>
                  <a:close/>
                  <a:moveTo>
                    <a:pt x="187435" y="311"/>
                  </a:moveTo>
                  <a:lnTo>
                    <a:pt x="187435" y="6247"/>
                  </a:lnTo>
                  <a:lnTo>
                    <a:pt x="181499" y="6247"/>
                  </a:lnTo>
                  <a:lnTo>
                    <a:pt x="181499" y="311"/>
                  </a:lnTo>
                  <a:close/>
                  <a:moveTo>
                    <a:pt x="193684" y="311"/>
                  </a:moveTo>
                  <a:lnTo>
                    <a:pt x="193684" y="6247"/>
                  </a:lnTo>
                  <a:lnTo>
                    <a:pt x="187749" y="6247"/>
                  </a:lnTo>
                  <a:lnTo>
                    <a:pt x="187749" y="311"/>
                  </a:lnTo>
                  <a:close/>
                  <a:moveTo>
                    <a:pt x="199931" y="311"/>
                  </a:moveTo>
                  <a:lnTo>
                    <a:pt x="199931" y="6247"/>
                  </a:lnTo>
                  <a:lnTo>
                    <a:pt x="193996" y="6247"/>
                  </a:lnTo>
                  <a:lnTo>
                    <a:pt x="193996" y="311"/>
                  </a:lnTo>
                  <a:close/>
                  <a:moveTo>
                    <a:pt x="206180" y="311"/>
                  </a:moveTo>
                  <a:lnTo>
                    <a:pt x="206180" y="6247"/>
                  </a:lnTo>
                  <a:lnTo>
                    <a:pt x="200244" y="6247"/>
                  </a:lnTo>
                  <a:lnTo>
                    <a:pt x="200244" y="311"/>
                  </a:lnTo>
                  <a:close/>
                  <a:moveTo>
                    <a:pt x="212427" y="311"/>
                  </a:moveTo>
                  <a:lnTo>
                    <a:pt x="212427" y="6247"/>
                  </a:lnTo>
                  <a:lnTo>
                    <a:pt x="206491" y="6247"/>
                  </a:lnTo>
                  <a:lnTo>
                    <a:pt x="206491" y="311"/>
                  </a:lnTo>
                  <a:close/>
                  <a:moveTo>
                    <a:pt x="218674" y="311"/>
                  </a:moveTo>
                  <a:lnTo>
                    <a:pt x="218674" y="6247"/>
                  </a:lnTo>
                  <a:lnTo>
                    <a:pt x="212739" y="6247"/>
                  </a:lnTo>
                  <a:lnTo>
                    <a:pt x="212739" y="311"/>
                  </a:lnTo>
                  <a:close/>
                  <a:moveTo>
                    <a:pt x="224921" y="311"/>
                  </a:moveTo>
                  <a:lnTo>
                    <a:pt x="224921" y="6247"/>
                  </a:lnTo>
                  <a:lnTo>
                    <a:pt x="218987" y="6247"/>
                  </a:lnTo>
                  <a:lnTo>
                    <a:pt x="218987" y="311"/>
                  </a:lnTo>
                  <a:close/>
                  <a:moveTo>
                    <a:pt x="231170" y="311"/>
                  </a:moveTo>
                  <a:lnTo>
                    <a:pt x="231170" y="6247"/>
                  </a:lnTo>
                  <a:lnTo>
                    <a:pt x="225234" y="6247"/>
                  </a:lnTo>
                  <a:lnTo>
                    <a:pt x="225234" y="311"/>
                  </a:lnTo>
                  <a:close/>
                  <a:moveTo>
                    <a:pt x="237417" y="311"/>
                  </a:moveTo>
                  <a:lnTo>
                    <a:pt x="237417" y="6247"/>
                  </a:lnTo>
                  <a:lnTo>
                    <a:pt x="231481" y="6247"/>
                  </a:lnTo>
                  <a:lnTo>
                    <a:pt x="231481" y="311"/>
                  </a:lnTo>
                  <a:close/>
                  <a:moveTo>
                    <a:pt x="243664" y="311"/>
                  </a:moveTo>
                  <a:lnTo>
                    <a:pt x="243664" y="6247"/>
                  </a:lnTo>
                  <a:lnTo>
                    <a:pt x="237729" y="6247"/>
                  </a:lnTo>
                  <a:lnTo>
                    <a:pt x="237729" y="311"/>
                  </a:lnTo>
                  <a:close/>
                  <a:moveTo>
                    <a:pt x="249914" y="311"/>
                  </a:moveTo>
                  <a:lnTo>
                    <a:pt x="249914" y="6247"/>
                  </a:lnTo>
                  <a:lnTo>
                    <a:pt x="243978" y="6247"/>
                  </a:lnTo>
                  <a:lnTo>
                    <a:pt x="243978" y="311"/>
                  </a:lnTo>
                  <a:close/>
                  <a:moveTo>
                    <a:pt x="256161" y="311"/>
                  </a:moveTo>
                  <a:lnTo>
                    <a:pt x="256161" y="6247"/>
                  </a:lnTo>
                  <a:lnTo>
                    <a:pt x="250225" y="6247"/>
                  </a:lnTo>
                  <a:lnTo>
                    <a:pt x="250225" y="311"/>
                  </a:lnTo>
                  <a:close/>
                  <a:moveTo>
                    <a:pt x="262409" y="311"/>
                  </a:moveTo>
                  <a:lnTo>
                    <a:pt x="262409" y="6247"/>
                  </a:lnTo>
                  <a:lnTo>
                    <a:pt x="256474" y="6247"/>
                  </a:lnTo>
                  <a:lnTo>
                    <a:pt x="256474" y="311"/>
                  </a:lnTo>
                  <a:close/>
                  <a:moveTo>
                    <a:pt x="268656" y="311"/>
                  </a:moveTo>
                  <a:lnTo>
                    <a:pt x="268656" y="6247"/>
                  </a:lnTo>
                  <a:lnTo>
                    <a:pt x="262721" y="6247"/>
                  </a:lnTo>
                  <a:lnTo>
                    <a:pt x="262721" y="311"/>
                  </a:lnTo>
                  <a:close/>
                  <a:moveTo>
                    <a:pt x="274904" y="311"/>
                  </a:moveTo>
                  <a:lnTo>
                    <a:pt x="274904" y="6247"/>
                  </a:lnTo>
                  <a:lnTo>
                    <a:pt x="268968" y="6247"/>
                  </a:lnTo>
                  <a:lnTo>
                    <a:pt x="268968" y="311"/>
                  </a:lnTo>
                  <a:close/>
                  <a:moveTo>
                    <a:pt x="6251" y="6560"/>
                  </a:moveTo>
                  <a:lnTo>
                    <a:pt x="6251" y="12494"/>
                  </a:lnTo>
                  <a:lnTo>
                    <a:pt x="315" y="12494"/>
                  </a:lnTo>
                  <a:lnTo>
                    <a:pt x="315" y="6560"/>
                  </a:lnTo>
                  <a:close/>
                  <a:moveTo>
                    <a:pt x="12498" y="6560"/>
                  </a:moveTo>
                  <a:lnTo>
                    <a:pt x="12498" y="12494"/>
                  </a:lnTo>
                  <a:lnTo>
                    <a:pt x="6562" y="12494"/>
                  </a:lnTo>
                  <a:lnTo>
                    <a:pt x="6562" y="6560"/>
                  </a:lnTo>
                  <a:close/>
                  <a:moveTo>
                    <a:pt x="18745" y="6560"/>
                  </a:moveTo>
                  <a:lnTo>
                    <a:pt x="18745" y="12494"/>
                  </a:lnTo>
                  <a:lnTo>
                    <a:pt x="12810" y="12494"/>
                  </a:lnTo>
                  <a:lnTo>
                    <a:pt x="12810" y="6560"/>
                  </a:lnTo>
                  <a:close/>
                  <a:moveTo>
                    <a:pt x="24992" y="6560"/>
                  </a:moveTo>
                  <a:lnTo>
                    <a:pt x="24992" y="12494"/>
                  </a:lnTo>
                  <a:lnTo>
                    <a:pt x="19058" y="12494"/>
                  </a:lnTo>
                  <a:lnTo>
                    <a:pt x="19058" y="6560"/>
                  </a:lnTo>
                  <a:close/>
                  <a:moveTo>
                    <a:pt x="31241" y="6560"/>
                  </a:moveTo>
                  <a:lnTo>
                    <a:pt x="31241" y="12494"/>
                  </a:lnTo>
                  <a:lnTo>
                    <a:pt x="25305" y="12494"/>
                  </a:lnTo>
                  <a:lnTo>
                    <a:pt x="25305" y="6560"/>
                  </a:lnTo>
                  <a:close/>
                  <a:moveTo>
                    <a:pt x="37489" y="6560"/>
                  </a:moveTo>
                  <a:lnTo>
                    <a:pt x="37489" y="12494"/>
                  </a:lnTo>
                  <a:lnTo>
                    <a:pt x="31553" y="12494"/>
                  </a:lnTo>
                  <a:lnTo>
                    <a:pt x="31553" y="6560"/>
                  </a:lnTo>
                  <a:close/>
                  <a:moveTo>
                    <a:pt x="43737" y="6560"/>
                  </a:moveTo>
                  <a:lnTo>
                    <a:pt x="43737" y="12494"/>
                  </a:lnTo>
                  <a:lnTo>
                    <a:pt x="37802" y="12494"/>
                  </a:lnTo>
                  <a:lnTo>
                    <a:pt x="37802" y="6560"/>
                  </a:lnTo>
                  <a:close/>
                  <a:moveTo>
                    <a:pt x="49985" y="6560"/>
                  </a:moveTo>
                  <a:lnTo>
                    <a:pt x="49985" y="12494"/>
                  </a:lnTo>
                  <a:lnTo>
                    <a:pt x="44049" y="12494"/>
                  </a:lnTo>
                  <a:lnTo>
                    <a:pt x="44049" y="6560"/>
                  </a:lnTo>
                  <a:close/>
                  <a:moveTo>
                    <a:pt x="56232" y="6560"/>
                  </a:moveTo>
                  <a:lnTo>
                    <a:pt x="56232" y="12494"/>
                  </a:lnTo>
                  <a:lnTo>
                    <a:pt x="50296" y="12494"/>
                  </a:lnTo>
                  <a:lnTo>
                    <a:pt x="50296" y="6560"/>
                  </a:lnTo>
                  <a:close/>
                  <a:moveTo>
                    <a:pt x="62480" y="6560"/>
                  </a:moveTo>
                  <a:lnTo>
                    <a:pt x="62480" y="12494"/>
                  </a:lnTo>
                  <a:lnTo>
                    <a:pt x="56545" y="12494"/>
                  </a:lnTo>
                  <a:lnTo>
                    <a:pt x="56545" y="6560"/>
                  </a:lnTo>
                  <a:close/>
                  <a:moveTo>
                    <a:pt x="68727" y="6560"/>
                  </a:moveTo>
                  <a:lnTo>
                    <a:pt x="68727" y="12494"/>
                  </a:lnTo>
                  <a:lnTo>
                    <a:pt x="62792" y="12494"/>
                  </a:lnTo>
                  <a:lnTo>
                    <a:pt x="62792" y="6560"/>
                  </a:lnTo>
                  <a:close/>
                  <a:moveTo>
                    <a:pt x="74975" y="6560"/>
                  </a:moveTo>
                  <a:lnTo>
                    <a:pt x="74975" y="12494"/>
                  </a:lnTo>
                  <a:lnTo>
                    <a:pt x="69039" y="12494"/>
                  </a:lnTo>
                  <a:lnTo>
                    <a:pt x="69039" y="6560"/>
                  </a:lnTo>
                  <a:close/>
                  <a:moveTo>
                    <a:pt x="81223" y="6560"/>
                  </a:moveTo>
                  <a:lnTo>
                    <a:pt x="81223" y="12494"/>
                  </a:lnTo>
                  <a:lnTo>
                    <a:pt x="75286" y="12494"/>
                  </a:lnTo>
                  <a:lnTo>
                    <a:pt x="75286" y="6560"/>
                  </a:lnTo>
                  <a:close/>
                  <a:moveTo>
                    <a:pt x="87470" y="6560"/>
                  </a:moveTo>
                  <a:lnTo>
                    <a:pt x="87470" y="12494"/>
                  </a:lnTo>
                  <a:lnTo>
                    <a:pt x="81535" y="12494"/>
                  </a:lnTo>
                  <a:lnTo>
                    <a:pt x="81535" y="6560"/>
                  </a:lnTo>
                  <a:close/>
                  <a:moveTo>
                    <a:pt x="93720" y="6560"/>
                  </a:moveTo>
                  <a:lnTo>
                    <a:pt x="93720" y="12494"/>
                  </a:lnTo>
                  <a:lnTo>
                    <a:pt x="87784" y="12494"/>
                  </a:lnTo>
                  <a:lnTo>
                    <a:pt x="87784" y="6560"/>
                  </a:lnTo>
                  <a:close/>
                  <a:moveTo>
                    <a:pt x="99967" y="6560"/>
                  </a:moveTo>
                  <a:lnTo>
                    <a:pt x="99967" y="12494"/>
                  </a:lnTo>
                  <a:lnTo>
                    <a:pt x="94031" y="12494"/>
                  </a:lnTo>
                  <a:lnTo>
                    <a:pt x="94031" y="6560"/>
                  </a:lnTo>
                  <a:close/>
                  <a:moveTo>
                    <a:pt x="106214" y="6560"/>
                  </a:moveTo>
                  <a:lnTo>
                    <a:pt x="106214" y="12494"/>
                  </a:lnTo>
                  <a:lnTo>
                    <a:pt x="100280" y="12494"/>
                  </a:lnTo>
                  <a:lnTo>
                    <a:pt x="100280" y="6560"/>
                  </a:lnTo>
                  <a:close/>
                  <a:moveTo>
                    <a:pt x="112461" y="6560"/>
                  </a:moveTo>
                  <a:lnTo>
                    <a:pt x="112461" y="12494"/>
                  </a:lnTo>
                  <a:lnTo>
                    <a:pt x="106527" y="12494"/>
                  </a:lnTo>
                  <a:lnTo>
                    <a:pt x="106527" y="6560"/>
                  </a:lnTo>
                  <a:close/>
                  <a:moveTo>
                    <a:pt x="118710" y="6560"/>
                  </a:moveTo>
                  <a:lnTo>
                    <a:pt x="118710" y="12494"/>
                  </a:lnTo>
                  <a:lnTo>
                    <a:pt x="112774" y="12494"/>
                  </a:lnTo>
                  <a:lnTo>
                    <a:pt x="112774" y="6560"/>
                  </a:lnTo>
                  <a:close/>
                  <a:moveTo>
                    <a:pt x="124957" y="6560"/>
                  </a:moveTo>
                  <a:lnTo>
                    <a:pt x="124957" y="12494"/>
                  </a:lnTo>
                  <a:lnTo>
                    <a:pt x="119021" y="12494"/>
                  </a:lnTo>
                  <a:lnTo>
                    <a:pt x="119021" y="6560"/>
                  </a:lnTo>
                  <a:close/>
                  <a:moveTo>
                    <a:pt x="131204" y="6560"/>
                  </a:moveTo>
                  <a:lnTo>
                    <a:pt x="131204" y="12494"/>
                  </a:lnTo>
                  <a:lnTo>
                    <a:pt x="125270" y="12494"/>
                  </a:lnTo>
                  <a:lnTo>
                    <a:pt x="125270" y="6560"/>
                  </a:lnTo>
                  <a:close/>
                  <a:moveTo>
                    <a:pt x="137451" y="6560"/>
                  </a:moveTo>
                  <a:lnTo>
                    <a:pt x="137451" y="12494"/>
                  </a:lnTo>
                  <a:lnTo>
                    <a:pt x="131517" y="12494"/>
                  </a:lnTo>
                  <a:lnTo>
                    <a:pt x="131517" y="6560"/>
                  </a:lnTo>
                  <a:close/>
                  <a:moveTo>
                    <a:pt x="143702" y="6560"/>
                  </a:moveTo>
                  <a:lnTo>
                    <a:pt x="143702" y="12494"/>
                  </a:lnTo>
                  <a:lnTo>
                    <a:pt x="137766" y="12494"/>
                  </a:lnTo>
                  <a:lnTo>
                    <a:pt x="137766" y="6560"/>
                  </a:lnTo>
                  <a:close/>
                  <a:moveTo>
                    <a:pt x="149949" y="6560"/>
                  </a:moveTo>
                  <a:lnTo>
                    <a:pt x="149949" y="12494"/>
                  </a:lnTo>
                  <a:lnTo>
                    <a:pt x="144015" y="12494"/>
                  </a:lnTo>
                  <a:lnTo>
                    <a:pt x="144015" y="6560"/>
                  </a:lnTo>
                  <a:close/>
                  <a:moveTo>
                    <a:pt x="156196" y="6560"/>
                  </a:moveTo>
                  <a:lnTo>
                    <a:pt x="156196" y="12494"/>
                  </a:lnTo>
                  <a:lnTo>
                    <a:pt x="150262" y="12494"/>
                  </a:lnTo>
                  <a:lnTo>
                    <a:pt x="150262" y="6560"/>
                  </a:lnTo>
                  <a:close/>
                  <a:moveTo>
                    <a:pt x="162445" y="6560"/>
                  </a:moveTo>
                  <a:lnTo>
                    <a:pt x="162445" y="12494"/>
                  </a:lnTo>
                  <a:lnTo>
                    <a:pt x="156509" y="12494"/>
                  </a:lnTo>
                  <a:lnTo>
                    <a:pt x="156509" y="6560"/>
                  </a:lnTo>
                  <a:close/>
                  <a:moveTo>
                    <a:pt x="168692" y="6560"/>
                  </a:moveTo>
                  <a:lnTo>
                    <a:pt x="168692" y="12494"/>
                  </a:lnTo>
                  <a:lnTo>
                    <a:pt x="162756" y="12494"/>
                  </a:lnTo>
                  <a:lnTo>
                    <a:pt x="162756" y="6560"/>
                  </a:lnTo>
                  <a:close/>
                  <a:moveTo>
                    <a:pt x="174939" y="6560"/>
                  </a:moveTo>
                  <a:lnTo>
                    <a:pt x="174939" y="12494"/>
                  </a:lnTo>
                  <a:lnTo>
                    <a:pt x="169005" y="12494"/>
                  </a:lnTo>
                  <a:lnTo>
                    <a:pt x="169005" y="6560"/>
                  </a:lnTo>
                  <a:close/>
                  <a:moveTo>
                    <a:pt x="181186" y="6560"/>
                  </a:moveTo>
                  <a:lnTo>
                    <a:pt x="181186" y="12494"/>
                  </a:lnTo>
                  <a:lnTo>
                    <a:pt x="175252" y="12494"/>
                  </a:lnTo>
                  <a:lnTo>
                    <a:pt x="175252" y="6560"/>
                  </a:lnTo>
                  <a:close/>
                  <a:moveTo>
                    <a:pt x="187435" y="6560"/>
                  </a:moveTo>
                  <a:lnTo>
                    <a:pt x="187435" y="12494"/>
                  </a:lnTo>
                  <a:lnTo>
                    <a:pt x="181499" y="12494"/>
                  </a:lnTo>
                  <a:lnTo>
                    <a:pt x="181499" y="6560"/>
                  </a:lnTo>
                  <a:close/>
                  <a:moveTo>
                    <a:pt x="193684" y="6560"/>
                  </a:moveTo>
                  <a:lnTo>
                    <a:pt x="193684" y="12494"/>
                  </a:lnTo>
                  <a:lnTo>
                    <a:pt x="187749" y="12494"/>
                  </a:lnTo>
                  <a:lnTo>
                    <a:pt x="187749" y="6560"/>
                  </a:lnTo>
                  <a:close/>
                  <a:moveTo>
                    <a:pt x="199931" y="6560"/>
                  </a:moveTo>
                  <a:lnTo>
                    <a:pt x="199931" y="12494"/>
                  </a:lnTo>
                  <a:lnTo>
                    <a:pt x="193996" y="12494"/>
                  </a:lnTo>
                  <a:lnTo>
                    <a:pt x="193996" y="6560"/>
                  </a:lnTo>
                  <a:close/>
                  <a:moveTo>
                    <a:pt x="206180" y="6560"/>
                  </a:moveTo>
                  <a:lnTo>
                    <a:pt x="206180" y="12494"/>
                  </a:lnTo>
                  <a:lnTo>
                    <a:pt x="200244" y="12494"/>
                  </a:lnTo>
                  <a:lnTo>
                    <a:pt x="200244" y="6560"/>
                  </a:lnTo>
                  <a:close/>
                  <a:moveTo>
                    <a:pt x="212427" y="6560"/>
                  </a:moveTo>
                  <a:lnTo>
                    <a:pt x="212427" y="12494"/>
                  </a:lnTo>
                  <a:lnTo>
                    <a:pt x="206491" y="12494"/>
                  </a:lnTo>
                  <a:lnTo>
                    <a:pt x="206491" y="6560"/>
                  </a:lnTo>
                  <a:close/>
                  <a:moveTo>
                    <a:pt x="218674" y="6560"/>
                  </a:moveTo>
                  <a:lnTo>
                    <a:pt x="218674" y="12494"/>
                  </a:lnTo>
                  <a:lnTo>
                    <a:pt x="212739" y="12494"/>
                  </a:lnTo>
                  <a:lnTo>
                    <a:pt x="212739" y="6560"/>
                  </a:lnTo>
                  <a:close/>
                  <a:moveTo>
                    <a:pt x="224921" y="6560"/>
                  </a:moveTo>
                  <a:lnTo>
                    <a:pt x="224921" y="12494"/>
                  </a:lnTo>
                  <a:lnTo>
                    <a:pt x="218987" y="12494"/>
                  </a:lnTo>
                  <a:lnTo>
                    <a:pt x="218987" y="6560"/>
                  </a:lnTo>
                  <a:close/>
                  <a:moveTo>
                    <a:pt x="231170" y="6560"/>
                  </a:moveTo>
                  <a:lnTo>
                    <a:pt x="231170" y="12494"/>
                  </a:lnTo>
                  <a:lnTo>
                    <a:pt x="225234" y="12494"/>
                  </a:lnTo>
                  <a:lnTo>
                    <a:pt x="225234" y="6560"/>
                  </a:lnTo>
                  <a:close/>
                  <a:moveTo>
                    <a:pt x="237417" y="6560"/>
                  </a:moveTo>
                  <a:lnTo>
                    <a:pt x="237417" y="12494"/>
                  </a:lnTo>
                  <a:lnTo>
                    <a:pt x="231481" y="12494"/>
                  </a:lnTo>
                  <a:lnTo>
                    <a:pt x="231481" y="6560"/>
                  </a:lnTo>
                  <a:close/>
                  <a:moveTo>
                    <a:pt x="243664" y="6560"/>
                  </a:moveTo>
                  <a:lnTo>
                    <a:pt x="243664" y="12494"/>
                  </a:lnTo>
                  <a:lnTo>
                    <a:pt x="237729" y="12494"/>
                  </a:lnTo>
                  <a:lnTo>
                    <a:pt x="237729" y="6560"/>
                  </a:lnTo>
                  <a:close/>
                  <a:moveTo>
                    <a:pt x="249914" y="6560"/>
                  </a:moveTo>
                  <a:lnTo>
                    <a:pt x="249914" y="12494"/>
                  </a:lnTo>
                  <a:lnTo>
                    <a:pt x="243978" y="12494"/>
                  </a:lnTo>
                  <a:lnTo>
                    <a:pt x="243978" y="6560"/>
                  </a:lnTo>
                  <a:close/>
                  <a:moveTo>
                    <a:pt x="256161" y="6560"/>
                  </a:moveTo>
                  <a:lnTo>
                    <a:pt x="256161" y="12494"/>
                  </a:lnTo>
                  <a:lnTo>
                    <a:pt x="250225" y="12494"/>
                  </a:lnTo>
                  <a:lnTo>
                    <a:pt x="250225" y="6560"/>
                  </a:lnTo>
                  <a:close/>
                  <a:moveTo>
                    <a:pt x="262409" y="6560"/>
                  </a:moveTo>
                  <a:lnTo>
                    <a:pt x="262409" y="12494"/>
                  </a:lnTo>
                  <a:lnTo>
                    <a:pt x="256474" y="12494"/>
                  </a:lnTo>
                  <a:lnTo>
                    <a:pt x="256474" y="6560"/>
                  </a:lnTo>
                  <a:close/>
                  <a:moveTo>
                    <a:pt x="268656" y="6560"/>
                  </a:moveTo>
                  <a:lnTo>
                    <a:pt x="268656" y="12494"/>
                  </a:lnTo>
                  <a:lnTo>
                    <a:pt x="262721" y="12494"/>
                  </a:lnTo>
                  <a:lnTo>
                    <a:pt x="262721" y="6560"/>
                  </a:lnTo>
                  <a:close/>
                  <a:moveTo>
                    <a:pt x="274904" y="6560"/>
                  </a:moveTo>
                  <a:lnTo>
                    <a:pt x="274904" y="12494"/>
                  </a:lnTo>
                  <a:lnTo>
                    <a:pt x="268968" y="12494"/>
                  </a:lnTo>
                  <a:lnTo>
                    <a:pt x="268968" y="6560"/>
                  </a:lnTo>
                  <a:close/>
                  <a:moveTo>
                    <a:pt x="6251" y="12807"/>
                  </a:moveTo>
                  <a:lnTo>
                    <a:pt x="6251" y="18742"/>
                  </a:lnTo>
                  <a:lnTo>
                    <a:pt x="315" y="18742"/>
                  </a:lnTo>
                  <a:lnTo>
                    <a:pt x="315" y="12807"/>
                  </a:lnTo>
                  <a:close/>
                  <a:moveTo>
                    <a:pt x="12498" y="12807"/>
                  </a:moveTo>
                  <a:lnTo>
                    <a:pt x="12498" y="18742"/>
                  </a:lnTo>
                  <a:lnTo>
                    <a:pt x="6562" y="18742"/>
                  </a:lnTo>
                  <a:lnTo>
                    <a:pt x="6562" y="12807"/>
                  </a:lnTo>
                  <a:close/>
                  <a:moveTo>
                    <a:pt x="18745" y="12807"/>
                  </a:moveTo>
                  <a:lnTo>
                    <a:pt x="18745" y="18742"/>
                  </a:lnTo>
                  <a:lnTo>
                    <a:pt x="12810" y="18742"/>
                  </a:lnTo>
                  <a:lnTo>
                    <a:pt x="12810" y="12807"/>
                  </a:lnTo>
                  <a:close/>
                  <a:moveTo>
                    <a:pt x="24992" y="12807"/>
                  </a:moveTo>
                  <a:lnTo>
                    <a:pt x="24992" y="18742"/>
                  </a:lnTo>
                  <a:lnTo>
                    <a:pt x="19058" y="18742"/>
                  </a:lnTo>
                  <a:lnTo>
                    <a:pt x="19058" y="12807"/>
                  </a:lnTo>
                  <a:close/>
                  <a:moveTo>
                    <a:pt x="31241" y="12807"/>
                  </a:moveTo>
                  <a:lnTo>
                    <a:pt x="31241" y="18742"/>
                  </a:lnTo>
                  <a:lnTo>
                    <a:pt x="25305" y="18742"/>
                  </a:lnTo>
                  <a:lnTo>
                    <a:pt x="25305" y="12807"/>
                  </a:lnTo>
                  <a:close/>
                  <a:moveTo>
                    <a:pt x="37489" y="12807"/>
                  </a:moveTo>
                  <a:lnTo>
                    <a:pt x="37489" y="18742"/>
                  </a:lnTo>
                  <a:lnTo>
                    <a:pt x="31553" y="18742"/>
                  </a:lnTo>
                  <a:lnTo>
                    <a:pt x="31553" y="12807"/>
                  </a:lnTo>
                  <a:close/>
                  <a:moveTo>
                    <a:pt x="43737" y="12807"/>
                  </a:moveTo>
                  <a:lnTo>
                    <a:pt x="43737" y="18742"/>
                  </a:lnTo>
                  <a:lnTo>
                    <a:pt x="37802" y="18742"/>
                  </a:lnTo>
                  <a:lnTo>
                    <a:pt x="37802" y="12807"/>
                  </a:lnTo>
                  <a:close/>
                  <a:moveTo>
                    <a:pt x="49985" y="12807"/>
                  </a:moveTo>
                  <a:lnTo>
                    <a:pt x="49985" y="18742"/>
                  </a:lnTo>
                  <a:lnTo>
                    <a:pt x="44049" y="18742"/>
                  </a:lnTo>
                  <a:lnTo>
                    <a:pt x="44049" y="12807"/>
                  </a:lnTo>
                  <a:close/>
                  <a:moveTo>
                    <a:pt x="56232" y="12807"/>
                  </a:moveTo>
                  <a:lnTo>
                    <a:pt x="56232" y="18742"/>
                  </a:lnTo>
                  <a:lnTo>
                    <a:pt x="50296" y="18742"/>
                  </a:lnTo>
                  <a:lnTo>
                    <a:pt x="50296" y="12807"/>
                  </a:lnTo>
                  <a:close/>
                  <a:moveTo>
                    <a:pt x="62480" y="12807"/>
                  </a:moveTo>
                  <a:lnTo>
                    <a:pt x="62480" y="18742"/>
                  </a:lnTo>
                  <a:lnTo>
                    <a:pt x="56545" y="18742"/>
                  </a:lnTo>
                  <a:lnTo>
                    <a:pt x="56545" y="12807"/>
                  </a:lnTo>
                  <a:close/>
                  <a:moveTo>
                    <a:pt x="68727" y="12807"/>
                  </a:moveTo>
                  <a:lnTo>
                    <a:pt x="68727" y="18742"/>
                  </a:lnTo>
                  <a:lnTo>
                    <a:pt x="62792" y="18742"/>
                  </a:lnTo>
                  <a:lnTo>
                    <a:pt x="62792" y="12807"/>
                  </a:lnTo>
                  <a:close/>
                  <a:moveTo>
                    <a:pt x="74975" y="12807"/>
                  </a:moveTo>
                  <a:lnTo>
                    <a:pt x="74975" y="18742"/>
                  </a:lnTo>
                  <a:lnTo>
                    <a:pt x="69039" y="18742"/>
                  </a:lnTo>
                  <a:lnTo>
                    <a:pt x="69039" y="12807"/>
                  </a:lnTo>
                  <a:close/>
                  <a:moveTo>
                    <a:pt x="81223" y="12807"/>
                  </a:moveTo>
                  <a:lnTo>
                    <a:pt x="81223" y="18742"/>
                  </a:lnTo>
                  <a:lnTo>
                    <a:pt x="75286" y="18742"/>
                  </a:lnTo>
                  <a:lnTo>
                    <a:pt x="75286" y="12807"/>
                  </a:lnTo>
                  <a:close/>
                  <a:moveTo>
                    <a:pt x="87470" y="12807"/>
                  </a:moveTo>
                  <a:lnTo>
                    <a:pt x="87470" y="18742"/>
                  </a:lnTo>
                  <a:lnTo>
                    <a:pt x="81535" y="18742"/>
                  </a:lnTo>
                  <a:lnTo>
                    <a:pt x="81535" y="12807"/>
                  </a:lnTo>
                  <a:close/>
                  <a:moveTo>
                    <a:pt x="93720" y="12807"/>
                  </a:moveTo>
                  <a:lnTo>
                    <a:pt x="93720" y="18742"/>
                  </a:lnTo>
                  <a:lnTo>
                    <a:pt x="87784" y="18742"/>
                  </a:lnTo>
                  <a:lnTo>
                    <a:pt x="87784" y="12807"/>
                  </a:lnTo>
                  <a:close/>
                  <a:moveTo>
                    <a:pt x="99967" y="12807"/>
                  </a:moveTo>
                  <a:lnTo>
                    <a:pt x="99967" y="18742"/>
                  </a:lnTo>
                  <a:lnTo>
                    <a:pt x="94031" y="18742"/>
                  </a:lnTo>
                  <a:lnTo>
                    <a:pt x="94031" y="12807"/>
                  </a:lnTo>
                  <a:close/>
                  <a:moveTo>
                    <a:pt x="106214" y="12807"/>
                  </a:moveTo>
                  <a:lnTo>
                    <a:pt x="106214" y="18742"/>
                  </a:lnTo>
                  <a:lnTo>
                    <a:pt x="100280" y="18742"/>
                  </a:lnTo>
                  <a:lnTo>
                    <a:pt x="100280" y="12807"/>
                  </a:lnTo>
                  <a:close/>
                  <a:moveTo>
                    <a:pt x="112461" y="12807"/>
                  </a:moveTo>
                  <a:lnTo>
                    <a:pt x="112461" y="18742"/>
                  </a:lnTo>
                  <a:lnTo>
                    <a:pt x="106527" y="18742"/>
                  </a:lnTo>
                  <a:lnTo>
                    <a:pt x="106527" y="12807"/>
                  </a:lnTo>
                  <a:close/>
                  <a:moveTo>
                    <a:pt x="118710" y="12807"/>
                  </a:moveTo>
                  <a:lnTo>
                    <a:pt x="118710" y="18742"/>
                  </a:lnTo>
                  <a:lnTo>
                    <a:pt x="112774" y="18742"/>
                  </a:lnTo>
                  <a:lnTo>
                    <a:pt x="112774" y="12807"/>
                  </a:lnTo>
                  <a:close/>
                  <a:moveTo>
                    <a:pt x="124957" y="12807"/>
                  </a:moveTo>
                  <a:lnTo>
                    <a:pt x="124957" y="18742"/>
                  </a:lnTo>
                  <a:lnTo>
                    <a:pt x="119021" y="18742"/>
                  </a:lnTo>
                  <a:lnTo>
                    <a:pt x="119021" y="12807"/>
                  </a:lnTo>
                  <a:close/>
                  <a:moveTo>
                    <a:pt x="131204" y="12807"/>
                  </a:moveTo>
                  <a:lnTo>
                    <a:pt x="131204" y="18742"/>
                  </a:lnTo>
                  <a:lnTo>
                    <a:pt x="125270" y="18742"/>
                  </a:lnTo>
                  <a:lnTo>
                    <a:pt x="125270" y="12807"/>
                  </a:lnTo>
                  <a:close/>
                  <a:moveTo>
                    <a:pt x="137451" y="12807"/>
                  </a:moveTo>
                  <a:lnTo>
                    <a:pt x="137451" y="18742"/>
                  </a:lnTo>
                  <a:lnTo>
                    <a:pt x="131517" y="18742"/>
                  </a:lnTo>
                  <a:lnTo>
                    <a:pt x="131517" y="12807"/>
                  </a:lnTo>
                  <a:close/>
                  <a:moveTo>
                    <a:pt x="143702" y="12807"/>
                  </a:moveTo>
                  <a:lnTo>
                    <a:pt x="143702" y="18742"/>
                  </a:lnTo>
                  <a:lnTo>
                    <a:pt x="137766" y="18742"/>
                  </a:lnTo>
                  <a:lnTo>
                    <a:pt x="137766" y="12807"/>
                  </a:lnTo>
                  <a:close/>
                  <a:moveTo>
                    <a:pt x="149949" y="12807"/>
                  </a:moveTo>
                  <a:lnTo>
                    <a:pt x="149949" y="18742"/>
                  </a:lnTo>
                  <a:lnTo>
                    <a:pt x="144015" y="18742"/>
                  </a:lnTo>
                  <a:lnTo>
                    <a:pt x="144015" y="12807"/>
                  </a:lnTo>
                  <a:close/>
                  <a:moveTo>
                    <a:pt x="156196" y="12807"/>
                  </a:moveTo>
                  <a:lnTo>
                    <a:pt x="156196" y="18742"/>
                  </a:lnTo>
                  <a:lnTo>
                    <a:pt x="150262" y="18742"/>
                  </a:lnTo>
                  <a:lnTo>
                    <a:pt x="150262" y="12807"/>
                  </a:lnTo>
                  <a:close/>
                  <a:moveTo>
                    <a:pt x="162445" y="12807"/>
                  </a:moveTo>
                  <a:lnTo>
                    <a:pt x="162445" y="18742"/>
                  </a:lnTo>
                  <a:lnTo>
                    <a:pt x="156509" y="18742"/>
                  </a:lnTo>
                  <a:lnTo>
                    <a:pt x="156509" y="12807"/>
                  </a:lnTo>
                  <a:close/>
                  <a:moveTo>
                    <a:pt x="168692" y="12807"/>
                  </a:moveTo>
                  <a:lnTo>
                    <a:pt x="168692" y="18742"/>
                  </a:lnTo>
                  <a:lnTo>
                    <a:pt x="162756" y="18742"/>
                  </a:lnTo>
                  <a:lnTo>
                    <a:pt x="162756" y="12807"/>
                  </a:lnTo>
                  <a:close/>
                  <a:moveTo>
                    <a:pt x="174939" y="12807"/>
                  </a:moveTo>
                  <a:lnTo>
                    <a:pt x="174939" y="18742"/>
                  </a:lnTo>
                  <a:lnTo>
                    <a:pt x="169005" y="18742"/>
                  </a:lnTo>
                  <a:lnTo>
                    <a:pt x="169005" y="12807"/>
                  </a:lnTo>
                  <a:close/>
                  <a:moveTo>
                    <a:pt x="181186" y="12807"/>
                  </a:moveTo>
                  <a:lnTo>
                    <a:pt x="181186" y="18742"/>
                  </a:lnTo>
                  <a:lnTo>
                    <a:pt x="175252" y="18742"/>
                  </a:lnTo>
                  <a:lnTo>
                    <a:pt x="175252" y="12807"/>
                  </a:lnTo>
                  <a:close/>
                  <a:moveTo>
                    <a:pt x="187435" y="12807"/>
                  </a:moveTo>
                  <a:lnTo>
                    <a:pt x="187435" y="18742"/>
                  </a:lnTo>
                  <a:lnTo>
                    <a:pt x="181499" y="18742"/>
                  </a:lnTo>
                  <a:lnTo>
                    <a:pt x="181499" y="12807"/>
                  </a:lnTo>
                  <a:close/>
                  <a:moveTo>
                    <a:pt x="193684" y="12807"/>
                  </a:moveTo>
                  <a:lnTo>
                    <a:pt x="193684" y="18742"/>
                  </a:lnTo>
                  <a:lnTo>
                    <a:pt x="187749" y="18742"/>
                  </a:lnTo>
                  <a:lnTo>
                    <a:pt x="187749" y="12807"/>
                  </a:lnTo>
                  <a:close/>
                  <a:moveTo>
                    <a:pt x="199931" y="12807"/>
                  </a:moveTo>
                  <a:lnTo>
                    <a:pt x="199931" y="18742"/>
                  </a:lnTo>
                  <a:lnTo>
                    <a:pt x="193996" y="18742"/>
                  </a:lnTo>
                  <a:lnTo>
                    <a:pt x="193996" y="12807"/>
                  </a:lnTo>
                  <a:close/>
                  <a:moveTo>
                    <a:pt x="206180" y="12807"/>
                  </a:moveTo>
                  <a:lnTo>
                    <a:pt x="206180" y="18742"/>
                  </a:lnTo>
                  <a:lnTo>
                    <a:pt x="200244" y="18742"/>
                  </a:lnTo>
                  <a:lnTo>
                    <a:pt x="200244" y="12807"/>
                  </a:lnTo>
                  <a:close/>
                  <a:moveTo>
                    <a:pt x="212427" y="12807"/>
                  </a:moveTo>
                  <a:lnTo>
                    <a:pt x="212427" y="18742"/>
                  </a:lnTo>
                  <a:lnTo>
                    <a:pt x="206491" y="18742"/>
                  </a:lnTo>
                  <a:lnTo>
                    <a:pt x="206491" y="12807"/>
                  </a:lnTo>
                  <a:close/>
                  <a:moveTo>
                    <a:pt x="218674" y="12807"/>
                  </a:moveTo>
                  <a:lnTo>
                    <a:pt x="218674" y="18742"/>
                  </a:lnTo>
                  <a:lnTo>
                    <a:pt x="212739" y="18742"/>
                  </a:lnTo>
                  <a:lnTo>
                    <a:pt x="212739" y="12807"/>
                  </a:lnTo>
                  <a:close/>
                  <a:moveTo>
                    <a:pt x="224921" y="12807"/>
                  </a:moveTo>
                  <a:lnTo>
                    <a:pt x="224921" y="18742"/>
                  </a:lnTo>
                  <a:lnTo>
                    <a:pt x="218987" y="18742"/>
                  </a:lnTo>
                  <a:lnTo>
                    <a:pt x="218987" y="12807"/>
                  </a:lnTo>
                  <a:close/>
                  <a:moveTo>
                    <a:pt x="231170" y="12807"/>
                  </a:moveTo>
                  <a:lnTo>
                    <a:pt x="231170" y="18742"/>
                  </a:lnTo>
                  <a:lnTo>
                    <a:pt x="225234" y="18742"/>
                  </a:lnTo>
                  <a:lnTo>
                    <a:pt x="225234" y="12807"/>
                  </a:lnTo>
                  <a:close/>
                  <a:moveTo>
                    <a:pt x="237417" y="12807"/>
                  </a:moveTo>
                  <a:lnTo>
                    <a:pt x="237417" y="18742"/>
                  </a:lnTo>
                  <a:lnTo>
                    <a:pt x="231481" y="18742"/>
                  </a:lnTo>
                  <a:lnTo>
                    <a:pt x="231481" y="12807"/>
                  </a:lnTo>
                  <a:close/>
                  <a:moveTo>
                    <a:pt x="243664" y="12807"/>
                  </a:moveTo>
                  <a:lnTo>
                    <a:pt x="243664" y="18742"/>
                  </a:lnTo>
                  <a:lnTo>
                    <a:pt x="237729" y="18742"/>
                  </a:lnTo>
                  <a:lnTo>
                    <a:pt x="237729" y="12807"/>
                  </a:lnTo>
                  <a:close/>
                  <a:moveTo>
                    <a:pt x="249914" y="12807"/>
                  </a:moveTo>
                  <a:lnTo>
                    <a:pt x="249914" y="18742"/>
                  </a:lnTo>
                  <a:lnTo>
                    <a:pt x="243978" y="18742"/>
                  </a:lnTo>
                  <a:lnTo>
                    <a:pt x="243978" y="12807"/>
                  </a:lnTo>
                  <a:close/>
                  <a:moveTo>
                    <a:pt x="256161" y="12807"/>
                  </a:moveTo>
                  <a:lnTo>
                    <a:pt x="256161" y="18742"/>
                  </a:lnTo>
                  <a:lnTo>
                    <a:pt x="250225" y="18742"/>
                  </a:lnTo>
                  <a:lnTo>
                    <a:pt x="250225" y="12807"/>
                  </a:lnTo>
                  <a:close/>
                  <a:moveTo>
                    <a:pt x="262409" y="12807"/>
                  </a:moveTo>
                  <a:lnTo>
                    <a:pt x="262409" y="18742"/>
                  </a:lnTo>
                  <a:lnTo>
                    <a:pt x="256474" y="18742"/>
                  </a:lnTo>
                  <a:lnTo>
                    <a:pt x="256474" y="12807"/>
                  </a:lnTo>
                  <a:close/>
                  <a:moveTo>
                    <a:pt x="268656" y="12807"/>
                  </a:moveTo>
                  <a:lnTo>
                    <a:pt x="268656" y="18742"/>
                  </a:lnTo>
                  <a:lnTo>
                    <a:pt x="262721" y="18742"/>
                  </a:lnTo>
                  <a:lnTo>
                    <a:pt x="262721" y="12807"/>
                  </a:lnTo>
                  <a:close/>
                  <a:moveTo>
                    <a:pt x="274904" y="12807"/>
                  </a:moveTo>
                  <a:lnTo>
                    <a:pt x="274904" y="18742"/>
                  </a:lnTo>
                  <a:lnTo>
                    <a:pt x="268968" y="18742"/>
                  </a:lnTo>
                  <a:lnTo>
                    <a:pt x="268968" y="12807"/>
                  </a:lnTo>
                  <a:close/>
                  <a:moveTo>
                    <a:pt x="6251" y="19054"/>
                  </a:moveTo>
                  <a:lnTo>
                    <a:pt x="6251" y="24990"/>
                  </a:lnTo>
                  <a:lnTo>
                    <a:pt x="315" y="24990"/>
                  </a:lnTo>
                  <a:lnTo>
                    <a:pt x="315" y="19054"/>
                  </a:lnTo>
                  <a:close/>
                  <a:moveTo>
                    <a:pt x="12498" y="19054"/>
                  </a:moveTo>
                  <a:lnTo>
                    <a:pt x="12498" y="24990"/>
                  </a:lnTo>
                  <a:lnTo>
                    <a:pt x="6562" y="24990"/>
                  </a:lnTo>
                  <a:lnTo>
                    <a:pt x="6562" y="19054"/>
                  </a:lnTo>
                  <a:close/>
                  <a:moveTo>
                    <a:pt x="18745" y="19054"/>
                  </a:moveTo>
                  <a:lnTo>
                    <a:pt x="18745" y="24990"/>
                  </a:lnTo>
                  <a:lnTo>
                    <a:pt x="12810" y="24990"/>
                  </a:lnTo>
                  <a:lnTo>
                    <a:pt x="12810" y="19054"/>
                  </a:lnTo>
                  <a:close/>
                  <a:moveTo>
                    <a:pt x="24992" y="19054"/>
                  </a:moveTo>
                  <a:lnTo>
                    <a:pt x="24992" y="24990"/>
                  </a:lnTo>
                  <a:lnTo>
                    <a:pt x="19058" y="24990"/>
                  </a:lnTo>
                  <a:lnTo>
                    <a:pt x="19058" y="19054"/>
                  </a:lnTo>
                  <a:close/>
                  <a:moveTo>
                    <a:pt x="31241" y="19054"/>
                  </a:moveTo>
                  <a:lnTo>
                    <a:pt x="31241" y="24990"/>
                  </a:lnTo>
                  <a:lnTo>
                    <a:pt x="25305" y="24990"/>
                  </a:lnTo>
                  <a:lnTo>
                    <a:pt x="25305" y="19054"/>
                  </a:lnTo>
                  <a:close/>
                  <a:moveTo>
                    <a:pt x="37489" y="19054"/>
                  </a:moveTo>
                  <a:lnTo>
                    <a:pt x="37489" y="24990"/>
                  </a:lnTo>
                  <a:lnTo>
                    <a:pt x="31553" y="24990"/>
                  </a:lnTo>
                  <a:lnTo>
                    <a:pt x="31553" y="19054"/>
                  </a:lnTo>
                  <a:close/>
                  <a:moveTo>
                    <a:pt x="43737" y="19054"/>
                  </a:moveTo>
                  <a:lnTo>
                    <a:pt x="43737" y="24990"/>
                  </a:lnTo>
                  <a:lnTo>
                    <a:pt x="37802" y="24990"/>
                  </a:lnTo>
                  <a:lnTo>
                    <a:pt x="37802" y="19054"/>
                  </a:lnTo>
                  <a:close/>
                  <a:moveTo>
                    <a:pt x="49985" y="19054"/>
                  </a:moveTo>
                  <a:lnTo>
                    <a:pt x="49985" y="24990"/>
                  </a:lnTo>
                  <a:lnTo>
                    <a:pt x="44049" y="24990"/>
                  </a:lnTo>
                  <a:lnTo>
                    <a:pt x="44049" y="19054"/>
                  </a:lnTo>
                  <a:close/>
                  <a:moveTo>
                    <a:pt x="56232" y="19054"/>
                  </a:moveTo>
                  <a:lnTo>
                    <a:pt x="56232" y="24990"/>
                  </a:lnTo>
                  <a:lnTo>
                    <a:pt x="50296" y="24990"/>
                  </a:lnTo>
                  <a:lnTo>
                    <a:pt x="50296" y="19054"/>
                  </a:lnTo>
                  <a:close/>
                  <a:moveTo>
                    <a:pt x="62480" y="19054"/>
                  </a:moveTo>
                  <a:lnTo>
                    <a:pt x="62480" y="24990"/>
                  </a:lnTo>
                  <a:lnTo>
                    <a:pt x="56545" y="24990"/>
                  </a:lnTo>
                  <a:lnTo>
                    <a:pt x="56545" y="19054"/>
                  </a:lnTo>
                  <a:close/>
                  <a:moveTo>
                    <a:pt x="68727" y="19054"/>
                  </a:moveTo>
                  <a:lnTo>
                    <a:pt x="68727" y="24990"/>
                  </a:lnTo>
                  <a:lnTo>
                    <a:pt x="62792" y="24990"/>
                  </a:lnTo>
                  <a:lnTo>
                    <a:pt x="62792" y="19054"/>
                  </a:lnTo>
                  <a:close/>
                  <a:moveTo>
                    <a:pt x="74975" y="19054"/>
                  </a:moveTo>
                  <a:lnTo>
                    <a:pt x="74975" y="24990"/>
                  </a:lnTo>
                  <a:lnTo>
                    <a:pt x="69039" y="24990"/>
                  </a:lnTo>
                  <a:lnTo>
                    <a:pt x="69039" y="19054"/>
                  </a:lnTo>
                  <a:close/>
                  <a:moveTo>
                    <a:pt x="81223" y="19054"/>
                  </a:moveTo>
                  <a:lnTo>
                    <a:pt x="81223" y="24990"/>
                  </a:lnTo>
                  <a:lnTo>
                    <a:pt x="75286" y="24990"/>
                  </a:lnTo>
                  <a:lnTo>
                    <a:pt x="75286" y="19054"/>
                  </a:lnTo>
                  <a:close/>
                  <a:moveTo>
                    <a:pt x="87470" y="19054"/>
                  </a:moveTo>
                  <a:lnTo>
                    <a:pt x="87470" y="24990"/>
                  </a:lnTo>
                  <a:lnTo>
                    <a:pt x="81535" y="24990"/>
                  </a:lnTo>
                  <a:lnTo>
                    <a:pt x="81535" y="19054"/>
                  </a:lnTo>
                  <a:close/>
                  <a:moveTo>
                    <a:pt x="93720" y="19054"/>
                  </a:moveTo>
                  <a:lnTo>
                    <a:pt x="93720" y="24990"/>
                  </a:lnTo>
                  <a:lnTo>
                    <a:pt x="87784" y="24990"/>
                  </a:lnTo>
                  <a:lnTo>
                    <a:pt x="87784" y="19054"/>
                  </a:lnTo>
                  <a:close/>
                  <a:moveTo>
                    <a:pt x="99967" y="19054"/>
                  </a:moveTo>
                  <a:lnTo>
                    <a:pt x="99967" y="24990"/>
                  </a:lnTo>
                  <a:lnTo>
                    <a:pt x="94031" y="24990"/>
                  </a:lnTo>
                  <a:lnTo>
                    <a:pt x="94031" y="19054"/>
                  </a:lnTo>
                  <a:close/>
                  <a:moveTo>
                    <a:pt x="106214" y="19054"/>
                  </a:moveTo>
                  <a:lnTo>
                    <a:pt x="106214" y="24990"/>
                  </a:lnTo>
                  <a:lnTo>
                    <a:pt x="100280" y="24990"/>
                  </a:lnTo>
                  <a:lnTo>
                    <a:pt x="100280" y="19054"/>
                  </a:lnTo>
                  <a:close/>
                  <a:moveTo>
                    <a:pt x="112461" y="19054"/>
                  </a:moveTo>
                  <a:lnTo>
                    <a:pt x="112461" y="24990"/>
                  </a:lnTo>
                  <a:lnTo>
                    <a:pt x="106527" y="24990"/>
                  </a:lnTo>
                  <a:lnTo>
                    <a:pt x="106527" y="19054"/>
                  </a:lnTo>
                  <a:close/>
                  <a:moveTo>
                    <a:pt x="118710" y="19054"/>
                  </a:moveTo>
                  <a:lnTo>
                    <a:pt x="118710" y="24990"/>
                  </a:lnTo>
                  <a:lnTo>
                    <a:pt x="112774" y="24990"/>
                  </a:lnTo>
                  <a:lnTo>
                    <a:pt x="112774" y="19054"/>
                  </a:lnTo>
                  <a:close/>
                  <a:moveTo>
                    <a:pt x="124957" y="19054"/>
                  </a:moveTo>
                  <a:lnTo>
                    <a:pt x="124957" y="24990"/>
                  </a:lnTo>
                  <a:lnTo>
                    <a:pt x="119021" y="24990"/>
                  </a:lnTo>
                  <a:lnTo>
                    <a:pt x="119021" y="19054"/>
                  </a:lnTo>
                  <a:close/>
                  <a:moveTo>
                    <a:pt x="131204" y="19054"/>
                  </a:moveTo>
                  <a:lnTo>
                    <a:pt x="131204" y="24990"/>
                  </a:lnTo>
                  <a:lnTo>
                    <a:pt x="125270" y="24990"/>
                  </a:lnTo>
                  <a:lnTo>
                    <a:pt x="125270" y="19054"/>
                  </a:lnTo>
                  <a:close/>
                  <a:moveTo>
                    <a:pt x="137451" y="19054"/>
                  </a:moveTo>
                  <a:lnTo>
                    <a:pt x="137451" y="24990"/>
                  </a:lnTo>
                  <a:lnTo>
                    <a:pt x="131517" y="24990"/>
                  </a:lnTo>
                  <a:lnTo>
                    <a:pt x="131517" y="19054"/>
                  </a:lnTo>
                  <a:close/>
                  <a:moveTo>
                    <a:pt x="143702" y="19054"/>
                  </a:moveTo>
                  <a:lnTo>
                    <a:pt x="143702" y="24990"/>
                  </a:lnTo>
                  <a:lnTo>
                    <a:pt x="137766" y="24990"/>
                  </a:lnTo>
                  <a:lnTo>
                    <a:pt x="137766" y="19054"/>
                  </a:lnTo>
                  <a:close/>
                  <a:moveTo>
                    <a:pt x="149949" y="19054"/>
                  </a:moveTo>
                  <a:lnTo>
                    <a:pt x="149949" y="24990"/>
                  </a:lnTo>
                  <a:lnTo>
                    <a:pt x="144015" y="24990"/>
                  </a:lnTo>
                  <a:lnTo>
                    <a:pt x="144015" y="19054"/>
                  </a:lnTo>
                  <a:close/>
                  <a:moveTo>
                    <a:pt x="156196" y="19054"/>
                  </a:moveTo>
                  <a:lnTo>
                    <a:pt x="156196" y="24990"/>
                  </a:lnTo>
                  <a:lnTo>
                    <a:pt x="150262" y="24990"/>
                  </a:lnTo>
                  <a:lnTo>
                    <a:pt x="150262" y="19054"/>
                  </a:lnTo>
                  <a:close/>
                  <a:moveTo>
                    <a:pt x="162445" y="19054"/>
                  </a:moveTo>
                  <a:lnTo>
                    <a:pt x="162445" y="24990"/>
                  </a:lnTo>
                  <a:lnTo>
                    <a:pt x="156509" y="24990"/>
                  </a:lnTo>
                  <a:lnTo>
                    <a:pt x="156509" y="19054"/>
                  </a:lnTo>
                  <a:close/>
                  <a:moveTo>
                    <a:pt x="168692" y="19054"/>
                  </a:moveTo>
                  <a:lnTo>
                    <a:pt x="168692" y="24990"/>
                  </a:lnTo>
                  <a:lnTo>
                    <a:pt x="162756" y="24990"/>
                  </a:lnTo>
                  <a:lnTo>
                    <a:pt x="162756" y="19054"/>
                  </a:lnTo>
                  <a:close/>
                  <a:moveTo>
                    <a:pt x="174939" y="19054"/>
                  </a:moveTo>
                  <a:lnTo>
                    <a:pt x="174939" y="24990"/>
                  </a:lnTo>
                  <a:lnTo>
                    <a:pt x="169005" y="24990"/>
                  </a:lnTo>
                  <a:lnTo>
                    <a:pt x="169005" y="19054"/>
                  </a:lnTo>
                  <a:close/>
                  <a:moveTo>
                    <a:pt x="181186" y="19054"/>
                  </a:moveTo>
                  <a:lnTo>
                    <a:pt x="181186" y="24990"/>
                  </a:lnTo>
                  <a:lnTo>
                    <a:pt x="175252" y="24990"/>
                  </a:lnTo>
                  <a:lnTo>
                    <a:pt x="175252" y="19054"/>
                  </a:lnTo>
                  <a:close/>
                  <a:moveTo>
                    <a:pt x="187435" y="19054"/>
                  </a:moveTo>
                  <a:lnTo>
                    <a:pt x="187435" y="24990"/>
                  </a:lnTo>
                  <a:lnTo>
                    <a:pt x="181499" y="24990"/>
                  </a:lnTo>
                  <a:lnTo>
                    <a:pt x="181499" y="19054"/>
                  </a:lnTo>
                  <a:close/>
                  <a:moveTo>
                    <a:pt x="193684" y="19054"/>
                  </a:moveTo>
                  <a:lnTo>
                    <a:pt x="193684" y="24990"/>
                  </a:lnTo>
                  <a:lnTo>
                    <a:pt x="187749" y="24990"/>
                  </a:lnTo>
                  <a:lnTo>
                    <a:pt x="187749" y="19054"/>
                  </a:lnTo>
                  <a:close/>
                  <a:moveTo>
                    <a:pt x="199931" y="19054"/>
                  </a:moveTo>
                  <a:lnTo>
                    <a:pt x="199931" y="24990"/>
                  </a:lnTo>
                  <a:lnTo>
                    <a:pt x="193996" y="24990"/>
                  </a:lnTo>
                  <a:lnTo>
                    <a:pt x="193996" y="19054"/>
                  </a:lnTo>
                  <a:close/>
                  <a:moveTo>
                    <a:pt x="206180" y="19054"/>
                  </a:moveTo>
                  <a:lnTo>
                    <a:pt x="206180" y="24990"/>
                  </a:lnTo>
                  <a:lnTo>
                    <a:pt x="200244" y="24990"/>
                  </a:lnTo>
                  <a:lnTo>
                    <a:pt x="200244" y="19054"/>
                  </a:lnTo>
                  <a:close/>
                  <a:moveTo>
                    <a:pt x="212427" y="19054"/>
                  </a:moveTo>
                  <a:lnTo>
                    <a:pt x="212427" y="24990"/>
                  </a:lnTo>
                  <a:lnTo>
                    <a:pt x="206491" y="24990"/>
                  </a:lnTo>
                  <a:lnTo>
                    <a:pt x="206491" y="19054"/>
                  </a:lnTo>
                  <a:close/>
                  <a:moveTo>
                    <a:pt x="218674" y="19054"/>
                  </a:moveTo>
                  <a:lnTo>
                    <a:pt x="218674" y="24990"/>
                  </a:lnTo>
                  <a:lnTo>
                    <a:pt x="212739" y="24990"/>
                  </a:lnTo>
                  <a:lnTo>
                    <a:pt x="212739" y="19054"/>
                  </a:lnTo>
                  <a:close/>
                  <a:moveTo>
                    <a:pt x="224921" y="19054"/>
                  </a:moveTo>
                  <a:lnTo>
                    <a:pt x="224921" y="24990"/>
                  </a:lnTo>
                  <a:lnTo>
                    <a:pt x="218987" y="24990"/>
                  </a:lnTo>
                  <a:lnTo>
                    <a:pt x="218987" y="19054"/>
                  </a:lnTo>
                  <a:close/>
                  <a:moveTo>
                    <a:pt x="231170" y="19054"/>
                  </a:moveTo>
                  <a:lnTo>
                    <a:pt x="231170" y="24990"/>
                  </a:lnTo>
                  <a:lnTo>
                    <a:pt x="225234" y="24990"/>
                  </a:lnTo>
                  <a:lnTo>
                    <a:pt x="225234" y="19054"/>
                  </a:lnTo>
                  <a:close/>
                  <a:moveTo>
                    <a:pt x="237417" y="19054"/>
                  </a:moveTo>
                  <a:lnTo>
                    <a:pt x="237417" y="24990"/>
                  </a:lnTo>
                  <a:lnTo>
                    <a:pt x="231481" y="24990"/>
                  </a:lnTo>
                  <a:lnTo>
                    <a:pt x="231481" y="19054"/>
                  </a:lnTo>
                  <a:close/>
                  <a:moveTo>
                    <a:pt x="243664" y="19054"/>
                  </a:moveTo>
                  <a:lnTo>
                    <a:pt x="243664" y="24990"/>
                  </a:lnTo>
                  <a:lnTo>
                    <a:pt x="237729" y="24990"/>
                  </a:lnTo>
                  <a:lnTo>
                    <a:pt x="237729" y="19054"/>
                  </a:lnTo>
                  <a:close/>
                  <a:moveTo>
                    <a:pt x="249911" y="19054"/>
                  </a:moveTo>
                  <a:lnTo>
                    <a:pt x="249911" y="24990"/>
                  </a:lnTo>
                  <a:lnTo>
                    <a:pt x="243977" y="24990"/>
                  </a:lnTo>
                  <a:lnTo>
                    <a:pt x="243977" y="19054"/>
                  </a:lnTo>
                  <a:close/>
                  <a:moveTo>
                    <a:pt x="256161" y="19054"/>
                  </a:moveTo>
                  <a:lnTo>
                    <a:pt x="256161" y="24990"/>
                  </a:lnTo>
                  <a:lnTo>
                    <a:pt x="250225" y="24990"/>
                  </a:lnTo>
                  <a:lnTo>
                    <a:pt x="250225" y="19054"/>
                  </a:lnTo>
                  <a:close/>
                  <a:moveTo>
                    <a:pt x="262409" y="19054"/>
                  </a:moveTo>
                  <a:lnTo>
                    <a:pt x="262409" y="24990"/>
                  </a:lnTo>
                  <a:lnTo>
                    <a:pt x="256474" y="24990"/>
                  </a:lnTo>
                  <a:lnTo>
                    <a:pt x="256474" y="19054"/>
                  </a:lnTo>
                  <a:close/>
                  <a:moveTo>
                    <a:pt x="268656" y="19054"/>
                  </a:moveTo>
                  <a:lnTo>
                    <a:pt x="268656" y="24990"/>
                  </a:lnTo>
                  <a:lnTo>
                    <a:pt x="262721" y="24990"/>
                  </a:lnTo>
                  <a:lnTo>
                    <a:pt x="262721" y="19054"/>
                  </a:lnTo>
                  <a:close/>
                  <a:moveTo>
                    <a:pt x="274904" y="19054"/>
                  </a:moveTo>
                  <a:lnTo>
                    <a:pt x="274904" y="24990"/>
                  </a:lnTo>
                  <a:lnTo>
                    <a:pt x="268968" y="24990"/>
                  </a:lnTo>
                  <a:lnTo>
                    <a:pt x="268968" y="19054"/>
                  </a:lnTo>
                  <a:close/>
                  <a:moveTo>
                    <a:pt x="6251" y="25301"/>
                  </a:moveTo>
                  <a:lnTo>
                    <a:pt x="6251" y="31237"/>
                  </a:lnTo>
                  <a:lnTo>
                    <a:pt x="315" y="31237"/>
                  </a:lnTo>
                  <a:lnTo>
                    <a:pt x="315" y="25301"/>
                  </a:lnTo>
                  <a:close/>
                  <a:moveTo>
                    <a:pt x="12498" y="25301"/>
                  </a:moveTo>
                  <a:lnTo>
                    <a:pt x="12498" y="31237"/>
                  </a:lnTo>
                  <a:lnTo>
                    <a:pt x="6562" y="31237"/>
                  </a:lnTo>
                  <a:lnTo>
                    <a:pt x="6562" y="25301"/>
                  </a:lnTo>
                  <a:close/>
                  <a:moveTo>
                    <a:pt x="18745" y="25301"/>
                  </a:moveTo>
                  <a:lnTo>
                    <a:pt x="18745" y="31237"/>
                  </a:lnTo>
                  <a:lnTo>
                    <a:pt x="12810" y="31237"/>
                  </a:lnTo>
                  <a:lnTo>
                    <a:pt x="12810" y="25301"/>
                  </a:lnTo>
                  <a:close/>
                  <a:moveTo>
                    <a:pt x="24992" y="25301"/>
                  </a:moveTo>
                  <a:lnTo>
                    <a:pt x="24992" y="31237"/>
                  </a:lnTo>
                  <a:lnTo>
                    <a:pt x="19058" y="31237"/>
                  </a:lnTo>
                  <a:lnTo>
                    <a:pt x="19058" y="25301"/>
                  </a:lnTo>
                  <a:close/>
                  <a:moveTo>
                    <a:pt x="31241" y="25301"/>
                  </a:moveTo>
                  <a:lnTo>
                    <a:pt x="31241" y="31237"/>
                  </a:lnTo>
                  <a:lnTo>
                    <a:pt x="25305" y="31237"/>
                  </a:lnTo>
                  <a:lnTo>
                    <a:pt x="25305" y="25301"/>
                  </a:lnTo>
                  <a:close/>
                  <a:moveTo>
                    <a:pt x="37489" y="25301"/>
                  </a:moveTo>
                  <a:lnTo>
                    <a:pt x="37489" y="31237"/>
                  </a:lnTo>
                  <a:lnTo>
                    <a:pt x="31553" y="31237"/>
                  </a:lnTo>
                  <a:lnTo>
                    <a:pt x="31553" y="25301"/>
                  </a:lnTo>
                  <a:close/>
                  <a:moveTo>
                    <a:pt x="43737" y="25301"/>
                  </a:moveTo>
                  <a:lnTo>
                    <a:pt x="43737" y="31237"/>
                  </a:lnTo>
                  <a:lnTo>
                    <a:pt x="37802" y="31237"/>
                  </a:lnTo>
                  <a:lnTo>
                    <a:pt x="37802" y="25301"/>
                  </a:lnTo>
                  <a:close/>
                  <a:moveTo>
                    <a:pt x="49985" y="25301"/>
                  </a:moveTo>
                  <a:lnTo>
                    <a:pt x="49985" y="31237"/>
                  </a:lnTo>
                  <a:lnTo>
                    <a:pt x="44049" y="31237"/>
                  </a:lnTo>
                  <a:lnTo>
                    <a:pt x="44049" y="25301"/>
                  </a:lnTo>
                  <a:close/>
                  <a:moveTo>
                    <a:pt x="56232" y="25301"/>
                  </a:moveTo>
                  <a:lnTo>
                    <a:pt x="56232" y="31237"/>
                  </a:lnTo>
                  <a:lnTo>
                    <a:pt x="50296" y="31237"/>
                  </a:lnTo>
                  <a:lnTo>
                    <a:pt x="50296" y="25301"/>
                  </a:lnTo>
                  <a:close/>
                  <a:moveTo>
                    <a:pt x="62480" y="25301"/>
                  </a:moveTo>
                  <a:lnTo>
                    <a:pt x="62480" y="31237"/>
                  </a:lnTo>
                  <a:lnTo>
                    <a:pt x="56545" y="31237"/>
                  </a:lnTo>
                  <a:lnTo>
                    <a:pt x="56545" y="25301"/>
                  </a:lnTo>
                  <a:close/>
                  <a:moveTo>
                    <a:pt x="68727" y="25301"/>
                  </a:moveTo>
                  <a:lnTo>
                    <a:pt x="68727" y="31237"/>
                  </a:lnTo>
                  <a:lnTo>
                    <a:pt x="62792" y="31237"/>
                  </a:lnTo>
                  <a:lnTo>
                    <a:pt x="62792" y="25301"/>
                  </a:lnTo>
                  <a:close/>
                  <a:moveTo>
                    <a:pt x="74975" y="25301"/>
                  </a:moveTo>
                  <a:lnTo>
                    <a:pt x="74975" y="31237"/>
                  </a:lnTo>
                  <a:lnTo>
                    <a:pt x="69039" y="31237"/>
                  </a:lnTo>
                  <a:lnTo>
                    <a:pt x="69039" y="25301"/>
                  </a:lnTo>
                  <a:close/>
                  <a:moveTo>
                    <a:pt x="81223" y="25301"/>
                  </a:moveTo>
                  <a:lnTo>
                    <a:pt x="81223" y="31237"/>
                  </a:lnTo>
                  <a:lnTo>
                    <a:pt x="75286" y="31237"/>
                  </a:lnTo>
                  <a:lnTo>
                    <a:pt x="75286" y="25301"/>
                  </a:lnTo>
                  <a:close/>
                  <a:moveTo>
                    <a:pt x="87470" y="25301"/>
                  </a:moveTo>
                  <a:lnTo>
                    <a:pt x="87470" y="31237"/>
                  </a:lnTo>
                  <a:lnTo>
                    <a:pt x="81535" y="31237"/>
                  </a:lnTo>
                  <a:lnTo>
                    <a:pt x="81535" y="25301"/>
                  </a:lnTo>
                  <a:close/>
                  <a:moveTo>
                    <a:pt x="93720" y="25301"/>
                  </a:moveTo>
                  <a:lnTo>
                    <a:pt x="93720" y="31237"/>
                  </a:lnTo>
                  <a:lnTo>
                    <a:pt x="87784" y="31237"/>
                  </a:lnTo>
                  <a:lnTo>
                    <a:pt x="87784" y="25301"/>
                  </a:lnTo>
                  <a:close/>
                  <a:moveTo>
                    <a:pt x="99967" y="25301"/>
                  </a:moveTo>
                  <a:lnTo>
                    <a:pt x="99967" y="31237"/>
                  </a:lnTo>
                  <a:lnTo>
                    <a:pt x="94031" y="31237"/>
                  </a:lnTo>
                  <a:lnTo>
                    <a:pt x="94031" y="25301"/>
                  </a:lnTo>
                  <a:close/>
                  <a:moveTo>
                    <a:pt x="106214" y="25301"/>
                  </a:moveTo>
                  <a:lnTo>
                    <a:pt x="106214" y="31237"/>
                  </a:lnTo>
                  <a:lnTo>
                    <a:pt x="100280" y="31237"/>
                  </a:lnTo>
                  <a:lnTo>
                    <a:pt x="100280" y="25301"/>
                  </a:lnTo>
                  <a:close/>
                  <a:moveTo>
                    <a:pt x="112461" y="25301"/>
                  </a:moveTo>
                  <a:lnTo>
                    <a:pt x="112461" y="31237"/>
                  </a:lnTo>
                  <a:lnTo>
                    <a:pt x="106527" y="31237"/>
                  </a:lnTo>
                  <a:lnTo>
                    <a:pt x="106527" y="25301"/>
                  </a:lnTo>
                  <a:close/>
                  <a:moveTo>
                    <a:pt x="118710" y="25301"/>
                  </a:moveTo>
                  <a:lnTo>
                    <a:pt x="118710" y="31237"/>
                  </a:lnTo>
                  <a:lnTo>
                    <a:pt x="112774" y="31237"/>
                  </a:lnTo>
                  <a:lnTo>
                    <a:pt x="112774" y="25301"/>
                  </a:lnTo>
                  <a:close/>
                  <a:moveTo>
                    <a:pt x="124957" y="25301"/>
                  </a:moveTo>
                  <a:lnTo>
                    <a:pt x="124957" y="31237"/>
                  </a:lnTo>
                  <a:lnTo>
                    <a:pt x="119021" y="31237"/>
                  </a:lnTo>
                  <a:lnTo>
                    <a:pt x="119021" y="25301"/>
                  </a:lnTo>
                  <a:close/>
                  <a:moveTo>
                    <a:pt x="131204" y="25301"/>
                  </a:moveTo>
                  <a:lnTo>
                    <a:pt x="131204" y="31237"/>
                  </a:lnTo>
                  <a:lnTo>
                    <a:pt x="125270" y="31237"/>
                  </a:lnTo>
                  <a:lnTo>
                    <a:pt x="125270" y="25301"/>
                  </a:lnTo>
                  <a:close/>
                  <a:moveTo>
                    <a:pt x="137451" y="25301"/>
                  </a:moveTo>
                  <a:lnTo>
                    <a:pt x="137451" y="31237"/>
                  </a:lnTo>
                  <a:lnTo>
                    <a:pt x="131517" y="31237"/>
                  </a:lnTo>
                  <a:lnTo>
                    <a:pt x="131517" y="25301"/>
                  </a:lnTo>
                  <a:close/>
                  <a:moveTo>
                    <a:pt x="143702" y="25301"/>
                  </a:moveTo>
                  <a:lnTo>
                    <a:pt x="143702" y="31237"/>
                  </a:lnTo>
                  <a:lnTo>
                    <a:pt x="137766" y="31237"/>
                  </a:lnTo>
                  <a:lnTo>
                    <a:pt x="137766" y="25301"/>
                  </a:lnTo>
                  <a:close/>
                  <a:moveTo>
                    <a:pt x="149949" y="25301"/>
                  </a:moveTo>
                  <a:lnTo>
                    <a:pt x="149949" y="31237"/>
                  </a:lnTo>
                  <a:lnTo>
                    <a:pt x="144015" y="31237"/>
                  </a:lnTo>
                  <a:lnTo>
                    <a:pt x="144015" y="25301"/>
                  </a:lnTo>
                  <a:close/>
                  <a:moveTo>
                    <a:pt x="156196" y="25301"/>
                  </a:moveTo>
                  <a:lnTo>
                    <a:pt x="156196" y="31237"/>
                  </a:lnTo>
                  <a:lnTo>
                    <a:pt x="150262" y="31237"/>
                  </a:lnTo>
                  <a:lnTo>
                    <a:pt x="150262" y="25301"/>
                  </a:lnTo>
                  <a:close/>
                  <a:moveTo>
                    <a:pt x="162445" y="25301"/>
                  </a:moveTo>
                  <a:lnTo>
                    <a:pt x="162445" y="31237"/>
                  </a:lnTo>
                  <a:lnTo>
                    <a:pt x="156509" y="31237"/>
                  </a:lnTo>
                  <a:lnTo>
                    <a:pt x="156509" y="25301"/>
                  </a:lnTo>
                  <a:close/>
                  <a:moveTo>
                    <a:pt x="168692" y="25301"/>
                  </a:moveTo>
                  <a:lnTo>
                    <a:pt x="168692" y="31237"/>
                  </a:lnTo>
                  <a:lnTo>
                    <a:pt x="162756" y="31237"/>
                  </a:lnTo>
                  <a:lnTo>
                    <a:pt x="162756" y="25301"/>
                  </a:lnTo>
                  <a:close/>
                  <a:moveTo>
                    <a:pt x="174939" y="25301"/>
                  </a:moveTo>
                  <a:lnTo>
                    <a:pt x="174939" y="31237"/>
                  </a:lnTo>
                  <a:lnTo>
                    <a:pt x="169005" y="31237"/>
                  </a:lnTo>
                  <a:lnTo>
                    <a:pt x="169005" y="25301"/>
                  </a:lnTo>
                  <a:close/>
                  <a:moveTo>
                    <a:pt x="181186" y="25301"/>
                  </a:moveTo>
                  <a:lnTo>
                    <a:pt x="181186" y="31237"/>
                  </a:lnTo>
                  <a:lnTo>
                    <a:pt x="175252" y="31237"/>
                  </a:lnTo>
                  <a:lnTo>
                    <a:pt x="175252" y="25301"/>
                  </a:lnTo>
                  <a:close/>
                  <a:moveTo>
                    <a:pt x="187435" y="25301"/>
                  </a:moveTo>
                  <a:lnTo>
                    <a:pt x="187435" y="31237"/>
                  </a:lnTo>
                  <a:lnTo>
                    <a:pt x="181499" y="31237"/>
                  </a:lnTo>
                  <a:lnTo>
                    <a:pt x="181499" y="25301"/>
                  </a:lnTo>
                  <a:close/>
                  <a:moveTo>
                    <a:pt x="193684" y="25301"/>
                  </a:moveTo>
                  <a:lnTo>
                    <a:pt x="193684" y="31237"/>
                  </a:lnTo>
                  <a:lnTo>
                    <a:pt x="187749" y="31237"/>
                  </a:lnTo>
                  <a:lnTo>
                    <a:pt x="187749" y="25301"/>
                  </a:lnTo>
                  <a:close/>
                  <a:moveTo>
                    <a:pt x="199931" y="25301"/>
                  </a:moveTo>
                  <a:lnTo>
                    <a:pt x="199931" y="31237"/>
                  </a:lnTo>
                  <a:lnTo>
                    <a:pt x="193996" y="31237"/>
                  </a:lnTo>
                  <a:lnTo>
                    <a:pt x="193996" y="25301"/>
                  </a:lnTo>
                  <a:close/>
                  <a:moveTo>
                    <a:pt x="206180" y="25301"/>
                  </a:moveTo>
                  <a:lnTo>
                    <a:pt x="206180" y="31237"/>
                  </a:lnTo>
                  <a:lnTo>
                    <a:pt x="200244" y="31237"/>
                  </a:lnTo>
                  <a:lnTo>
                    <a:pt x="200244" y="25301"/>
                  </a:lnTo>
                  <a:close/>
                  <a:moveTo>
                    <a:pt x="212427" y="25301"/>
                  </a:moveTo>
                  <a:lnTo>
                    <a:pt x="212427" y="31237"/>
                  </a:lnTo>
                  <a:lnTo>
                    <a:pt x="206491" y="31237"/>
                  </a:lnTo>
                  <a:lnTo>
                    <a:pt x="206491" y="25301"/>
                  </a:lnTo>
                  <a:close/>
                  <a:moveTo>
                    <a:pt x="218674" y="25301"/>
                  </a:moveTo>
                  <a:lnTo>
                    <a:pt x="218674" y="31237"/>
                  </a:lnTo>
                  <a:lnTo>
                    <a:pt x="212739" y="31237"/>
                  </a:lnTo>
                  <a:lnTo>
                    <a:pt x="212739" y="25301"/>
                  </a:lnTo>
                  <a:close/>
                  <a:moveTo>
                    <a:pt x="224921" y="25301"/>
                  </a:moveTo>
                  <a:lnTo>
                    <a:pt x="224921" y="31237"/>
                  </a:lnTo>
                  <a:lnTo>
                    <a:pt x="218987" y="31237"/>
                  </a:lnTo>
                  <a:lnTo>
                    <a:pt x="218987" y="25301"/>
                  </a:lnTo>
                  <a:close/>
                  <a:moveTo>
                    <a:pt x="231170" y="25301"/>
                  </a:moveTo>
                  <a:lnTo>
                    <a:pt x="231170" y="31237"/>
                  </a:lnTo>
                  <a:lnTo>
                    <a:pt x="225234" y="31237"/>
                  </a:lnTo>
                  <a:lnTo>
                    <a:pt x="225234" y="25301"/>
                  </a:lnTo>
                  <a:close/>
                  <a:moveTo>
                    <a:pt x="237417" y="25301"/>
                  </a:moveTo>
                  <a:lnTo>
                    <a:pt x="237417" y="31237"/>
                  </a:lnTo>
                  <a:lnTo>
                    <a:pt x="231481" y="31237"/>
                  </a:lnTo>
                  <a:lnTo>
                    <a:pt x="231481" y="25301"/>
                  </a:lnTo>
                  <a:close/>
                  <a:moveTo>
                    <a:pt x="243664" y="25301"/>
                  </a:moveTo>
                  <a:lnTo>
                    <a:pt x="243664" y="31237"/>
                  </a:lnTo>
                  <a:lnTo>
                    <a:pt x="237729" y="31237"/>
                  </a:lnTo>
                  <a:lnTo>
                    <a:pt x="237729" y="25301"/>
                  </a:lnTo>
                  <a:close/>
                  <a:moveTo>
                    <a:pt x="249911" y="25301"/>
                  </a:moveTo>
                  <a:lnTo>
                    <a:pt x="249911" y="31237"/>
                  </a:lnTo>
                  <a:lnTo>
                    <a:pt x="243977" y="31237"/>
                  </a:lnTo>
                  <a:lnTo>
                    <a:pt x="243977" y="25301"/>
                  </a:lnTo>
                  <a:close/>
                  <a:moveTo>
                    <a:pt x="256161" y="25301"/>
                  </a:moveTo>
                  <a:lnTo>
                    <a:pt x="256161" y="31237"/>
                  </a:lnTo>
                  <a:lnTo>
                    <a:pt x="250225" y="31237"/>
                  </a:lnTo>
                  <a:lnTo>
                    <a:pt x="250225" y="25301"/>
                  </a:lnTo>
                  <a:close/>
                  <a:moveTo>
                    <a:pt x="262409" y="25301"/>
                  </a:moveTo>
                  <a:lnTo>
                    <a:pt x="262409" y="31237"/>
                  </a:lnTo>
                  <a:lnTo>
                    <a:pt x="256474" y="31237"/>
                  </a:lnTo>
                  <a:lnTo>
                    <a:pt x="256474" y="25301"/>
                  </a:lnTo>
                  <a:close/>
                  <a:moveTo>
                    <a:pt x="268656" y="25301"/>
                  </a:moveTo>
                  <a:lnTo>
                    <a:pt x="268656" y="31237"/>
                  </a:lnTo>
                  <a:lnTo>
                    <a:pt x="262721" y="31237"/>
                  </a:lnTo>
                  <a:lnTo>
                    <a:pt x="262721" y="25301"/>
                  </a:lnTo>
                  <a:close/>
                  <a:moveTo>
                    <a:pt x="274904" y="25301"/>
                  </a:moveTo>
                  <a:lnTo>
                    <a:pt x="274904" y="31237"/>
                  </a:lnTo>
                  <a:lnTo>
                    <a:pt x="268968" y="31237"/>
                  </a:lnTo>
                  <a:lnTo>
                    <a:pt x="268968" y="25301"/>
                  </a:lnTo>
                  <a:close/>
                  <a:moveTo>
                    <a:pt x="6251" y="31548"/>
                  </a:moveTo>
                  <a:lnTo>
                    <a:pt x="6251" y="31550"/>
                  </a:lnTo>
                  <a:lnTo>
                    <a:pt x="6251" y="37484"/>
                  </a:lnTo>
                  <a:lnTo>
                    <a:pt x="315" y="37484"/>
                  </a:lnTo>
                  <a:lnTo>
                    <a:pt x="315" y="31548"/>
                  </a:lnTo>
                  <a:close/>
                  <a:moveTo>
                    <a:pt x="12498" y="31548"/>
                  </a:moveTo>
                  <a:lnTo>
                    <a:pt x="12498" y="31550"/>
                  </a:lnTo>
                  <a:lnTo>
                    <a:pt x="12498" y="37484"/>
                  </a:lnTo>
                  <a:lnTo>
                    <a:pt x="6562" y="37484"/>
                  </a:lnTo>
                  <a:lnTo>
                    <a:pt x="6562" y="31548"/>
                  </a:lnTo>
                  <a:close/>
                  <a:moveTo>
                    <a:pt x="18745" y="31548"/>
                  </a:moveTo>
                  <a:lnTo>
                    <a:pt x="18745" y="31550"/>
                  </a:lnTo>
                  <a:lnTo>
                    <a:pt x="18745" y="37484"/>
                  </a:lnTo>
                  <a:lnTo>
                    <a:pt x="12810" y="37484"/>
                  </a:lnTo>
                  <a:lnTo>
                    <a:pt x="12810" y="31548"/>
                  </a:lnTo>
                  <a:close/>
                  <a:moveTo>
                    <a:pt x="24992" y="31548"/>
                  </a:moveTo>
                  <a:lnTo>
                    <a:pt x="24992" y="31550"/>
                  </a:lnTo>
                  <a:lnTo>
                    <a:pt x="24992" y="37484"/>
                  </a:lnTo>
                  <a:lnTo>
                    <a:pt x="19058" y="37484"/>
                  </a:lnTo>
                  <a:lnTo>
                    <a:pt x="19058" y="31548"/>
                  </a:lnTo>
                  <a:close/>
                  <a:moveTo>
                    <a:pt x="31242" y="31548"/>
                  </a:moveTo>
                  <a:lnTo>
                    <a:pt x="31242" y="31550"/>
                  </a:lnTo>
                  <a:lnTo>
                    <a:pt x="31242" y="37484"/>
                  </a:lnTo>
                  <a:lnTo>
                    <a:pt x="25305" y="37484"/>
                  </a:lnTo>
                  <a:lnTo>
                    <a:pt x="25305" y="31548"/>
                  </a:lnTo>
                  <a:close/>
                  <a:moveTo>
                    <a:pt x="162445" y="31548"/>
                  </a:moveTo>
                  <a:lnTo>
                    <a:pt x="162445" y="31550"/>
                  </a:lnTo>
                  <a:lnTo>
                    <a:pt x="162445" y="37484"/>
                  </a:lnTo>
                  <a:lnTo>
                    <a:pt x="156509" y="37484"/>
                  </a:lnTo>
                  <a:lnTo>
                    <a:pt x="156509" y="31548"/>
                  </a:lnTo>
                  <a:close/>
                  <a:moveTo>
                    <a:pt x="168692" y="31548"/>
                  </a:moveTo>
                  <a:lnTo>
                    <a:pt x="168692" y="31550"/>
                  </a:lnTo>
                  <a:lnTo>
                    <a:pt x="168692" y="37484"/>
                  </a:lnTo>
                  <a:lnTo>
                    <a:pt x="162756" y="37484"/>
                  </a:lnTo>
                  <a:lnTo>
                    <a:pt x="162756" y="31548"/>
                  </a:lnTo>
                  <a:close/>
                  <a:moveTo>
                    <a:pt x="174939" y="31548"/>
                  </a:moveTo>
                  <a:lnTo>
                    <a:pt x="174939" y="31550"/>
                  </a:lnTo>
                  <a:lnTo>
                    <a:pt x="174939" y="37484"/>
                  </a:lnTo>
                  <a:lnTo>
                    <a:pt x="169005" y="37484"/>
                  </a:lnTo>
                  <a:lnTo>
                    <a:pt x="169005" y="31548"/>
                  </a:lnTo>
                  <a:close/>
                  <a:moveTo>
                    <a:pt x="181186" y="31548"/>
                  </a:moveTo>
                  <a:lnTo>
                    <a:pt x="181186" y="31550"/>
                  </a:lnTo>
                  <a:lnTo>
                    <a:pt x="181186" y="37484"/>
                  </a:lnTo>
                  <a:lnTo>
                    <a:pt x="175252" y="37484"/>
                  </a:lnTo>
                  <a:lnTo>
                    <a:pt x="175252" y="31548"/>
                  </a:lnTo>
                  <a:close/>
                  <a:moveTo>
                    <a:pt x="187435" y="31548"/>
                  </a:moveTo>
                  <a:lnTo>
                    <a:pt x="187435" y="31550"/>
                  </a:lnTo>
                  <a:lnTo>
                    <a:pt x="187435" y="37484"/>
                  </a:lnTo>
                  <a:lnTo>
                    <a:pt x="181499" y="37484"/>
                  </a:lnTo>
                  <a:lnTo>
                    <a:pt x="181499" y="31548"/>
                  </a:lnTo>
                  <a:close/>
                  <a:moveTo>
                    <a:pt x="37489" y="31552"/>
                  </a:moveTo>
                  <a:lnTo>
                    <a:pt x="37489" y="37486"/>
                  </a:lnTo>
                  <a:lnTo>
                    <a:pt x="31553" y="37486"/>
                  </a:lnTo>
                  <a:lnTo>
                    <a:pt x="31553" y="31552"/>
                  </a:lnTo>
                  <a:close/>
                  <a:moveTo>
                    <a:pt x="43737" y="31552"/>
                  </a:moveTo>
                  <a:lnTo>
                    <a:pt x="43737" y="37486"/>
                  </a:lnTo>
                  <a:lnTo>
                    <a:pt x="37802" y="37486"/>
                  </a:lnTo>
                  <a:lnTo>
                    <a:pt x="37802" y="31552"/>
                  </a:lnTo>
                  <a:close/>
                  <a:moveTo>
                    <a:pt x="49985" y="31552"/>
                  </a:moveTo>
                  <a:lnTo>
                    <a:pt x="49985" y="37486"/>
                  </a:lnTo>
                  <a:lnTo>
                    <a:pt x="44049" y="37486"/>
                  </a:lnTo>
                  <a:lnTo>
                    <a:pt x="44049" y="31552"/>
                  </a:lnTo>
                  <a:close/>
                  <a:moveTo>
                    <a:pt x="56232" y="31552"/>
                  </a:moveTo>
                  <a:lnTo>
                    <a:pt x="56232" y="37486"/>
                  </a:lnTo>
                  <a:lnTo>
                    <a:pt x="50296" y="37486"/>
                  </a:lnTo>
                  <a:lnTo>
                    <a:pt x="50296" y="31552"/>
                  </a:lnTo>
                  <a:close/>
                  <a:moveTo>
                    <a:pt x="62480" y="31552"/>
                  </a:moveTo>
                  <a:lnTo>
                    <a:pt x="62480" y="37486"/>
                  </a:lnTo>
                  <a:lnTo>
                    <a:pt x="56545" y="37486"/>
                  </a:lnTo>
                  <a:lnTo>
                    <a:pt x="56545" y="31552"/>
                  </a:lnTo>
                  <a:close/>
                  <a:moveTo>
                    <a:pt x="68727" y="31552"/>
                  </a:moveTo>
                  <a:lnTo>
                    <a:pt x="68727" y="37486"/>
                  </a:lnTo>
                  <a:lnTo>
                    <a:pt x="62792" y="37486"/>
                  </a:lnTo>
                  <a:lnTo>
                    <a:pt x="62792" y="31552"/>
                  </a:lnTo>
                  <a:close/>
                  <a:moveTo>
                    <a:pt x="74975" y="31552"/>
                  </a:moveTo>
                  <a:lnTo>
                    <a:pt x="74975" y="37486"/>
                  </a:lnTo>
                  <a:lnTo>
                    <a:pt x="69039" y="37486"/>
                  </a:lnTo>
                  <a:lnTo>
                    <a:pt x="69039" y="31552"/>
                  </a:lnTo>
                  <a:close/>
                  <a:moveTo>
                    <a:pt x="81223" y="31552"/>
                  </a:moveTo>
                  <a:lnTo>
                    <a:pt x="81223" y="37486"/>
                  </a:lnTo>
                  <a:lnTo>
                    <a:pt x="75286" y="37486"/>
                  </a:lnTo>
                  <a:lnTo>
                    <a:pt x="75286" y="31552"/>
                  </a:lnTo>
                  <a:close/>
                  <a:moveTo>
                    <a:pt x="87470" y="31552"/>
                  </a:moveTo>
                  <a:lnTo>
                    <a:pt x="87470" y="37486"/>
                  </a:lnTo>
                  <a:lnTo>
                    <a:pt x="81535" y="37486"/>
                  </a:lnTo>
                  <a:lnTo>
                    <a:pt x="81535" y="31552"/>
                  </a:lnTo>
                  <a:close/>
                  <a:moveTo>
                    <a:pt x="93720" y="31552"/>
                  </a:moveTo>
                  <a:lnTo>
                    <a:pt x="93720" y="37486"/>
                  </a:lnTo>
                  <a:lnTo>
                    <a:pt x="87784" y="37486"/>
                  </a:lnTo>
                  <a:lnTo>
                    <a:pt x="87784" y="31552"/>
                  </a:lnTo>
                  <a:close/>
                  <a:moveTo>
                    <a:pt x="99967" y="31552"/>
                  </a:moveTo>
                  <a:lnTo>
                    <a:pt x="99967" y="37486"/>
                  </a:lnTo>
                  <a:lnTo>
                    <a:pt x="94031" y="37486"/>
                  </a:lnTo>
                  <a:lnTo>
                    <a:pt x="94031" y="31552"/>
                  </a:lnTo>
                  <a:close/>
                  <a:moveTo>
                    <a:pt x="106214" y="31552"/>
                  </a:moveTo>
                  <a:lnTo>
                    <a:pt x="106214" y="37486"/>
                  </a:lnTo>
                  <a:lnTo>
                    <a:pt x="100280" y="37486"/>
                  </a:lnTo>
                  <a:lnTo>
                    <a:pt x="100280" y="31552"/>
                  </a:lnTo>
                  <a:close/>
                  <a:moveTo>
                    <a:pt x="112461" y="31552"/>
                  </a:moveTo>
                  <a:lnTo>
                    <a:pt x="112461" y="37486"/>
                  </a:lnTo>
                  <a:lnTo>
                    <a:pt x="106527" y="37486"/>
                  </a:lnTo>
                  <a:lnTo>
                    <a:pt x="106527" y="31552"/>
                  </a:lnTo>
                  <a:close/>
                  <a:moveTo>
                    <a:pt x="118710" y="31552"/>
                  </a:moveTo>
                  <a:lnTo>
                    <a:pt x="118710" y="37486"/>
                  </a:lnTo>
                  <a:lnTo>
                    <a:pt x="112774" y="37486"/>
                  </a:lnTo>
                  <a:lnTo>
                    <a:pt x="112774" y="31552"/>
                  </a:lnTo>
                  <a:close/>
                  <a:moveTo>
                    <a:pt x="124957" y="31552"/>
                  </a:moveTo>
                  <a:lnTo>
                    <a:pt x="124957" y="37486"/>
                  </a:lnTo>
                  <a:lnTo>
                    <a:pt x="119021" y="37486"/>
                  </a:lnTo>
                  <a:lnTo>
                    <a:pt x="119021" y="31552"/>
                  </a:lnTo>
                  <a:close/>
                  <a:moveTo>
                    <a:pt x="131204" y="31552"/>
                  </a:moveTo>
                  <a:lnTo>
                    <a:pt x="131204" y="37486"/>
                  </a:lnTo>
                  <a:lnTo>
                    <a:pt x="125270" y="37486"/>
                  </a:lnTo>
                  <a:lnTo>
                    <a:pt x="125270" y="31552"/>
                  </a:lnTo>
                  <a:close/>
                  <a:moveTo>
                    <a:pt x="137451" y="31552"/>
                  </a:moveTo>
                  <a:lnTo>
                    <a:pt x="137451" y="37486"/>
                  </a:lnTo>
                  <a:lnTo>
                    <a:pt x="131517" y="37486"/>
                  </a:lnTo>
                  <a:lnTo>
                    <a:pt x="131517" y="31552"/>
                  </a:lnTo>
                  <a:close/>
                  <a:moveTo>
                    <a:pt x="143702" y="31552"/>
                  </a:moveTo>
                  <a:lnTo>
                    <a:pt x="143702" y="37486"/>
                  </a:lnTo>
                  <a:lnTo>
                    <a:pt x="137766" y="37486"/>
                  </a:lnTo>
                  <a:lnTo>
                    <a:pt x="137766" y="31552"/>
                  </a:lnTo>
                  <a:close/>
                  <a:moveTo>
                    <a:pt x="149949" y="31552"/>
                  </a:moveTo>
                  <a:lnTo>
                    <a:pt x="149949" y="37486"/>
                  </a:lnTo>
                  <a:lnTo>
                    <a:pt x="144015" y="37486"/>
                  </a:lnTo>
                  <a:lnTo>
                    <a:pt x="144015" y="31552"/>
                  </a:lnTo>
                  <a:close/>
                  <a:moveTo>
                    <a:pt x="156196" y="31552"/>
                  </a:moveTo>
                  <a:lnTo>
                    <a:pt x="156196" y="37486"/>
                  </a:lnTo>
                  <a:lnTo>
                    <a:pt x="150262" y="37486"/>
                  </a:lnTo>
                  <a:lnTo>
                    <a:pt x="150262" y="31552"/>
                  </a:lnTo>
                  <a:close/>
                  <a:moveTo>
                    <a:pt x="193684" y="31552"/>
                  </a:moveTo>
                  <a:lnTo>
                    <a:pt x="193684" y="37486"/>
                  </a:lnTo>
                  <a:lnTo>
                    <a:pt x="187749" y="37486"/>
                  </a:lnTo>
                  <a:lnTo>
                    <a:pt x="187749" y="31552"/>
                  </a:lnTo>
                  <a:close/>
                  <a:moveTo>
                    <a:pt x="199931" y="31552"/>
                  </a:moveTo>
                  <a:lnTo>
                    <a:pt x="199931" y="37486"/>
                  </a:lnTo>
                  <a:lnTo>
                    <a:pt x="193996" y="37486"/>
                  </a:lnTo>
                  <a:lnTo>
                    <a:pt x="193996" y="31552"/>
                  </a:lnTo>
                  <a:close/>
                  <a:moveTo>
                    <a:pt x="206180" y="31552"/>
                  </a:moveTo>
                  <a:lnTo>
                    <a:pt x="206180" y="37486"/>
                  </a:lnTo>
                  <a:lnTo>
                    <a:pt x="200244" y="37486"/>
                  </a:lnTo>
                  <a:lnTo>
                    <a:pt x="200244" y="31552"/>
                  </a:lnTo>
                  <a:close/>
                  <a:moveTo>
                    <a:pt x="212427" y="31552"/>
                  </a:moveTo>
                  <a:lnTo>
                    <a:pt x="212427" y="37486"/>
                  </a:lnTo>
                  <a:lnTo>
                    <a:pt x="206491" y="37486"/>
                  </a:lnTo>
                  <a:lnTo>
                    <a:pt x="206491" y="31552"/>
                  </a:lnTo>
                  <a:close/>
                  <a:moveTo>
                    <a:pt x="218674" y="31552"/>
                  </a:moveTo>
                  <a:lnTo>
                    <a:pt x="218674" y="37486"/>
                  </a:lnTo>
                  <a:lnTo>
                    <a:pt x="212739" y="37486"/>
                  </a:lnTo>
                  <a:lnTo>
                    <a:pt x="212739" y="31552"/>
                  </a:lnTo>
                  <a:close/>
                  <a:moveTo>
                    <a:pt x="224921" y="31552"/>
                  </a:moveTo>
                  <a:lnTo>
                    <a:pt x="224921" y="37486"/>
                  </a:lnTo>
                  <a:lnTo>
                    <a:pt x="218987" y="37486"/>
                  </a:lnTo>
                  <a:lnTo>
                    <a:pt x="218987" y="31552"/>
                  </a:lnTo>
                  <a:close/>
                  <a:moveTo>
                    <a:pt x="231170" y="31552"/>
                  </a:moveTo>
                  <a:lnTo>
                    <a:pt x="231170" y="37486"/>
                  </a:lnTo>
                  <a:lnTo>
                    <a:pt x="225234" y="37486"/>
                  </a:lnTo>
                  <a:lnTo>
                    <a:pt x="225234" y="31552"/>
                  </a:lnTo>
                  <a:close/>
                  <a:moveTo>
                    <a:pt x="237417" y="31552"/>
                  </a:moveTo>
                  <a:lnTo>
                    <a:pt x="237417" y="37486"/>
                  </a:lnTo>
                  <a:lnTo>
                    <a:pt x="231481" y="37486"/>
                  </a:lnTo>
                  <a:lnTo>
                    <a:pt x="231481" y="31552"/>
                  </a:lnTo>
                  <a:close/>
                  <a:moveTo>
                    <a:pt x="243664" y="31552"/>
                  </a:moveTo>
                  <a:lnTo>
                    <a:pt x="243664" y="37486"/>
                  </a:lnTo>
                  <a:lnTo>
                    <a:pt x="237729" y="37486"/>
                  </a:lnTo>
                  <a:lnTo>
                    <a:pt x="237729" y="31552"/>
                  </a:lnTo>
                  <a:close/>
                  <a:moveTo>
                    <a:pt x="249911" y="31552"/>
                  </a:moveTo>
                  <a:lnTo>
                    <a:pt x="249911" y="37486"/>
                  </a:lnTo>
                  <a:lnTo>
                    <a:pt x="243977" y="37486"/>
                  </a:lnTo>
                  <a:lnTo>
                    <a:pt x="243977" y="31552"/>
                  </a:lnTo>
                  <a:close/>
                  <a:moveTo>
                    <a:pt x="256161" y="31552"/>
                  </a:moveTo>
                  <a:lnTo>
                    <a:pt x="256161" y="37486"/>
                  </a:lnTo>
                  <a:lnTo>
                    <a:pt x="250225" y="37486"/>
                  </a:lnTo>
                  <a:lnTo>
                    <a:pt x="250225" y="31552"/>
                  </a:lnTo>
                  <a:close/>
                  <a:moveTo>
                    <a:pt x="262409" y="31552"/>
                  </a:moveTo>
                  <a:lnTo>
                    <a:pt x="262409" y="37486"/>
                  </a:lnTo>
                  <a:lnTo>
                    <a:pt x="256474" y="37486"/>
                  </a:lnTo>
                  <a:lnTo>
                    <a:pt x="256474" y="31552"/>
                  </a:lnTo>
                  <a:close/>
                  <a:moveTo>
                    <a:pt x="268656" y="31552"/>
                  </a:moveTo>
                  <a:lnTo>
                    <a:pt x="268656" y="37486"/>
                  </a:lnTo>
                  <a:lnTo>
                    <a:pt x="262721" y="37486"/>
                  </a:lnTo>
                  <a:lnTo>
                    <a:pt x="262721" y="31552"/>
                  </a:lnTo>
                  <a:close/>
                  <a:moveTo>
                    <a:pt x="274904" y="31552"/>
                  </a:moveTo>
                  <a:lnTo>
                    <a:pt x="274904" y="37486"/>
                  </a:lnTo>
                  <a:lnTo>
                    <a:pt x="268968" y="37486"/>
                  </a:lnTo>
                  <a:lnTo>
                    <a:pt x="268968" y="31552"/>
                  </a:lnTo>
                  <a:close/>
                  <a:moveTo>
                    <a:pt x="6251" y="37799"/>
                  </a:moveTo>
                  <a:lnTo>
                    <a:pt x="6251" y="43735"/>
                  </a:lnTo>
                  <a:lnTo>
                    <a:pt x="315" y="43735"/>
                  </a:lnTo>
                  <a:lnTo>
                    <a:pt x="315" y="37799"/>
                  </a:lnTo>
                  <a:close/>
                  <a:moveTo>
                    <a:pt x="12498" y="37799"/>
                  </a:moveTo>
                  <a:lnTo>
                    <a:pt x="12498" y="43735"/>
                  </a:lnTo>
                  <a:lnTo>
                    <a:pt x="6562" y="43735"/>
                  </a:lnTo>
                  <a:lnTo>
                    <a:pt x="6562" y="37799"/>
                  </a:lnTo>
                  <a:close/>
                  <a:moveTo>
                    <a:pt x="18745" y="37799"/>
                  </a:moveTo>
                  <a:lnTo>
                    <a:pt x="18745" y="43735"/>
                  </a:lnTo>
                  <a:lnTo>
                    <a:pt x="12810" y="43735"/>
                  </a:lnTo>
                  <a:lnTo>
                    <a:pt x="12810" y="37799"/>
                  </a:lnTo>
                  <a:close/>
                  <a:moveTo>
                    <a:pt x="24992" y="37799"/>
                  </a:moveTo>
                  <a:lnTo>
                    <a:pt x="24992" y="43735"/>
                  </a:lnTo>
                  <a:lnTo>
                    <a:pt x="19058" y="43735"/>
                  </a:lnTo>
                  <a:lnTo>
                    <a:pt x="19058" y="37799"/>
                  </a:lnTo>
                  <a:close/>
                  <a:moveTo>
                    <a:pt x="31242" y="37799"/>
                  </a:moveTo>
                  <a:lnTo>
                    <a:pt x="31242" y="43735"/>
                  </a:lnTo>
                  <a:lnTo>
                    <a:pt x="25305" y="43735"/>
                  </a:lnTo>
                  <a:lnTo>
                    <a:pt x="25305" y="37799"/>
                  </a:lnTo>
                  <a:close/>
                  <a:moveTo>
                    <a:pt x="37489" y="37799"/>
                  </a:moveTo>
                  <a:lnTo>
                    <a:pt x="37489" y="43735"/>
                  </a:lnTo>
                  <a:lnTo>
                    <a:pt x="31553" y="43735"/>
                  </a:lnTo>
                  <a:lnTo>
                    <a:pt x="31553" y="37799"/>
                  </a:lnTo>
                  <a:close/>
                  <a:moveTo>
                    <a:pt x="43737" y="37799"/>
                  </a:moveTo>
                  <a:lnTo>
                    <a:pt x="43737" y="43735"/>
                  </a:lnTo>
                  <a:lnTo>
                    <a:pt x="37802" y="43735"/>
                  </a:lnTo>
                  <a:lnTo>
                    <a:pt x="37802" y="37799"/>
                  </a:lnTo>
                  <a:close/>
                  <a:moveTo>
                    <a:pt x="49985" y="37799"/>
                  </a:moveTo>
                  <a:lnTo>
                    <a:pt x="49985" y="43735"/>
                  </a:lnTo>
                  <a:lnTo>
                    <a:pt x="44049" y="43735"/>
                  </a:lnTo>
                  <a:lnTo>
                    <a:pt x="44049" y="37799"/>
                  </a:lnTo>
                  <a:close/>
                  <a:moveTo>
                    <a:pt x="56232" y="37799"/>
                  </a:moveTo>
                  <a:lnTo>
                    <a:pt x="56232" y="43735"/>
                  </a:lnTo>
                  <a:lnTo>
                    <a:pt x="50296" y="43735"/>
                  </a:lnTo>
                  <a:lnTo>
                    <a:pt x="50296" y="37799"/>
                  </a:lnTo>
                  <a:close/>
                  <a:moveTo>
                    <a:pt x="62480" y="37799"/>
                  </a:moveTo>
                  <a:lnTo>
                    <a:pt x="62480" y="43735"/>
                  </a:lnTo>
                  <a:lnTo>
                    <a:pt x="56545" y="43735"/>
                  </a:lnTo>
                  <a:lnTo>
                    <a:pt x="56545" y="37799"/>
                  </a:lnTo>
                  <a:close/>
                  <a:moveTo>
                    <a:pt x="68727" y="37799"/>
                  </a:moveTo>
                  <a:lnTo>
                    <a:pt x="68727" y="43735"/>
                  </a:lnTo>
                  <a:lnTo>
                    <a:pt x="62792" y="43735"/>
                  </a:lnTo>
                  <a:lnTo>
                    <a:pt x="62792" y="37799"/>
                  </a:lnTo>
                  <a:close/>
                  <a:moveTo>
                    <a:pt x="74975" y="37799"/>
                  </a:moveTo>
                  <a:lnTo>
                    <a:pt x="74975" y="43735"/>
                  </a:lnTo>
                  <a:lnTo>
                    <a:pt x="69039" y="43735"/>
                  </a:lnTo>
                  <a:lnTo>
                    <a:pt x="69039" y="37799"/>
                  </a:lnTo>
                  <a:close/>
                  <a:moveTo>
                    <a:pt x="81223" y="37799"/>
                  </a:moveTo>
                  <a:lnTo>
                    <a:pt x="81223" y="43735"/>
                  </a:lnTo>
                  <a:lnTo>
                    <a:pt x="75286" y="43735"/>
                  </a:lnTo>
                  <a:lnTo>
                    <a:pt x="75286" y="37799"/>
                  </a:lnTo>
                  <a:close/>
                  <a:moveTo>
                    <a:pt x="87470" y="37799"/>
                  </a:moveTo>
                  <a:lnTo>
                    <a:pt x="87470" y="43735"/>
                  </a:lnTo>
                  <a:lnTo>
                    <a:pt x="81535" y="43735"/>
                  </a:lnTo>
                  <a:lnTo>
                    <a:pt x="81535" y="37799"/>
                  </a:lnTo>
                  <a:close/>
                  <a:moveTo>
                    <a:pt x="93720" y="37799"/>
                  </a:moveTo>
                  <a:lnTo>
                    <a:pt x="93720" y="43735"/>
                  </a:lnTo>
                  <a:lnTo>
                    <a:pt x="87784" y="43735"/>
                  </a:lnTo>
                  <a:lnTo>
                    <a:pt x="87784" y="37799"/>
                  </a:lnTo>
                  <a:close/>
                  <a:moveTo>
                    <a:pt x="99967" y="37799"/>
                  </a:moveTo>
                  <a:lnTo>
                    <a:pt x="99967" y="43735"/>
                  </a:lnTo>
                  <a:lnTo>
                    <a:pt x="94031" y="43735"/>
                  </a:lnTo>
                  <a:lnTo>
                    <a:pt x="94031" y="37799"/>
                  </a:lnTo>
                  <a:close/>
                  <a:moveTo>
                    <a:pt x="106214" y="37799"/>
                  </a:moveTo>
                  <a:lnTo>
                    <a:pt x="106214" y="43735"/>
                  </a:lnTo>
                  <a:lnTo>
                    <a:pt x="100280" y="43735"/>
                  </a:lnTo>
                  <a:lnTo>
                    <a:pt x="100280" y="37799"/>
                  </a:lnTo>
                  <a:close/>
                  <a:moveTo>
                    <a:pt x="112461" y="37799"/>
                  </a:moveTo>
                  <a:lnTo>
                    <a:pt x="112461" y="43735"/>
                  </a:lnTo>
                  <a:lnTo>
                    <a:pt x="106527" y="43735"/>
                  </a:lnTo>
                  <a:lnTo>
                    <a:pt x="106527" y="37799"/>
                  </a:lnTo>
                  <a:close/>
                  <a:moveTo>
                    <a:pt x="118710" y="37799"/>
                  </a:moveTo>
                  <a:lnTo>
                    <a:pt x="118710" y="43735"/>
                  </a:lnTo>
                  <a:lnTo>
                    <a:pt x="112774" y="43735"/>
                  </a:lnTo>
                  <a:lnTo>
                    <a:pt x="112774" y="37799"/>
                  </a:lnTo>
                  <a:close/>
                  <a:moveTo>
                    <a:pt x="124957" y="37799"/>
                  </a:moveTo>
                  <a:lnTo>
                    <a:pt x="124957" y="43735"/>
                  </a:lnTo>
                  <a:lnTo>
                    <a:pt x="119021" y="43735"/>
                  </a:lnTo>
                  <a:lnTo>
                    <a:pt x="119021" y="37799"/>
                  </a:lnTo>
                  <a:close/>
                  <a:moveTo>
                    <a:pt x="131204" y="37799"/>
                  </a:moveTo>
                  <a:lnTo>
                    <a:pt x="131204" y="43735"/>
                  </a:lnTo>
                  <a:lnTo>
                    <a:pt x="125270" y="43735"/>
                  </a:lnTo>
                  <a:lnTo>
                    <a:pt x="125270" y="37799"/>
                  </a:lnTo>
                  <a:close/>
                  <a:moveTo>
                    <a:pt x="137451" y="37799"/>
                  </a:moveTo>
                  <a:lnTo>
                    <a:pt x="137451" y="43735"/>
                  </a:lnTo>
                  <a:lnTo>
                    <a:pt x="131517" y="43735"/>
                  </a:lnTo>
                  <a:lnTo>
                    <a:pt x="131517" y="37799"/>
                  </a:lnTo>
                  <a:close/>
                  <a:moveTo>
                    <a:pt x="143702" y="37799"/>
                  </a:moveTo>
                  <a:lnTo>
                    <a:pt x="143702" y="43735"/>
                  </a:lnTo>
                  <a:lnTo>
                    <a:pt x="137766" y="43735"/>
                  </a:lnTo>
                  <a:lnTo>
                    <a:pt x="137766" y="37799"/>
                  </a:lnTo>
                  <a:close/>
                  <a:moveTo>
                    <a:pt x="149949" y="37799"/>
                  </a:moveTo>
                  <a:lnTo>
                    <a:pt x="149949" y="43735"/>
                  </a:lnTo>
                  <a:lnTo>
                    <a:pt x="144015" y="43735"/>
                  </a:lnTo>
                  <a:lnTo>
                    <a:pt x="144015" y="37799"/>
                  </a:lnTo>
                  <a:close/>
                  <a:moveTo>
                    <a:pt x="156196" y="37799"/>
                  </a:moveTo>
                  <a:lnTo>
                    <a:pt x="156196" y="43735"/>
                  </a:lnTo>
                  <a:lnTo>
                    <a:pt x="150262" y="43735"/>
                  </a:lnTo>
                  <a:lnTo>
                    <a:pt x="150262" y="37799"/>
                  </a:lnTo>
                  <a:close/>
                  <a:moveTo>
                    <a:pt x="162445" y="37799"/>
                  </a:moveTo>
                  <a:lnTo>
                    <a:pt x="162445" y="43735"/>
                  </a:lnTo>
                  <a:lnTo>
                    <a:pt x="156509" y="43735"/>
                  </a:lnTo>
                  <a:lnTo>
                    <a:pt x="156509" y="37799"/>
                  </a:lnTo>
                  <a:close/>
                  <a:moveTo>
                    <a:pt x="168692" y="37799"/>
                  </a:moveTo>
                  <a:lnTo>
                    <a:pt x="168692" y="43735"/>
                  </a:lnTo>
                  <a:lnTo>
                    <a:pt x="162756" y="43735"/>
                  </a:lnTo>
                  <a:lnTo>
                    <a:pt x="162756" y="37799"/>
                  </a:lnTo>
                  <a:close/>
                  <a:moveTo>
                    <a:pt x="174939" y="37799"/>
                  </a:moveTo>
                  <a:lnTo>
                    <a:pt x="174939" y="43735"/>
                  </a:lnTo>
                  <a:lnTo>
                    <a:pt x="169005" y="43735"/>
                  </a:lnTo>
                  <a:lnTo>
                    <a:pt x="169005" y="37799"/>
                  </a:lnTo>
                  <a:close/>
                  <a:moveTo>
                    <a:pt x="181186" y="37799"/>
                  </a:moveTo>
                  <a:lnTo>
                    <a:pt x="181186" y="43735"/>
                  </a:lnTo>
                  <a:lnTo>
                    <a:pt x="175252" y="43735"/>
                  </a:lnTo>
                  <a:lnTo>
                    <a:pt x="175252" y="37799"/>
                  </a:lnTo>
                  <a:close/>
                  <a:moveTo>
                    <a:pt x="187435" y="37799"/>
                  </a:moveTo>
                  <a:lnTo>
                    <a:pt x="187435" y="43735"/>
                  </a:lnTo>
                  <a:lnTo>
                    <a:pt x="181499" y="43735"/>
                  </a:lnTo>
                  <a:lnTo>
                    <a:pt x="181499" y="37799"/>
                  </a:lnTo>
                  <a:close/>
                  <a:moveTo>
                    <a:pt x="193684" y="37799"/>
                  </a:moveTo>
                  <a:lnTo>
                    <a:pt x="193684" y="43735"/>
                  </a:lnTo>
                  <a:lnTo>
                    <a:pt x="187749" y="43735"/>
                  </a:lnTo>
                  <a:lnTo>
                    <a:pt x="187749" y="37799"/>
                  </a:lnTo>
                  <a:close/>
                  <a:moveTo>
                    <a:pt x="199931" y="37799"/>
                  </a:moveTo>
                  <a:lnTo>
                    <a:pt x="199931" y="43735"/>
                  </a:lnTo>
                  <a:lnTo>
                    <a:pt x="193996" y="43735"/>
                  </a:lnTo>
                  <a:lnTo>
                    <a:pt x="193996" y="37799"/>
                  </a:lnTo>
                  <a:close/>
                  <a:moveTo>
                    <a:pt x="206180" y="37799"/>
                  </a:moveTo>
                  <a:lnTo>
                    <a:pt x="206180" y="43735"/>
                  </a:lnTo>
                  <a:lnTo>
                    <a:pt x="200244" y="43735"/>
                  </a:lnTo>
                  <a:lnTo>
                    <a:pt x="200244" y="37799"/>
                  </a:lnTo>
                  <a:close/>
                  <a:moveTo>
                    <a:pt x="212427" y="37799"/>
                  </a:moveTo>
                  <a:lnTo>
                    <a:pt x="212427" y="43735"/>
                  </a:lnTo>
                  <a:lnTo>
                    <a:pt x="206491" y="43735"/>
                  </a:lnTo>
                  <a:lnTo>
                    <a:pt x="206491" y="37799"/>
                  </a:lnTo>
                  <a:close/>
                  <a:moveTo>
                    <a:pt x="218674" y="37799"/>
                  </a:moveTo>
                  <a:lnTo>
                    <a:pt x="218674" y="43735"/>
                  </a:lnTo>
                  <a:lnTo>
                    <a:pt x="212739" y="43735"/>
                  </a:lnTo>
                  <a:lnTo>
                    <a:pt x="212739" y="37799"/>
                  </a:lnTo>
                  <a:close/>
                  <a:moveTo>
                    <a:pt x="224921" y="37799"/>
                  </a:moveTo>
                  <a:lnTo>
                    <a:pt x="224921" y="43735"/>
                  </a:lnTo>
                  <a:lnTo>
                    <a:pt x="218987" y="43735"/>
                  </a:lnTo>
                  <a:lnTo>
                    <a:pt x="218987" y="37799"/>
                  </a:lnTo>
                  <a:close/>
                  <a:moveTo>
                    <a:pt x="231170" y="37799"/>
                  </a:moveTo>
                  <a:lnTo>
                    <a:pt x="231170" y="43735"/>
                  </a:lnTo>
                  <a:lnTo>
                    <a:pt x="225234" y="43735"/>
                  </a:lnTo>
                  <a:lnTo>
                    <a:pt x="225234" y="37799"/>
                  </a:lnTo>
                  <a:close/>
                  <a:moveTo>
                    <a:pt x="237417" y="37799"/>
                  </a:moveTo>
                  <a:lnTo>
                    <a:pt x="237417" y="43735"/>
                  </a:lnTo>
                  <a:lnTo>
                    <a:pt x="231481" y="43735"/>
                  </a:lnTo>
                  <a:lnTo>
                    <a:pt x="231481" y="37799"/>
                  </a:lnTo>
                  <a:close/>
                  <a:moveTo>
                    <a:pt x="243664" y="37799"/>
                  </a:moveTo>
                  <a:lnTo>
                    <a:pt x="243664" y="43735"/>
                  </a:lnTo>
                  <a:lnTo>
                    <a:pt x="237729" y="43735"/>
                  </a:lnTo>
                  <a:lnTo>
                    <a:pt x="237729" y="37799"/>
                  </a:lnTo>
                  <a:close/>
                  <a:moveTo>
                    <a:pt x="249911" y="37799"/>
                  </a:moveTo>
                  <a:lnTo>
                    <a:pt x="249911" y="43735"/>
                  </a:lnTo>
                  <a:lnTo>
                    <a:pt x="243977" y="43735"/>
                  </a:lnTo>
                  <a:lnTo>
                    <a:pt x="243977" y="37799"/>
                  </a:lnTo>
                  <a:close/>
                  <a:moveTo>
                    <a:pt x="256161" y="37799"/>
                  </a:moveTo>
                  <a:lnTo>
                    <a:pt x="256161" y="43735"/>
                  </a:lnTo>
                  <a:lnTo>
                    <a:pt x="250225" y="43735"/>
                  </a:lnTo>
                  <a:lnTo>
                    <a:pt x="250225" y="37799"/>
                  </a:lnTo>
                  <a:close/>
                  <a:moveTo>
                    <a:pt x="262409" y="37799"/>
                  </a:moveTo>
                  <a:lnTo>
                    <a:pt x="262409" y="43735"/>
                  </a:lnTo>
                  <a:lnTo>
                    <a:pt x="256474" y="43735"/>
                  </a:lnTo>
                  <a:lnTo>
                    <a:pt x="256474" y="37799"/>
                  </a:lnTo>
                  <a:close/>
                  <a:moveTo>
                    <a:pt x="268656" y="37799"/>
                  </a:moveTo>
                  <a:lnTo>
                    <a:pt x="268656" y="43735"/>
                  </a:lnTo>
                  <a:lnTo>
                    <a:pt x="262721" y="43735"/>
                  </a:lnTo>
                  <a:lnTo>
                    <a:pt x="262721" y="37799"/>
                  </a:lnTo>
                  <a:close/>
                  <a:moveTo>
                    <a:pt x="274904" y="37799"/>
                  </a:moveTo>
                  <a:lnTo>
                    <a:pt x="274904" y="43735"/>
                  </a:lnTo>
                  <a:lnTo>
                    <a:pt x="268968" y="43735"/>
                  </a:lnTo>
                  <a:lnTo>
                    <a:pt x="268968" y="37799"/>
                  </a:lnTo>
                  <a:close/>
                  <a:moveTo>
                    <a:pt x="6251" y="44046"/>
                  </a:moveTo>
                  <a:lnTo>
                    <a:pt x="6251" y="49982"/>
                  </a:lnTo>
                  <a:lnTo>
                    <a:pt x="315" y="49982"/>
                  </a:lnTo>
                  <a:lnTo>
                    <a:pt x="315" y="44046"/>
                  </a:lnTo>
                  <a:close/>
                  <a:moveTo>
                    <a:pt x="12498" y="44046"/>
                  </a:moveTo>
                  <a:lnTo>
                    <a:pt x="12498" y="49982"/>
                  </a:lnTo>
                  <a:lnTo>
                    <a:pt x="6562" y="49982"/>
                  </a:lnTo>
                  <a:lnTo>
                    <a:pt x="6562" y="44046"/>
                  </a:lnTo>
                  <a:close/>
                  <a:moveTo>
                    <a:pt x="18745" y="44046"/>
                  </a:moveTo>
                  <a:lnTo>
                    <a:pt x="18745" y="49982"/>
                  </a:lnTo>
                  <a:lnTo>
                    <a:pt x="12810" y="49982"/>
                  </a:lnTo>
                  <a:lnTo>
                    <a:pt x="12810" y="44046"/>
                  </a:lnTo>
                  <a:close/>
                  <a:moveTo>
                    <a:pt x="24992" y="44046"/>
                  </a:moveTo>
                  <a:lnTo>
                    <a:pt x="24992" y="49982"/>
                  </a:lnTo>
                  <a:lnTo>
                    <a:pt x="19058" y="49982"/>
                  </a:lnTo>
                  <a:lnTo>
                    <a:pt x="19058" y="44046"/>
                  </a:lnTo>
                  <a:close/>
                  <a:moveTo>
                    <a:pt x="31242" y="44046"/>
                  </a:moveTo>
                  <a:lnTo>
                    <a:pt x="31242" y="49982"/>
                  </a:lnTo>
                  <a:lnTo>
                    <a:pt x="25305" y="49982"/>
                  </a:lnTo>
                  <a:lnTo>
                    <a:pt x="25305" y="44046"/>
                  </a:lnTo>
                  <a:close/>
                  <a:moveTo>
                    <a:pt x="37489" y="44046"/>
                  </a:moveTo>
                  <a:lnTo>
                    <a:pt x="37489" y="49982"/>
                  </a:lnTo>
                  <a:lnTo>
                    <a:pt x="31553" y="49982"/>
                  </a:lnTo>
                  <a:lnTo>
                    <a:pt x="31553" y="44046"/>
                  </a:lnTo>
                  <a:close/>
                  <a:moveTo>
                    <a:pt x="43737" y="44046"/>
                  </a:moveTo>
                  <a:lnTo>
                    <a:pt x="43737" y="49982"/>
                  </a:lnTo>
                  <a:lnTo>
                    <a:pt x="37802" y="49982"/>
                  </a:lnTo>
                  <a:lnTo>
                    <a:pt x="37802" y="44046"/>
                  </a:lnTo>
                  <a:close/>
                  <a:moveTo>
                    <a:pt x="49985" y="44046"/>
                  </a:moveTo>
                  <a:lnTo>
                    <a:pt x="49985" y="49982"/>
                  </a:lnTo>
                  <a:lnTo>
                    <a:pt x="44049" y="49982"/>
                  </a:lnTo>
                  <a:lnTo>
                    <a:pt x="44049" y="44046"/>
                  </a:lnTo>
                  <a:close/>
                  <a:moveTo>
                    <a:pt x="56232" y="44046"/>
                  </a:moveTo>
                  <a:lnTo>
                    <a:pt x="56232" y="49982"/>
                  </a:lnTo>
                  <a:lnTo>
                    <a:pt x="50296" y="49982"/>
                  </a:lnTo>
                  <a:lnTo>
                    <a:pt x="50296" y="44046"/>
                  </a:lnTo>
                  <a:close/>
                  <a:moveTo>
                    <a:pt x="62480" y="44046"/>
                  </a:moveTo>
                  <a:lnTo>
                    <a:pt x="62480" y="49982"/>
                  </a:lnTo>
                  <a:lnTo>
                    <a:pt x="56545" y="49982"/>
                  </a:lnTo>
                  <a:lnTo>
                    <a:pt x="56545" y="44046"/>
                  </a:lnTo>
                  <a:close/>
                  <a:moveTo>
                    <a:pt x="68727" y="44046"/>
                  </a:moveTo>
                  <a:lnTo>
                    <a:pt x="68727" y="49982"/>
                  </a:lnTo>
                  <a:lnTo>
                    <a:pt x="62792" y="49982"/>
                  </a:lnTo>
                  <a:lnTo>
                    <a:pt x="62792" y="44046"/>
                  </a:lnTo>
                  <a:close/>
                  <a:moveTo>
                    <a:pt x="74975" y="44046"/>
                  </a:moveTo>
                  <a:lnTo>
                    <a:pt x="74975" y="49982"/>
                  </a:lnTo>
                  <a:lnTo>
                    <a:pt x="69039" y="49982"/>
                  </a:lnTo>
                  <a:lnTo>
                    <a:pt x="69039" y="44046"/>
                  </a:lnTo>
                  <a:close/>
                  <a:moveTo>
                    <a:pt x="81223" y="44046"/>
                  </a:moveTo>
                  <a:lnTo>
                    <a:pt x="81223" y="49982"/>
                  </a:lnTo>
                  <a:lnTo>
                    <a:pt x="75286" y="49982"/>
                  </a:lnTo>
                  <a:lnTo>
                    <a:pt x="75286" y="44046"/>
                  </a:lnTo>
                  <a:close/>
                  <a:moveTo>
                    <a:pt x="87470" y="44046"/>
                  </a:moveTo>
                  <a:lnTo>
                    <a:pt x="87470" y="49982"/>
                  </a:lnTo>
                  <a:lnTo>
                    <a:pt x="81535" y="49982"/>
                  </a:lnTo>
                  <a:lnTo>
                    <a:pt x="81535" y="44046"/>
                  </a:lnTo>
                  <a:close/>
                  <a:moveTo>
                    <a:pt x="93720" y="44046"/>
                  </a:moveTo>
                  <a:lnTo>
                    <a:pt x="93720" y="49982"/>
                  </a:lnTo>
                  <a:lnTo>
                    <a:pt x="87784" y="49982"/>
                  </a:lnTo>
                  <a:lnTo>
                    <a:pt x="87784" y="44046"/>
                  </a:lnTo>
                  <a:close/>
                  <a:moveTo>
                    <a:pt x="99967" y="44046"/>
                  </a:moveTo>
                  <a:lnTo>
                    <a:pt x="99967" y="49982"/>
                  </a:lnTo>
                  <a:lnTo>
                    <a:pt x="94031" y="49982"/>
                  </a:lnTo>
                  <a:lnTo>
                    <a:pt x="94031" y="44046"/>
                  </a:lnTo>
                  <a:close/>
                  <a:moveTo>
                    <a:pt x="106214" y="44046"/>
                  </a:moveTo>
                  <a:lnTo>
                    <a:pt x="106214" y="49982"/>
                  </a:lnTo>
                  <a:lnTo>
                    <a:pt x="100278" y="49982"/>
                  </a:lnTo>
                  <a:lnTo>
                    <a:pt x="100278" y="44046"/>
                  </a:lnTo>
                  <a:close/>
                  <a:moveTo>
                    <a:pt x="112461" y="44046"/>
                  </a:moveTo>
                  <a:lnTo>
                    <a:pt x="112461" y="49982"/>
                  </a:lnTo>
                  <a:lnTo>
                    <a:pt x="106527" y="49982"/>
                  </a:lnTo>
                  <a:lnTo>
                    <a:pt x="106527" y="44046"/>
                  </a:lnTo>
                  <a:close/>
                  <a:moveTo>
                    <a:pt x="118710" y="44046"/>
                  </a:moveTo>
                  <a:lnTo>
                    <a:pt x="118710" y="49982"/>
                  </a:lnTo>
                  <a:lnTo>
                    <a:pt x="112774" y="49982"/>
                  </a:lnTo>
                  <a:lnTo>
                    <a:pt x="112774" y="44046"/>
                  </a:lnTo>
                  <a:close/>
                  <a:moveTo>
                    <a:pt x="124957" y="44046"/>
                  </a:moveTo>
                  <a:lnTo>
                    <a:pt x="124957" y="49982"/>
                  </a:lnTo>
                  <a:lnTo>
                    <a:pt x="119021" y="49982"/>
                  </a:lnTo>
                  <a:lnTo>
                    <a:pt x="119021" y="44046"/>
                  </a:lnTo>
                  <a:close/>
                  <a:moveTo>
                    <a:pt x="131204" y="44046"/>
                  </a:moveTo>
                  <a:lnTo>
                    <a:pt x="131204" y="49982"/>
                  </a:lnTo>
                  <a:lnTo>
                    <a:pt x="125270" y="49982"/>
                  </a:lnTo>
                  <a:lnTo>
                    <a:pt x="125270" y="44046"/>
                  </a:lnTo>
                  <a:close/>
                  <a:moveTo>
                    <a:pt x="137451" y="44046"/>
                  </a:moveTo>
                  <a:lnTo>
                    <a:pt x="137451" y="49982"/>
                  </a:lnTo>
                  <a:lnTo>
                    <a:pt x="131517" y="49982"/>
                  </a:lnTo>
                  <a:lnTo>
                    <a:pt x="131517" y="44046"/>
                  </a:lnTo>
                  <a:close/>
                  <a:moveTo>
                    <a:pt x="143702" y="44046"/>
                  </a:moveTo>
                  <a:lnTo>
                    <a:pt x="143702" y="49982"/>
                  </a:lnTo>
                  <a:lnTo>
                    <a:pt x="137766" y="49982"/>
                  </a:lnTo>
                  <a:lnTo>
                    <a:pt x="137766" y="44046"/>
                  </a:lnTo>
                  <a:close/>
                  <a:moveTo>
                    <a:pt x="149949" y="44046"/>
                  </a:moveTo>
                  <a:lnTo>
                    <a:pt x="149949" y="49982"/>
                  </a:lnTo>
                  <a:lnTo>
                    <a:pt x="144015" y="49982"/>
                  </a:lnTo>
                  <a:lnTo>
                    <a:pt x="144015" y="44046"/>
                  </a:lnTo>
                  <a:close/>
                  <a:moveTo>
                    <a:pt x="156196" y="44046"/>
                  </a:moveTo>
                  <a:lnTo>
                    <a:pt x="156196" y="49982"/>
                  </a:lnTo>
                  <a:lnTo>
                    <a:pt x="150262" y="49982"/>
                  </a:lnTo>
                  <a:lnTo>
                    <a:pt x="150262" y="44046"/>
                  </a:lnTo>
                  <a:close/>
                  <a:moveTo>
                    <a:pt x="162445" y="44046"/>
                  </a:moveTo>
                  <a:lnTo>
                    <a:pt x="162445" y="49982"/>
                  </a:lnTo>
                  <a:lnTo>
                    <a:pt x="156509" y="49982"/>
                  </a:lnTo>
                  <a:lnTo>
                    <a:pt x="156509" y="44046"/>
                  </a:lnTo>
                  <a:close/>
                  <a:moveTo>
                    <a:pt x="168692" y="44046"/>
                  </a:moveTo>
                  <a:lnTo>
                    <a:pt x="168692" y="49982"/>
                  </a:lnTo>
                  <a:lnTo>
                    <a:pt x="162756" y="49982"/>
                  </a:lnTo>
                  <a:lnTo>
                    <a:pt x="162756" y="44046"/>
                  </a:lnTo>
                  <a:close/>
                  <a:moveTo>
                    <a:pt x="174939" y="44046"/>
                  </a:moveTo>
                  <a:lnTo>
                    <a:pt x="174939" y="49982"/>
                  </a:lnTo>
                  <a:lnTo>
                    <a:pt x="169005" y="49982"/>
                  </a:lnTo>
                  <a:lnTo>
                    <a:pt x="169005" y="44046"/>
                  </a:lnTo>
                  <a:close/>
                  <a:moveTo>
                    <a:pt x="181186" y="44046"/>
                  </a:moveTo>
                  <a:lnTo>
                    <a:pt x="181186" y="49982"/>
                  </a:lnTo>
                  <a:lnTo>
                    <a:pt x="175252" y="49982"/>
                  </a:lnTo>
                  <a:lnTo>
                    <a:pt x="175252" y="44046"/>
                  </a:lnTo>
                  <a:close/>
                  <a:moveTo>
                    <a:pt x="187435" y="44046"/>
                  </a:moveTo>
                  <a:lnTo>
                    <a:pt x="187435" y="49982"/>
                  </a:lnTo>
                  <a:lnTo>
                    <a:pt x="181499" y="49982"/>
                  </a:lnTo>
                  <a:lnTo>
                    <a:pt x="181499" y="44046"/>
                  </a:lnTo>
                  <a:close/>
                  <a:moveTo>
                    <a:pt x="193684" y="44046"/>
                  </a:moveTo>
                  <a:lnTo>
                    <a:pt x="193684" y="49982"/>
                  </a:lnTo>
                  <a:lnTo>
                    <a:pt x="187749" y="49982"/>
                  </a:lnTo>
                  <a:lnTo>
                    <a:pt x="187749" y="44046"/>
                  </a:lnTo>
                  <a:close/>
                  <a:moveTo>
                    <a:pt x="199931" y="44046"/>
                  </a:moveTo>
                  <a:lnTo>
                    <a:pt x="199931" y="49982"/>
                  </a:lnTo>
                  <a:lnTo>
                    <a:pt x="193996" y="49982"/>
                  </a:lnTo>
                  <a:lnTo>
                    <a:pt x="193996" y="44046"/>
                  </a:lnTo>
                  <a:close/>
                  <a:moveTo>
                    <a:pt x="206180" y="44046"/>
                  </a:moveTo>
                  <a:lnTo>
                    <a:pt x="206180" y="49982"/>
                  </a:lnTo>
                  <a:lnTo>
                    <a:pt x="200244" y="49982"/>
                  </a:lnTo>
                  <a:lnTo>
                    <a:pt x="200244" y="44046"/>
                  </a:lnTo>
                  <a:close/>
                  <a:moveTo>
                    <a:pt x="212427" y="44046"/>
                  </a:moveTo>
                  <a:lnTo>
                    <a:pt x="212427" y="49982"/>
                  </a:lnTo>
                  <a:lnTo>
                    <a:pt x="206491" y="49982"/>
                  </a:lnTo>
                  <a:lnTo>
                    <a:pt x="206491" y="44046"/>
                  </a:lnTo>
                  <a:close/>
                  <a:moveTo>
                    <a:pt x="218674" y="44046"/>
                  </a:moveTo>
                  <a:lnTo>
                    <a:pt x="218674" y="49982"/>
                  </a:lnTo>
                  <a:lnTo>
                    <a:pt x="212739" y="49982"/>
                  </a:lnTo>
                  <a:lnTo>
                    <a:pt x="212739" y="44046"/>
                  </a:lnTo>
                  <a:close/>
                  <a:moveTo>
                    <a:pt x="224921" y="44046"/>
                  </a:moveTo>
                  <a:lnTo>
                    <a:pt x="224921" y="49982"/>
                  </a:lnTo>
                  <a:lnTo>
                    <a:pt x="218987" y="49982"/>
                  </a:lnTo>
                  <a:lnTo>
                    <a:pt x="218987" y="44046"/>
                  </a:lnTo>
                  <a:close/>
                  <a:moveTo>
                    <a:pt x="231170" y="44046"/>
                  </a:moveTo>
                  <a:lnTo>
                    <a:pt x="231170" y="49982"/>
                  </a:lnTo>
                  <a:lnTo>
                    <a:pt x="225234" y="49982"/>
                  </a:lnTo>
                  <a:lnTo>
                    <a:pt x="225234" y="44046"/>
                  </a:lnTo>
                  <a:close/>
                  <a:moveTo>
                    <a:pt x="237417" y="44046"/>
                  </a:moveTo>
                  <a:lnTo>
                    <a:pt x="237417" y="49982"/>
                  </a:lnTo>
                  <a:lnTo>
                    <a:pt x="231481" y="49982"/>
                  </a:lnTo>
                  <a:lnTo>
                    <a:pt x="231481" y="44046"/>
                  </a:lnTo>
                  <a:close/>
                  <a:moveTo>
                    <a:pt x="243664" y="44046"/>
                  </a:moveTo>
                  <a:lnTo>
                    <a:pt x="243664" y="49982"/>
                  </a:lnTo>
                  <a:lnTo>
                    <a:pt x="237729" y="49982"/>
                  </a:lnTo>
                  <a:lnTo>
                    <a:pt x="237729" y="44046"/>
                  </a:lnTo>
                  <a:close/>
                  <a:moveTo>
                    <a:pt x="249911" y="44046"/>
                  </a:moveTo>
                  <a:lnTo>
                    <a:pt x="249911" y="49982"/>
                  </a:lnTo>
                  <a:lnTo>
                    <a:pt x="243977" y="49982"/>
                  </a:lnTo>
                  <a:lnTo>
                    <a:pt x="243977" y="44046"/>
                  </a:lnTo>
                  <a:close/>
                  <a:moveTo>
                    <a:pt x="256161" y="44046"/>
                  </a:moveTo>
                  <a:lnTo>
                    <a:pt x="256161" y="49982"/>
                  </a:lnTo>
                  <a:lnTo>
                    <a:pt x="250225" y="49982"/>
                  </a:lnTo>
                  <a:lnTo>
                    <a:pt x="250225" y="44046"/>
                  </a:lnTo>
                  <a:close/>
                  <a:moveTo>
                    <a:pt x="262409" y="44046"/>
                  </a:moveTo>
                  <a:lnTo>
                    <a:pt x="262409" y="49982"/>
                  </a:lnTo>
                  <a:lnTo>
                    <a:pt x="256474" y="49982"/>
                  </a:lnTo>
                  <a:lnTo>
                    <a:pt x="256474" y="44046"/>
                  </a:lnTo>
                  <a:close/>
                  <a:moveTo>
                    <a:pt x="268656" y="44046"/>
                  </a:moveTo>
                  <a:lnTo>
                    <a:pt x="268656" y="49982"/>
                  </a:lnTo>
                  <a:lnTo>
                    <a:pt x="262721" y="49982"/>
                  </a:lnTo>
                  <a:lnTo>
                    <a:pt x="262721" y="44046"/>
                  </a:lnTo>
                  <a:close/>
                  <a:moveTo>
                    <a:pt x="274904" y="44046"/>
                  </a:moveTo>
                  <a:lnTo>
                    <a:pt x="274904" y="49982"/>
                  </a:lnTo>
                  <a:lnTo>
                    <a:pt x="268968" y="49982"/>
                  </a:lnTo>
                  <a:lnTo>
                    <a:pt x="268968" y="44046"/>
                  </a:lnTo>
                  <a:close/>
                  <a:moveTo>
                    <a:pt x="6251" y="50295"/>
                  </a:moveTo>
                  <a:lnTo>
                    <a:pt x="6251" y="56229"/>
                  </a:lnTo>
                  <a:lnTo>
                    <a:pt x="315" y="56229"/>
                  </a:lnTo>
                  <a:lnTo>
                    <a:pt x="315" y="50295"/>
                  </a:lnTo>
                  <a:close/>
                  <a:moveTo>
                    <a:pt x="12498" y="50295"/>
                  </a:moveTo>
                  <a:lnTo>
                    <a:pt x="12498" y="56229"/>
                  </a:lnTo>
                  <a:lnTo>
                    <a:pt x="6562" y="56229"/>
                  </a:lnTo>
                  <a:lnTo>
                    <a:pt x="6562" y="50295"/>
                  </a:lnTo>
                  <a:close/>
                  <a:moveTo>
                    <a:pt x="18745" y="50295"/>
                  </a:moveTo>
                  <a:lnTo>
                    <a:pt x="18745" y="56229"/>
                  </a:lnTo>
                  <a:lnTo>
                    <a:pt x="12810" y="56229"/>
                  </a:lnTo>
                  <a:lnTo>
                    <a:pt x="12810" y="50295"/>
                  </a:lnTo>
                  <a:close/>
                  <a:moveTo>
                    <a:pt x="24992" y="50295"/>
                  </a:moveTo>
                  <a:lnTo>
                    <a:pt x="24992" y="56229"/>
                  </a:lnTo>
                  <a:lnTo>
                    <a:pt x="19058" y="56229"/>
                  </a:lnTo>
                  <a:lnTo>
                    <a:pt x="19058" y="50295"/>
                  </a:lnTo>
                  <a:close/>
                  <a:moveTo>
                    <a:pt x="31242" y="50295"/>
                  </a:moveTo>
                  <a:lnTo>
                    <a:pt x="31242" y="56229"/>
                  </a:lnTo>
                  <a:lnTo>
                    <a:pt x="25305" y="56229"/>
                  </a:lnTo>
                  <a:lnTo>
                    <a:pt x="25305" y="50295"/>
                  </a:lnTo>
                  <a:close/>
                  <a:moveTo>
                    <a:pt x="37489" y="50295"/>
                  </a:moveTo>
                  <a:lnTo>
                    <a:pt x="37489" y="56229"/>
                  </a:lnTo>
                  <a:lnTo>
                    <a:pt x="31553" y="56229"/>
                  </a:lnTo>
                  <a:lnTo>
                    <a:pt x="31553" y="50295"/>
                  </a:lnTo>
                  <a:close/>
                  <a:moveTo>
                    <a:pt x="43737" y="50295"/>
                  </a:moveTo>
                  <a:lnTo>
                    <a:pt x="43737" y="56229"/>
                  </a:lnTo>
                  <a:lnTo>
                    <a:pt x="37802" y="56229"/>
                  </a:lnTo>
                  <a:lnTo>
                    <a:pt x="37802" y="50295"/>
                  </a:lnTo>
                  <a:close/>
                  <a:moveTo>
                    <a:pt x="49985" y="50295"/>
                  </a:moveTo>
                  <a:lnTo>
                    <a:pt x="49985" y="56229"/>
                  </a:lnTo>
                  <a:lnTo>
                    <a:pt x="44049" y="56229"/>
                  </a:lnTo>
                  <a:lnTo>
                    <a:pt x="44049" y="50295"/>
                  </a:lnTo>
                  <a:close/>
                  <a:moveTo>
                    <a:pt x="56232" y="50295"/>
                  </a:moveTo>
                  <a:lnTo>
                    <a:pt x="56232" y="56229"/>
                  </a:lnTo>
                  <a:lnTo>
                    <a:pt x="50296" y="56229"/>
                  </a:lnTo>
                  <a:lnTo>
                    <a:pt x="50296" y="50295"/>
                  </a:lnTo>
                  <a:close/>
                  <a:moveTo>
                    <a:pt x="62480" y="50295"/>
                  </a:moveTo>
                  <a:lnTo>
                    <a:pt x="62480" y="56229"/>
                  </a:lnTo>
                  <a:lnTo>
                    <a:pt x="56545" y="56229"/>
                  </a:lnTo>
                  <a:lnTo>
                    <a:pt x="56545" y="50295"/>
                  </a:lnTo>
                  <a:close/>
                  <a:moveTo>
                    <a:pt x="68727" y="50295"/>
                  </a:moveTo>
                  <a:lnTo>
                    <a:pt x="68727" y="56229"/>
                  </a:lnTo>
                  <a:lnTo>
                    <a:pt x="62792" y="56229"/>
                  </a:lnTo>
                  <a:lnTo>
                    <a:pt x="62792" y="50295"/>
                  </a:lnTo>
                  <a:close/>
                  <a:moveTo>
                    <a:pt x="74975" y="50295"/>
                  </a:moveTo>
                  <a:lnTo>
                    <a:pt x="74975" y="56229"/>
                  </a:lnTo>
                  <a:lnTo>
                    <a:pt x="69039" y="56229"/>
                  </a:lnTo>
                  <a:lnTo>
                    <a:pt x="69039" y="50295"/>
                  </a:lnTo>
                  <a:close/>
                  <a:moveTo>
                    <a:pt x="81223" y="50295"/>
                  </a:moveTo>
                  <a:lnTo>
                    <a:pt x="81223" y="56229"/>
                  </a:lnTo>
                  <a:lnTo>
                    <a:pt x="75286" y="56229"/>
                  </a:lnTo>
                  <a:lnTo>
                    <a:pt x="75286" y="50295"/>
                  </a:lnTo>
                  <a:close/>
                  <a:moveTo>
                    <a:pt x="87470" y="50295"/>
                  </a:moveTo>
                  <a:lnTo>
                    <a:pt x="87470" y="56229"/>
                  </a:lnTo>
                  <a:lnTo>
                    <a:pt x="81535" y="56229"/>
                  </a:lnTo>
                  <a:lnTo>
                    <a:pt x="81535" y="50295"/>
                  </a:lnTo>
                  <a:close/>
                  <a:moveTo>
                    <a:pt x="93720" y="50295"/>
                  </a:moveTo>
                  <a:lnTo>
                    <a:pt x="93720" y="56229"/>
                  </a:lnTo>
                  <a:lnTo>
                    <a:pt x="87784" y="56229"/>
                  </a:lnTo>
                  <a:lnTo>
                    <a:pt x="87784" y="50295"/>
                  </a:lnTo>
                  <a:close/>
                  <a:moveTo>
                    <a:pt x="99967" y="50295"/>
                  </a:moveTo>
                  <a:lnTo>
                    <a:pt x="99967" y="56229"/>
                  </a:lnTo>
                  <a:lnTo>
                    <a:pt x="94031" y="56229"/>
                  </a:lnTo>
                  <a:lnTo>
                    <a:pt x="94031" y="50295"/>
                  </a:lnTo>
                  <a:close/>
                  <a:moveTo>
                    <a:pt x="106214" y="50295"/>
                  </a:moveTo>
                  <a:lnTo>
                    <a:pt x="106214" y="56229"/>
                  </a:lnTo>
                  <a:lnTo>
                    <a:pt x="100278" y="56229"/>
                  </a:lnTo>
                  <a:lnTo>
                    <a:pt x="100278" y="50295"/>
                  </a:lnTo>
                  <a:close/>
                  <a:moveTo>
                    <a:pt x="112461" y="50295"/>
                  </a:moveTo>
                  <a:lnTo>
                    <a:pt x="112461" y="56229"/>
                  </a:lnTo>
                  <a:lnTo>
                    <a:pt x="106527" y="56229"/>
                  </a:lnTo>
                  <a:lnTo>
                    <a:pt x="106527" y="50295"/>
                  </a:lnTo>
                  <a:close/>
                  <a:moveTo>
                    <a:pt x="118710" y="50295"/>
                  </a:moveTo>
                  <a:lnTo>
                    <a:pt x="118710" y="56229"/>
                  </a:lnTo>
                  <a:lnTo>
                    <a:pt x="112774" y="56229"/>
                  </a:lnTo>
                  <a:lnTo>
                    <a:pt x="112774" y="50295"/>
                  </a:lnTo>
                  <a:close/>
                  <a:moveTo>
                    <a:pt x="124957" y="50295"/>
                  </a:moveTo>
                  <a:lnTo>
                    <a:pt x="124957" y="56229"/>
                  </a:lnTo>
                  <a:lnTo>
                    <a:pt x="119021" y="56229"/>
                  </a:lnTo>
                  <a:lnTo>
                    <a:pt x="119021" y="50295"/>
                  </a:lnTo>
                  <a:close/>
                  <a:moveTo>
                    <a:pt x="131204" y="50295"/>
                  </a:moveTo>
                  <a:lnTo>
                    <a:pt x="131204" y="56229"/>
                  </a:lnTo>
                  <a:lnTo>
                    <a:pt x="125270" y="56229"/>
                  </a:lnTo>
                  <a:lnTo>
                    <a:pt x="125270" y="50295"/>
                  </a:lnTo>
                  <a:close/>
                  <a:moveTo>
                    <a:pt x="137451" y="50295"/>
                  </a:moveTo>
                  <a:lnTo>
                    <a:pt x="137451" y="56229"/>
                  </a:lnTo>
                  <a:lnTo>
                    <a:pt x="131517" y="56229"/>
                  </a:lnTo>
                  <a:lnTo>
                    <a:pt x="131517" y="50295"/>
                  </a:lnTo>
                  <a:close/>
                  <a:moveTo>
                    <a:pt x="143702" y="50295"/>
                  </a:moveTo>
                  <a:lnTo>
                    <a:pt x="143702" y="56229"/>
                  </a:lnTo>
                  <a:lnTo>
                    <a:pt x="137766" y="56229"/>
                  </a:lnTo>
                  <a:lnTo>
                    <a:pt x="137766" y="50295"/>
                  </a:lnTo>
                  <a:close/>
                  <a:moveTo>
                    <a:pt x="149949" y="50295"/>
                  </a:moveTo>
                  <a:lnTo>
                    <a:pt x="149949" y="56229"/>
                  </a:lnTo>
                  <a:lnTo>
                    <a:pt x="144015" y="56229"/>
                  </a:lnTo>
                  <a:lnTo>
                    <a:pt x="144015" y="50295"/>
                  </a:lnTo>
                  <a:close/>
                  <a:moveTo>
                    <a:pt x="156196" y="50295"/>
                  </a:moveTo>
                  <a:lnTo>
                    <a:pt x="156196" y="56229"/>
                  </a:lnTo>
                  <a:lnTo>
                    <a:pt x="150262" y="56229"/>
                  </a:lnTo>
                  <a:lnTo>
                    <a:pt x="150262" y="50295"/>
                  </a:lnTo>
                  <a:close/>
                  <a:moveTo>
                    <a:pt x="162445" y="50295"/>
                  </a:moveTo>
                  <a:lnTo>
                    <a:pt x="162445" y="56229"/>
                  </a:lnTo>
                  <a:lnTo>
                    <a:pt x="156509" y="56229"/>
                  </a:lnTo>
                  <a:lnTo>
                    <a:pt x="156509" y="50295"/>
                  </a:lnTo>
                  <a:close/>
                  <a:moveTo>
                    <a:pt x="168692" y="50295"/>
                  </a:moveTo>
                  <a:lnTo>
                    <a:pt x="168692" y="56229"/>
                  </a:lnTo>
                  <a:lnTo>
                    <a:pt x="162756" y="56229"/>
                  </a:lnTo>
                  <a:lnTo>
                    <a:pt x="162756" y="50295"/>
                  </a:lnTo>
                  <a:close/>
                  <a:moveTo>
                    <a:pt x="174939" y="50295"/>
                  </a:moveTo>
                  <a:lnTo>
                    <a:pt x="174939" y="56229"/>
                  </a:lnTo>
                  <a:lnTo>
                    <a:pt x="169005" y="56229"/>
                  </a:lnTo>
                  <a:lnTo>
                    <a:pt x="169005" y="50295"/>
                  </a:lnTo>
                  <a:close/>
                  <a:moveTo>
                    <a:pt x="181186" y="50295"/>
                  </a:moveTo>
                  <a:lnTo>
                    <a:pt x="181186" y="56229"/>
                  </a:lnTo>
                  <a:lnTo>
                    <a:pt x="175252" y="56229"/>
                  </a:lnTo>
                  <a:lnTo>
                    <a:pt x="175252" y="50295"/>
                  </a:lnTo>
                  <a:close/>
                  <a:moveTo>
                    <a:pt x="187435" y="50295"/>
                  </a:moveTo>
                  <a:lnTo>
                    <a:pt x="187435" y="56229"/>
                  </a:lnTo>
                  <a:lnTo>
                    <a:pt x="181499" y="56229"/>
                  </a:lnTo>
                  <a:lnTo>
                    <a:pt x="181499" y="50295"/>
                  </a:lnTo>
                  <a:close/>
                  <a:moveTo>
                    <a:pt x="193684" y="50295"/>
                  </a:moveTo>
                  <a:lnTo>
                    <a:pt x="193684" y="56229"/>
                  </a:lnTo>
                  <a:lnTo>
                    <a:pt x="187749" y="56229"/>
                  </a:lnTo>
                  <a:lnTo>
                    <a:pt x="187749" y="50295"/>
                  </a:lnTo>
                  <a:close/>
                  <a:moveTo>
                    <a:pt x="199931" y="50295"/>
                  </a:moveTo>
                  <a:lnTo>
                    <a:pt x="199931" y="56229"/>
                  </a:lnTo>
                  <a:lnTo>
                    <a:pt x="193996" y="56229"/>
                  </a:lnTo>
                  <a:lnTo>
                    <a:pt x="193996" y="50295"/>
                  </a:lnTo>
                  <a:close/>
                  <a:moveTo>
                    <a:pt x="206180" y="50295"/>
                  </a:moveTo>
                  <a:lnTo>
                    <a:pt x="206180" y="56229"/>
                  </a:lnTo>
                  <a:lnTo>
                    <a:pt x="200244" y="56229"/>
                  </a:lnTo>
                  <a:lnTo>
                    <a:pt x="200244" y="50295"/>
                  </a:lnTo>
                  <a:close/>
                  <a:moveTo>
                    <a:pt x="212427" y="50295"/>
                  </a:moveTo>
                  <a:lnTo>
                    <a:pt x="212427" y="56229"/>
                  </a:lnTo>
                  <a:lnTo>
                    <a:pt x="206491" y="56229"/>
                  </a:lnTo>
                  <a:lnTo>
                    <a:pt x="206491" y="50295"/>
                  </a:lnTo>
                  <a:close/>
                  <a:moveTo>
                    <a:pt x="218674" y="50295"/>
                  </a:moveTo>
                  <a:lnTo>
                    <a:pt x="218674" y="56229"/>
                  </a:lnTo>
                  <a:lnTo>
                    <a:pt x="212739" y="56229"/>
                  </a:lnTo>
                  <a:lnTo>
                    <a:pt x="212739" y="50295"/>
                  </a:lnTo>
                  <a:close/>
                  <a:moveTo>
                    <a:pt x="224921" y="50295"/>
                  </a:moveTo>
                  <a:lnTo>
                    <a:pt x="224921" y="56229"/>
                  </a:lnTo>
                  <a:lnTo>
                    <a:pt x="218987" y="56229"/>
                  </a:lnTo>
                  <a:lnTo>
                    <a:pt x="218987" y="50295"/>
                  </a:lnTo>
                  <a:close/>
                  <a:moveTo>
                    <a:pt x="231170" y="50295"/>
                  </a:moveTo>
                  <a:lnTo>
                    <a:pt x="231170" y="56229"/>
                  </a:lnTo>
                  <a:lnTo>
                    <a:pt x="225234" y="56229"/>
                  </a:lnTo>
                  <a:lnTo>
                    <a:pt x="225234" y="50295"/>
                  </a:lnTo>
                  <a:close/>
                  <a:moveTo>
                    <a:pt x="237417" y="50295"/>
                  </a:moveTo>
                  <a:lnTo>
                    <a:pt x="237417" y="56229"/>
                  </a:lnTo>
                  <a:lnTo>
                    <a:pt x="231481" y="56229"/>
                  </a:lnTo>
                  <a:lnTo>
                    <a:pt x="231481" y="50295"/>
                  </a:lnTo>
                  <a:close/>
                  <a:moveTo>
                    <a:pt x="243664" y="50295"/>
                  </a:moveTo>
                  <a:lnTo>
                    <a:pt x="243664" y="56229"/>
                  </a:lnTo>
                  <a:lnTo>
                    <a:pt x="237729" y="56229"/>
                  </a:lnTo>
                  <a:lnTo>
                    <a:pt x="237729" y="50295"/>
                  </a:lnTo>
                  <a:close/>
                  <a:moveTo>
                    <a:pt x="249911" y="50295"/>
                  </a:moveTo>
                  <a:lnTo>
                    <a:pt x="249911" y="56229"/>
                  </a:lnTo>
                  <a:lnTo>
                    <a:pt x="243977" y="56229"/>
                  </a:lnTo>
                  <a:lnTo>
                    <a:pt x="243977" y="50295"/>
                  </a:lnTo>
                  <a:close/>
                  <a:moveTo>
                    <a:pt x="256161" y="50295"/>
                  </a:moveTo>
                  <a:lnTo>
                    <a:pt x="256161" y="56229"/>
                  </a:lnTo>
                  <a:lnTo>
                    <a:pt x="250225" y="56229"/>
                  </a:lnTo>
                  <a:lnTo>
                    <a:pt x="250225" y="50295"/>
                  </a:lnTo>
                  <a:close/>
                  <a:moveTo>
                    <a:pt x="262409" y="50295"/>
                  </a:moveTo>
                  <a:lnTo>
                    <a:pt x="262409" y="56229"/>
                  </a:lnTo>
                  <a:lnTo>
                    <a:pt x="256474" y="56229"/>
                  </a:lnTo>
                  <a:lnTo>
                    <a:pt x="256474" y="50295"/>
                  </a:lnTo>
                  <a:close/>
                  <a:moveTo>
                    <a:pt x="268656" y="50295"/>
                  </a:moveTo>
                  <a:lnTo>
                    <a:pt x="268656" y="56229"/>
                  </a:lnTo>
                  <a:lnTo>
                    <a:pt x="262721" y="56229"/>
                  </a:lnTo>
                  <a:lnTo>
                    <a:pt x="262721" y="50295"/>
                  </a:lnTo>
                  <a:close/>
                  <a:moveTo>
                    <a:pt x="274904" y="50295"/>
                  </a:moveTo>
                  <a:lnTo>
                    <a:pt x="274904" y="56229"/>
                  </a:lnTo>
                  <a:lnTo>
                    <a:pt x="268968" y="56229"/>
                  </a:lnTo>
                  <a:lnTo>
                    <a:pt x="268968" y="50295"/>
                  </a:lnTo>
                  <a:close/>
                  <a:moveTo>
                    <a:pt x="6251" y="56542"/>
                  </a:moveTo>
                  <a:lnTo>
                    <a:pt x="6251" y="62476"/>
                  </a:lnTo>
                  <a:lnTo>
                    <a:pt x="315" y="62476"/>
                  </a:lnTo>
                  <a:lnTo>
                    <a:pt x="315" y="56542"/>
                  </a:lnTo>
                  <a:close/>
                  <a:moveTo>
                    <a:pt x="12498" y="56542"/>
                  </a:moveTo>
                  <a:lnTo>
                    <a:pt x="12498" y="62476"/>
                  </a:lnTo>
                  <a:lnTo>
                    <a:pt x="6562" y="62476"/>
                  </a:lnTo>
                  <a:lnTo>
                    <a:pt x="6562" y="56542"/>
                  </a:lnTo>
                  <a:close/>
                  <a:moveTo>
                    <a:pt x="18745" y="56542"/>
                  </a:moveTo>
                  <a:lnTo>
                    <a:pt x="18745" y="62476"/>
                  </a:lnTo>
                  <a:lnTo>
                    <a:pt x="12810" y="62476"/>
                  </a:lnTo>
                  <a:lnTo>
                    <a:pt x="12810" y="56542"/>
                  </a:lnTo>
                  <a:close/>
                  <a:moveTo>
                    <a:pt x="24992" y="56542"/>
                  </a:moveTo>
                  <a:lnTo>
                    <a:pt x="24992" y="62476"/>
                  </a:lnTo>
                  <a:lnTo>
                    <a:pt x="19058" y="62476"/>
                  </a:lnTo>
                  <a:lnTo>
                    <a:pt x="19058" y="56542"/>
                  </a:lnTo>
                  <a:close/>
                  <a:moveTo>
                    <a:pt x="31242" y="56542"/>
                  </a:moveTo>
                  <a:lnTo>
                    <a:pt x="31242" y="62476"/>
                  </a:lnTo>
                  <a:lnTo>
                    <a:pt x="25305" y="62476"/>
                  </a:lnTo>
                  <a:lnTo>
                    <a:pt x="25305" y="56542"/>
                  </a:lnTo>
                  <a:close/>
                  <a:moveTo>
                    <a:pt x="37489" y="56542"/>
                  </a:moveTo>
                  <a:lnTo>
                    <a:pt x="37489" y="62476"/>
                  </a:lnTo>
                  <a:lnTo>
                    <a:pt x="31553" y="62476"/>
                  </a:lnTo>
                  <a:lnTo>
                    <a:pt x="31553" y="56542"/>
                  </a:lnTo>
                  <a:close/>
                  <a:moveTo>
                    <a:pt x="43737" y="56542"/>
                  </a:moveTo>
                  <a:lnTo>
                    <a:pt x="43737" y="62476"/>
                  </a:lnTo>
                  <a:lnTo>
                    <a:pt x="37802" y="62476"/>
                  </a:lnTo>
                  <a:lnTo>
                    <a:pt x="37802" y="56542"/>
                  </a:lnTo>
                  <a:close/>
                  <a:moveTo>
                    <a:pt x="49985" y="56542"/>
                  </a:moveTo>
                  <a:lnTo>
                    <a:pt x="49985" y="62476"/>
                  </a:lnTo>
                  <a:lnTo>
                    <a:pt x="44049" y="62476"/>
                  </a:lnTo>
                  <a:lnTo>
                    <a:pt x="44049" y="56542"/>
                  </a:lnTo>
                  <a:close/>
                  <a:moveTo>
                    <a:pt x="56232" y="56542"/>
                  </a:moveTo>
                  <a:lnTo>
                    <a:pt x="56232" y="62476"/>
                  </a:lnTo>
                  <a:lnTo>
                    <a:pt x="50296" y="62476"/>
                  </a:lnTo>
                  <a:lnTo>
                    <a:pt x="50296" y="56542"/>
                  </a:lnTo>
                  <a:close/>
                  <a:moveTo>
                    <a:pt x="62480" y="56542"/>
                  </a:moveTo>
                  <a:lnTo>
                    <a:pt x="62480" y="62476"/>
                  </a:lnTo>
                  <a:lnTo>
                    <a:pt x="56545" y="62476"/>
                  </a:lnTo>
                  <a:lnTo>
                    <a:pt x="56545" y="56542"/>
                  </a:lnTo>
                  <a:close/>
                  <a:moveTo>
                    <a:pt x="68727" y="56542"/>
                  </a:moveTo>
                  <a:lnTo>
                    <a:pt x="68727" y="62476"/>
                  </a:lnTo>
                  <a:lnTo>
                    <a:pt x="62792" y="62476"/>
                  </a:lnTo>
                  <a:lnTo>
                    <a:pt x="62792" y="56542"/>
                  </a:lnTo>
                  <a:close/>
                  <a:moveTo>
                    <a:pt x="74975" y="56542"/>
                  </a:moveTo>
                  <a:lnTo>
                    <a:pt x="74975" y="62476"/>
                  </a:lnTo>
                  <a:lnTo>
                    <a:pt x="69039" y="62476"/>
                  </a:lnTo>
                  <a:lnTo>
                    <a:pt x="69039" y="56542"/>
                  </a:lnTo>
                  <a:close/>
                  <a:moveTo>
                    <a:pt x="81223" y="56542"/>
                  </a:moveTo>
                  <a:lnTo>
                    <a:pt x="81223" y="62476"/>
                  </a:lnTo>
                  <a:lnTo>
                    <a:pt x="75286" y="62476"/>
                  </a:lnTo>
                  <a:lnTo>
                    <a:pt x="75286" y="56542"/>
                  </a:lnTo>
                  <a:close/>
                  <a:moveTo>
                    <a:pt x="87470" y="56542"/>
                  </a:moveTo>
                  <a:lnTo>
                    <a:pt x="87470" y="62476"/>
                  </a:lnTo>
                  <a:lnTo>
                    <a:pt x="81535" y="62476"/>
                  </a:lnTo>
                  <a:lnTo>
                    <a:pt x="81535" y="56542"/>
                  </a:lnTo>
                  <a:close/>
                  <a:moveTo>
                    <a:pt x="93718" y="56542"/>
                  </a:moveTo>
                  <a:lnTo>
                    <a:pt x="93718" y="62476"/>
                  </a:lnTo>
                  <a:lnTo>
                    <a:pt x="87784" y="62476"/>
                  </a:lnTo>
                  <a:lnTo>
                    <a:pt x="87784" y="56542"/>
                  </a:lnTo>
                  <a:close/>
                  <a:moveTo>
                    <a:pt x="99967" y="56542"/>
                  </a:moveTo>
                  <a:lnTo>
                    <a:pt x="99967" y="62476"/>
                  </a:lnTo>
                  <a:lnTo>
                    <a:pt x="94031" y="62476"/>
                  </a:lnTo>
                  <a:lnTo>
                    <a:pt x="94031" y="56542"/>
                  </a:lnTo>
                  <a:close/>
                  <a:moveTo>
                    <a:pt x="106214" y="56542"/>
                  </a:moveTo>
                  <a:lnTo>
                    <a:pt x="106214" y="62476"/>
                  </a:lnTo>
                  <a:lnTo>
                    <a:pt x="100278" y="62476"/>
                  </a:lnTo>
                  <a:lnTo>
                    <a:pt x="100278" y="56542"/>
                  </a:lnTo>
                  <a:close/>
                  <a:moveTo>
                    <a:pt x="112461" y="56542"/>
                  </a:moveTo>
                  <a:lnTo>
                    <a:pt x="112461" y="62476"/>
                  </a:lnTo>
                  <a:lnTo>
                    <a:pt x="106527" y="62476"/>
                  </a:lnTo>
                  <a:lnTo>
                    <a:pt x="106527" y="56542"/>
                  </a:lnTo>
                  <a:close/>
                  <a:moveTo>
                    <a:pt x="118710" y="56542"/>
                  </a:moveTo>
                  <a:lnTo>
                    <a:pt x="118710" y="62476"/>
                  </a:lnTo>
                  <a:lnTo>
                    <a:pt x="112774" y="62476"/>
                  </a:lnTo>
                  <a:lnTo>
                    <a:pt x="112774" y="56542"/>
                  </a:lnTo>
                  <a:close/>
                  <a:moveTo>
                    <a:pt x="124957" y="56542"/>
                  </a:moveTo>
                  <a:lnTo>
                    <a:pt x="124957" y="62476"/>
                  </a:lnTo>
                  <a:lnTo>
                    <a:pt x="119021" y="62476"/>
                  </a:lnTo>
                  <a:lnTo>
                    <a:pt x="119021" y="56542"/>
                  </a:lnTo>
                  <a:close/>
                  <a:moveTo>
                    <a:pt x="131204" y="56542"/>
                  </a:moveTo>
                  <a:lnTo>
                    <a:pt x="131204" y="62476"/>
                  </a:lnTo>
                  <a:lnTo>
                    <a:pt x="125270" y="62476"/>
                  </a:lnTo>
                  <a:lnTo>
                    <a:pt x="125270" y="56542"/>
                  </a:lnTo>
                  <a:close/>
                  <a:moveTo>
                    <a:pt x="137451" y="56542"/>
                  </a:moveTo>
                  <a:lnTo>
                    <a:pt x="137451" y="62476"/>
                  </a:lnTo>
                  <a:lnTo>
                    <a:pt x="131517" y="62476"/>
                  </a:lnTo>
                  <a:lnTo>
                    <a:pt x="131517" y="56542"/>
                  </a:lnTo>
                  <a:close/>
                  <a:moveTo>
                    <a:pt x="143702" y="56542"/>
                  </a:moveTo>
                  <a:lnTo>
                    <a:pt x="143702" y="62476"/>
                  </a:lnTo>
                  <a:lnTo>
                    <a:pt x="137766" y="62476"/>
                  </a:lnTo>
                  <a:lnTo>
                    <a:pt x="137766" y="56542"/>
                  </a:lnTo>
                  <a:close/>
                  <a:moveTo>
                    <a:pt x="149949" y="56542"/>
                  </a:moveTo>
                  <a:lnTo>
                    <a:pt x="149949" y="62476"/>
                  </a:lnTo>
                  <a:lnTo>
                    <a:pt x="144015" y="62476"/>
                  </a:lnTo>
                  <a:lnTo>
                    <a:pt x="144015" y="56542"/>
                  </a:lnTo>
                  <a:close/>
                  <a:moveTo>
                    <a:pt x="156196" y="56542"/>
                  </a:moveTo>
                  <a:lnTo>
                    <a:pt x="156196" y="62476"/>
                  </a:lnTo>
                  <a:lnTo>
                    <a:pt x="150262" y="62476"/>
                  </a:lnTo>
                  <a:lnTo>
                    <a:pt x="150262" y="56542"/>
                  </a:lnTo>
                  <a:close/>
                  <a:moveTo>
                    <a:pt x="162445" y="56542"/>
                  </a:moveTo>
                  <a:lnTo>
                    <a:pt x="162445" y="62476"/>
                  </a:lnTo>
                  <a:lnTo>
                    <a:pt x="156509" y="62476"/>
                  </a:lnTo>
                  <a:lnTo>
                    <a:pt x="156509" y="56542"/>
                  </a:lnTo>
                  <a:close/>
                  <a:moveTo>
                    <a:pt x="168692" y="56542"/>
                  </a:moveTo>
                  <a:lnTo>
                    <a:pt x="168692" y="62476"/>
                  </a:lnTo>
                  <a:lnTo>
                    <a:pt x="162756" y="62476"/>
                  </a:lnTo>
                  <a:lnTo>
                    <a:pt x="162756" y="56542"/>
                  </a:lnTo>
                  <a:close/>
                  <a:moveTo>
                    <a:pt x="174939" y="56542"/>
                  </a:moveTo>
                  <a:lnTo>
                    <a:pt x="174939" y="62476"/>
                  </a:lnTo>
                  <a:lnTo>
                    <a:pt x="169005" y="62476"/>
                  </a:lnTo>
                  <a:lnTo>
                    <a:pt x="169005" y="56542"/>
                  </a:lnTo>
                  <a:close/>
                  <a:moveTo>
                    <a:pt x="181186" y="56542"/>
                  </a:moveTo>
                  <a:lnTo>
                    <a:pt x="181186" y="62476"/>
                  </a:lnTo>
                  <a:lnTo>
                    <a:pt x="175252" y="62476"/>
                  </a:lnTo>
                  <a:lnTo>
                    <a:pt x="175252" y="56542"/>
                  </a:lnTo>
                  <a:close/>
                  <a:moveTo>
                    <a:pt x="187435" y="56542"/>
                  </a:moveTo>
                  <a:lnTo>
                    <a:pt x="187435" y="62476"/>
                  </a:lnTo>
                  <a:lnTo>
                    <a:pt x="181499" y="62476"/>
                  </a:lnTo>
                  <a:lnTo>
                    <a:pt x="181499" y="56542"/>
                  </a:lnTo>
                  <a:close/>
                  <a:moveTo>
                    <a:pt x="193684" y="56542"/>
                  </a:moveTo>
                  <a:lnTo>
                    <a:pt x="193684" y="62476"/>
                  </a:lnTo>
                  <a:lnTo>
                    <a:pt x="187749" y="62476"/>
                  </a:lnTo>
                  <a:lnTo>
                    <a:pt x="187749" y="56542"/>
                  </a:lnTo>
                  <a:close/>
                  <a:moveTo>
                    <a:pt x="199931" y="56542"/>
                  </a:moveTo>
                  <a:lnTo>
                    <a:pt x="199931" y="62476"/>
                  </a:lnTo>
                  <a:lnTo>
                    <a:pt x="193996" y="62476"/>
                  </a:lnTo>
                  <a:lnTo>
                    <a:pt x="193996" y="56542"/>
                  </a:lnTo>
                  <a:close/>
                  <a:moveTo>
                    <a:pt x="206180" y="56542"/>
                  </a:moveTo>
                  <a:lnTo>
                    <a:pt x="206180" y="62476"/>
                  </a:lnTo>
                  <a:lnTo>
                    <a:pt x="200244" y="62476"/>
                  </a:lnTo>
                  <a:lnTo>
                    <a:pt x="200244" y="56542"/>
                  </a:lnTo>
                  <a:close/>
                  <a:moveTo>
                    <a:pt x="212427" y="56542"/>
                  </a:moveTo>
                  <a:lnTo>
                    <a:pt x="212427" y="62476"/>
                  </a:lnTo>
                  <a:lnTo>
                    <a:pt x="206491" y="62476"/>
                  </a:lnTo>
                  <a:lnTo>
                    <a:pt x="206491" y="56542"/>
                  </a:lnTo>
                  <a:close/>
                  <a:moveTo>
                    <a:pt x="218674" y="56542"/>
                  </a:moveTo>
                  <a:lnTo>
                    <a:pt x="218674" y="62476"/>
                  </a:lnTo>
                  <a:lnTo>
                    <a:pt x="212739" y="62476"/>
                  </a:lnTo>
                  <a:lnTo>
                    <a:pt x="212739" y="56542"/>
                  </a:lnTo>
                  <a:close/>
                  <a:moveTo>
                    <a:pt x="224921" y="56542"/>
                  </a:moveTo>
                  <a:lnTo>
                    <a:pt x="224921" y="62476"/>
                  </a:lnTo>
                  <a:lnTo>
                    <a:pt x="218987" y="62476"/>
                  </a:lnTo>
                  <a:lnTo>
                    <a:pt x="218987" y="56542"/>
                  </a:lnTo>
                  <a:close/>
                  <a:moveTo>
                    <a:pt x="231170" y="56542"/>
                  </a:moveTo>
                  <a:lnTo>
                    <a:pt x="231170" y="62476"/>
                  </a:lnTo>
                  <a:lnTo>
                    <a:pt x="225234" y="62476"/>
                  </a:lnTo>
                  <a:lnTo>
                    <a:pt x="225234" y="56542"/>
                  </a:lnTo>
                  <a:close/>
                  <a:moveTo>
                    <a:pt x="237417" y="56542"/>
                  </a:moveTo>
                  <a:lnTo>
                    <a:pt x="237417" y="62476"/>
                  </a:lnTo>
                  <a:lnTo>
                    <a:pt x="231481" y="62476"/>
                  </a:lnTo>
                  <a:lnTo>
                    <a:pt x="231481" y="56542"/>
                  </a:lnTo>
                  <a:close/>
                  <a:moveTo>
                    <a:pt x="243664" y="56542"/>
                  </a:moveTo>
                  <a:lnTo>
                    <a:pt x="243664" y="62476"/>
                  </a:lnTo>
                  <a:lnTo>
                    <a:pt x="237729" y="62476"/>
                  </a:lnTo>
                  <a:lnTo>
                    <a:pt x="237729" y="56542"/>
                  </a:lnTo>
                  <a:close/>
                  <a:moveTo>
                    <a:pt x="249911" y="56542"/>
                  </a:moveTo>
                  <a:lnTo>
                    <a:pt x="249911" y="62476"/>
                  </a:lnTo>
                  <a:lnTo>
                    <a:pt x="243977" y="62476"/>
                  </a:lnTo>
                  <a:lnTo>
                    <a:pt x="243977" y="56542"/>
                  </a:lnTo>
                  <a:close/>
                  <a:moveTo>
                    <a:pt x="256161" y="56542"/>
                  </a:moveTo>
                  <a:lnTo>
                    <a:pt x="256161" y="62476"/>
                  </a:lnTo>
                  <a:lnTo>
                    <a:pt x="250225" y="62476"/>
                  </a:lnTo>
                  <a:lnTo>
                    <a:pt x="250225" y="56542"/>
                  </a:lnTo>
                  <a:close/>
                  <a:moveTo>
                    <a:pt x="262409" y="56542"/>
                  </a:moveTo>
                  <a:lnTo>
                    <a:pt x="262409" y="62476"/>
                  </a:lnTo>
                  <a:lnTo>
                    <a:pt x="256474" y="62476"/>
                  </a:lnTo>
                  <a:lnTo>
                    <a:pt x="256474" y="56542"/>
                  </a:lnTo>
                  <a:close/>
                  <a:moveTo>
                    <a:pt x="268656" y="56542"/>
                  </a:moveTo>
                  <a:lnTo>
                    <a:pt x="268656" y="62476"/>
                  </a:lnTo>
                  <a:lnTo>
                    <a:pt x="262721" y="62476"/>
                  </a:lnTo>
                  <a:lnTo>
                    <a:pt x="262721" y="56542"/>
                  </a:lnTo>
                  <a:close/>
                  <a:moveTo>
                    <a:pt x="274904" y="56542"/>
                  </a:moveTo>
                  <a:lnTo>
                    <a:pt x="274904" y="62476"/>
                  </a:lnTo>
                  <a:lnTo>
                    <a:pt x="268968" y="62476"/>
                  </a:lnTo>
                  <a:lnTo>
                    <a:pt x="268968" y="56542"/>
                  </a:lnTo>
                  <a:close/>
                  <a:moveTo>
                    <a:pt x="6251" y="62789"/>
                  </a:moveTo>
                  <a:lnTo>
                    <a:pt x="6251" y="68725"/>
                  </a:lnTo>
                  <a:lnTo>
                    <a:pt x="315" y="68725"/>
                  </a:lnTo>
                  <a:lnTo>
                    <a:pt x="315" y="62789"/>
                  </a:lnTo>
                  <a:close/>
                  <a:moveTo>
                    <a:pt x="12498" y="62789"/>
                  </a:moveTo>
                  <a:lnTo>
                    <a:pt x="12498" y="68725"/>
                  </a:lnTo>
                  <a:lnTo>
                    <a:pt x="6562" y="68725"/>
                  </a:lnTo>
                  <a:lnTo>
                    <a:pt x="6562" y="62789"/>
                  </a:lnTo>
                  <a:close/>
                  <a:moveTo>
                    <a:pt x="18745" y="62789"/>
                  </a:moveTo>
                  <a:lnTo>
                    <a:pt x="18745" y="68725"/>
                  </a:lnTo>
                  <a:lnTo>
                    <a:pt x="12810" y="68725"/>
                  </a:lnTo>
                  <a:lnTo>
                    <a:pt x="12810" y="62789"/>
                  </a:lnTo>
                  <a:close/>
                  <a:moveTo>
                    <a:pt x="24992" y="62789"/>
                  </a:moveTo>
                  <a:lnTo>
                    <a:pt x="24992" y="68725"/>
                  </a:lnTo>
                  <a:lnTo>
                    <a:pt x="19058" y="68725"/>
                  </a:lnTo>
                  <a:lnTo>
                    <a:pt x="19058" y="62789"/>
                  </a:lnTo>
                  <a:close/>
                  <a:moveTo>
                    <a:pt x="31242" y="62789"/>
                  </a:moveTo>
                  <a:lnTo>
                    <a:pt x="31242" y="68725"/>
                  </a:lnTo>
                  <a:lnTo>
                    <a:pt x="25305" y="68725"/>
                  </a:lnTo>
                  <a:lnTo>
                    <a:pt x="25305" y="62789"/>
                  </a:lnTo>
                  <a:close/>
                  <a:moveTo>
                    <a:pt x="37489" y="62789"/>
                  </a:moveTo>
                  <a:lnTo>
                    <a:pt x="37489" y="68725"/>
                  </a:lnTo>
                  <a:lnTo>
                    <a:pt x="31553" y="68725"/>
                  </a:lnTo>
                  <a:lnTo>
                    <a:pt x="31553" y="62789"/>
                  </a:lnTo>
                  <a:close/>
                  <a:moveTo>
                    <a:pt x="43737" y="62789"/>
                  </a:moveTo>
                  <a:lnTo>
                    <a:pt x="43737" y="68725"/>
                  </a:lnTo>
                  <a:lnTo>
                    <a:pt x="37802" y="68725"/>
                  </a:lnTo>
                  <a:lnTo>
                    <a:pt x="37802" y="62789"/>
                  </a:lnTo>
                  <a:close/>
                  <a:moveTo>
                    <a:pt x="49985" y="62789"/>
                  </a:moveTo>
                  <a:lnTo>
                    <a:pt x="49985" y="68725"/>
                  </a:lnTo>
                  <a:lnTo>
                    <a:pt x="44049" y="68725"/>
                  </a:lnTo>
                  <a:lnTo>
                    <a:pt x="44049" y="62789"/>
                  </a:lnTo>
                  <a:close/>
                  <a:moveTo>
                    <a:pt x="56232" y="62789"/>
                  </a:moveTo>
                  <a:lnTo>
                    <a:pt x="56232" y="68725"/>
                  </a:lnTo>
                  <a:lnTo>
                    <a:pt x="50296" y="68725"/>
                  </a:lnTo>
                  <a:lnTo>
                    <a:pt x="50296" y="62789"/>
                  </a:lnTo>
                  <a:close/>
                  <a:moveTo>
                    <a:pt x="62480" y="62789"/>
                  </a:moveTo>
                  <a:lnTo>
                    <a:pt x="62480" y="68725"/>
                  </a:lnTo>
                  <a:lnTo>
                    <a:pt x="56545" y="68725"/>
                  </a:lnTo>
                  <a:lnTo>
                    <a:pt x="56545" y="62789"/>
                  </a:lnTo>
                  <a:close/>
                  <a:moveTo>
                    <a:pt x="68727" y="62789"/>
                  </a:moveTo>
                  <a:lnTo>
                    <a:pt x="68727" y="68725"/>
                  </a:lnTo>
                  <a:lnTo>
                    <a:pt x="62792" y="68725"/>
                  </a:lnTo>
                  <a:lnTo>
                    <a:pt x="62792" y="62789"/>
                  </a:lnTo>
                  <a:close/>
                  <a:moveTo>
                    <a:pt x="74975" y="62789"/>
                  </a:moveTo>
                  <a:lnTo>
                    <a:pt x="74975" y="68725"/>
                  </a:lnTo>
                  <a:lnTo>
                    <a:pt x="69039" y="68725"/>
                  </a:lnTo>
                  <a:lnTo>
                    <a:pt x="69039" y="62789"/>
                  </a:lnTo>
                  <a:close/>
                  <a:moveTo>
                    <a:pt x="81223" y="62789"/>
                  </a:moveTo>
                  <a:lnTo>
                    <a:pt x="81223" y="68725"/>
                  </a:lnTo>
                  <a:lnTo>
                    <a:pt x="75286" y="68725"/>
                  </a:lnTo>
                  <a:lnTo>
                    <a:pt x="75286" y="62789"/>
                  </a:lnTo>
                  <a:close/>
                  <a:moveTo>
                    <a:pt x="87470" y="62789"/>
                  </a:moveTo>
                  <a:lnTo>
                    <a:pt x="87470" y="68725"/>
                  </a:lnTo>
                  <a:lnTo>
                    <a:pt x="81535" y="68725"/>
                  </a:lnTo>
                  <a:lnTo>
                    <a:pt x="81535" y="62789"/>
                  </a:lnTo>
                  <a:close/>
                  <a:moveTo>
                    <a:pt x="93718" y="62789"/>
                  </a:moveTo>
                  <a:lnTo>
                    <a:pt x="93718" y="68725"/>
                  </a:lnTo>
                  <a:lnTo>
                    <a:pt x="87784" y="68725"/>
                  </a:lnTo>
                  <a:lnTo>
                    <a:pt x="87784" y="62789"/>
                  </a:lnTo>
                  <a:close/>
                  <a:moveTo>
                    <a:pt x="99967" y="62789"/>
                  </a:moveTo>
                  <a:lnTo>
                    <a:pt x="99967" y="68725"/>
                  </a:lnTo>
                  <a:lnTo>
                    <a:pt x="94031" y="68725"/>
                  </a:lnTo>
                  <a:lnTo>
                    <a:pt x="94031" y="62789"/>
                  </a:lnTo>
                  <a:close/>
                  <a:moveTo>
                    <a:pt x="106214" y="62789"/>
                  </a:moveTo>
                  <a:lnTo>
                    <a:pt x="106214" y="68725"/>
                  </a:lnTo>
                  <a:lnTo>
                    <a:pt x="100278" y="68725"/>
                  </a:lnTo>
                  <a:lnTo>
                    <a:pt x="100278" y="62789"/>
                  </a:lnTo>
                  <a:close/>
                  <a:moveTo>
                    <a:pt x="112461" y="62789"/>
                  </a:moveTo>
                  <a:lnTo>
                    <a:pt x="112461" y="68725"/>
                  </a:lnTo>
                  <a:lnTo>
                    <a:pt x="106527" y="68725"/>
                  </a:lnTo>
                  <a:lnTo>
                    <a:pt x="106527" y="62789"/>
                  </a:lnTo>
                  <a:close/>
                  <a:moveTo>
                    <a:pt x="118710" y="62789"/>
                  </a:moveTo>
                  <a:lnTo>
                    <a:pt x="118710" y="68725"/>
                  </a:lnTo>
                  <a:lnTo>
                    <a:pt x="112774" y="68725"/>
                  </a:lnTo>
                  <a:lnTo>
                    <a:pt x="112774" y="62789"/>
                  </a:lnTo>
                  <a:close/>
                  <a:moveTo>
                    <a:pt x="124957" y="62789"/>
                  </a:moveTo>
                  <a:lnTo>
                    <a:pt x="124957" y="68725"/>
                  </a:lnTo>
                  <a:lnTo>
                    <a:pt x="119021" y="68725"/>
                  </a:lnTo>
                  <a:lnTo>
                    <a:pt x="119021" y="62789"/>
                  </a:lnTo>
                  <a:close/>
                  <a:moveTo>
                    <a:pt x="131204" y="62789"/>
                  </a:moveTo>
                  <a:lnTo>
                    <a:pt x="131204" y="68725"/>
                  </a:lnTo>
                  <a:lnTo>
                    <a:pt x="125270" y="68725"/>
                  </a:lnTo>
                  <a:lnTo>
                    <a:pt x="125270" y="62789"/>
                  </a:lnTo>
                  <a:close/>
                  <a:moveTo>
                    <a:pt x="137451" y="62789"/>
                  </a:moveTo>
                  <a:lnTo>
                    <a:pt x="137451" y="68725"/>
                  </a:lnTo>
                  <a:lnTo>
                    <a:pt x="131517" y="68725"/>
                  </a:lnTo>
                  <a:lnTo>
                    <a:pt x="131517" y="62789"/>
                  </a:lnTo>
                  <a:close/>
                  <a:moveTo>
                    <a:pt x="143702" y="62789"/>
                  </a:moveTo>
                  <a:lnTo>
                    <a:pt x="143702" y="68725"/>
                  </a:lnTo>
                  <a:lnTo>
                    <a:pt x="137766" y="68725"/>
                  </a:lnTo>
                  <a:lnTo>
                    <a:pt x="137766" y="62789"/>
                  </a:lnTo>
                  <a:close/>
                  <a:moveTo>
                    <a:pt x="149949" y="62789"/>
                  </a:moveTo>
                  <a:lnTo>
                    <a:pt x="149949" y="68725"/>
                  </a:lnTo>
                  <a:lnTo>
                    <a:pt x="144015" y="68725"/>
                  </a:lnTo>
                  <a:lnTo>
                    <a:pt x="144015" y="62789"/>
                  </a:lnTo>
                  <a:close/>
                  <a:moveTo>
                    <a:pt x="156196" y="62789"/>
                  </a:moveTo>
                  <a:lnTo>
                    <a:pt x="156196" y="68725"/>
                  </a:lnTo>
                  <a:lnTo>
                    <a:pt x="150262" y="68725"/>
                  </a:lnTo>
                  <a:lnTo>
                    <a:pt x="150262" y="62789"/>
                  </a:lnTo>
                  <a:close/>
                  <a:moveTo>
                    <a:pt x="162445" y="62789"/>
                  </a:moveTo>
                  <a:lnTo>
                    <a:pt x="162445" y="68725"/>
                  </a:lnTo>
                  <a:lnTo>
                    <a:pt x="156509" y="68725"/>
                  </a:lnTo>
                  <a:lnTo>
                    <a:pt x="156509" y="62789"/>
                  </a:lnTo>
                  <a:close/>
                  <a:moveTo>
                    <a:pt x="168692" y="62789"/>
                  </a:moveTo>
                  <a:lnTo>
                    <a:pt x="168692" y="68725"/>
                  </a:lnTo>
                  <a:lnTo>
                    <a:pt x="162756" y="68725"/>
                  </a:lnTo>
                  <a:lnTo>
                    <a:pt x="162756" y="62789"/>
                  </a:lnTo>
                  <a:close/>
                  <a:moveTo>
                    <a:pt x="174939" y="62789"/>
                  </a:moveTo>
                  <a:lnTo>
                    <a:pt x="174939" y="68725"/>
                  </a:lnTo>
                  <a:lnTo>
                    <a:pt x="169005" y="68725"/>
                  </a:lnTo>
                  <a:lnTo>
                    <a:pt x="169005" y="62789"/>
                  </a:lnTo>
                  <a:close/>
                  <a:moveTo>
                    <a:pt x="181186" y="62789"/>
                  </a:moveTo>
                  <a:lnTo>
                    <a:pt x="181186" y="68725"/>
                  </a:lnTo>
                  <a:lnTo>
                    <a:pt x="175252" y="68725"/>
                  </a:lnTo>
                  <a:lnTo>
                    <a:pt x="175252" y="62789"/>
                  </a:lnTo>
                  <a:close/>
                  <a:moveTo>
                    <a:pt x="187435" y="62789"/>
                  </a:moveTo>
                  <a:lnTo>
                    <a:pt x="187435" y="68725"/>
                  </a:lnTo>
                  <a:lnTo>
                    <a:pt x="181499" y="68725"/>
                  </a:lnTo>
                  <a:lnTo>
                    <a:pt x="181499" y="62789"/>
                  </a:lnTo>
                  <a:close/>
                  <a:moveTo>
                    <a:pt x="193684" y="62789"/>
                  </a:moveTo>
                  <a:lnTo>
                    <a:pt x="193684" y="68725"/>
                  </a:lnTo>
                  <a:lnTo>
                    <a:pt x="187749" y="68725"/>
                  </a:lnTo>
                  <a:lnTo>
                    <a:pt x="187749" y="62789"/>
                  </a:lnTo>
                  <a:close/>
                  <a:moveTo>
                    <a:pt x="199931" y="62789"/>
                  </a:moveTo>
                  <a:lnTo>
                    <a:pt x="199931" y="68725"/>
                  </a:lnTo>
                  <a:lnTo>
                    <a:pt x="193996" y="68725"/>
                  </a:lnTo>
                  <a:lnTo>
                    <a:pt x="193996" y="62789"/>
                  </a:lnTo>
                  <a:close/>
                  <a:moveTo>
                    <a:pt x="206180" y="62789"/>
                  </a:moveTo>
                  <a:lnTo>
                    <a:pt x="206180" y="68725"/>
                  </a:lnTo>
                  <a:lnTo>
                    <a:pt x="200244" y="68725"/>
                  </a:lnTo>
                  <a:lnTo>
                    <a:pt x="200244" y="62789"/>
                  </a:lnTo>
                  <a:close/>
                  <a:moveTo>
                    <a:pt x="212427" y="62789"/>
                  </a:moveTo>
                  <a:lnTo>
                    <a:pt x="212427" y="68725"/>
                  </a:lnTo>
                  <a:lnTo>
                    <a:pt x="206491" y="68725"/>
                  </a:lnTo>
                  <a:lnTo>
                    <a:pt x="206491" y="62789"/>
                  </a:lnTo>
                  <a:close/>
                  <a:moveTo>
                    <a:pt x="218674" y="62789"/>
                  </a:moveTo>
                  <a:lnTo>
                    <a:pt x="218674" y="68725"/>
                  </a:lnTo>
                  <a:lnTo>
                    <a:pt x="212739" y="68725"/>
                  </a:lnTo>
                  <a:lnTo>
                    <a:pt x="212739" y="62789"/>
                  </a:lnTo>
                  <a:close/>
                  <a:moveTo>
                    <a:pt x="224921" y="62789"/>
                  </a:moveTo>
                  <a:lnTo>
                    <a:pt x="224921" y="68725"/>
                  </a:lnTo>
                  <a:lnTo>
                    <a:pt x="218987" y="68725"/>
                  </a:lnTo>
                  <a:lnTo>
                    <a:pt x="218987" y="62789"/>
                  </a:lnTo>
                  <a:close/>
                  <a:moveTo>
                    <a:pt x="231170" y="62789"/>
                  </a:moveTo>
                  <a:lnTo>
                    <a:pt x="231170" y="68725"/>
                  </a:lnTo>
                  <a:lnTo>
                    <a:pt x="225234" y="68725"/>
                  </a:lnTo>
                  <a:lnTo>
                    <a:pt x="225234" y="62789"/>
                  </a:lnTo>
                  <a:close/>
                  <a:moveTo>
                    <a:pt x="237417" y="62789"/>
                  </a:moveTo>
                  <a:lnTo>
                    <a:pt x="237417" y="68725"/>
                  </a:lnTo>
                  <a:lnTo>
                    <a:pt x="231481" y="68725"/>
                  </a:lnTo>
                  <a:lnTo>
                    <a:pt x="231481" y="62789"/>
                  </a:lnTo>
                  <a:close/>
                  <a:moveTo>
                    <a:pt x="243664" y="62789"/>
                  </a:moveTo>
                  <a:lnTo>
                    <a:pt x="243664" y="68725"/>
                  </a:lnTo>
                  <a:lnTo>
                    <a:pt x="237729" y="68725"/>
                  </a:lnTo>
                  <a:lnTo>
                    <a:pt x="237729" y="62789"/>
                  </a:lnTo>
                  <a:close/>
                  <a:moveTo>
                    <a:pt x="249911" y="62789"/>
                  </a:moveTo>
                  <a:lnTo>
                    <a:pt x="249911" y="68725"/>
                  </a:lnTo>
                  <a:lnTo>
                    <a:pt x="243977" y="68725"/>
                  </a:lnTo>
                  <a:lnTo>
                    <a:pt x="243977" y="62789"/>
                  </a:lnTo>
                  <a:close/>
                  <a:moveTo>
                    <a:pt x="256161" y="62789"/>
                  </a:moveTo>
                  <a:lnTo>
                    <a:pt x="256161" y="68725"/>
                  </a:lnTo>
                  <a:lnTo>
                    <a:pt x="250225" y="68725"/>
                  </a:lnTo>
                  <a:lnTo>
                    <a:pt x="250225" y="62789"/>
                  </a:lnTo>
                  <a:close/>
                  <a:moveTo>
                    <a:pt x="262409" y="62789"/>
                  </a:moveTo>
                  <a:lnTo>
                    <a:pt x="262409" y="68725"/>
                  </a:lnTo>
                  <a:lnTo>
                    <a:pt x="256474" y="68725"/>
                  </a:lnTo>
                  <a:lnTo>
                    <a:pt x="256474" y="62789"/>
                  </a:lnTo>
                  <a:close/>
                  <a:moveTo>
                    <a:pt x="268656" y="62789"/>
                  </a:moveTo>
                  <a:lnTo>
                    <a:pt x="268656" y="68725"/>
                  </a:lnTo>
                  <a:lnTo>
                    <a:pt x="262721" y="68725"/>
                  </a:lnTo>
                  <a:lnTo>
                    <a:pt x="262721" y="62789"/>
                  </a:lnTo>
                  <a:close/>
                  <a:moveTo>
                    <a:pt x="274904" y="62789"/>
                  </a:moveTo>
                  <a:lnTo>
                    <a:pt x="274904" y="68725"/>
                  </a:lnTo>
                  <a:lnTo>
                    <a:pt x="268968" y="68725"/>
                  </a:lnTo>
                  <a:lnTo>
                    <a:pt x="268968" y="62789"/>
                  </a:lnTo>
                  <a:close/>
                  <a:moveTo>
                    <a:pt x="6251" y="69036"/>
                  </a:moveTo>
                  <a:lnTo>
                    <a:pt x="6251" y="74972"/>
                  </a:lnTo>
                  <a:lnTo>
                    <a:pt x="315" y="74972"/>
                  </a:lnTo>
                  <a:lnTo>
                    <a:pt x="315" y="69036"/>
                  </a:lnTo>
                  <a:close/>
                  <a:moveTo>
                    <a:pt x="12498" y="69036"/>
                  </a:moveTo>
                  <a:lnTo>
                    <a:pt x="12498" y="74972"/>
                  </a:lnTo>
                  <a:lnTo>
                    <a:pt x="6562" y="74972"/>
                  </a:lnTo>
                  <a:lnTo>
                    <a:pt x="6562" y="69036"/>
                  </a:lnTo>
                  <a:close/>
                  <a:moveTo>
                    <a:pt x="18745" y="69036"/>
                  </a:moveTo>
                  <a:lnTo>
                    <a:pt x="18745" y="74972"/>
                  </a:lnTo>
                  <a:lnTo>
                    <a:pt x="12810" y="74972"/>
                  </a:lnTo>
                  <a:lnTo>
                    <a:pt x="12810" y="69036"/>
                  </a:lnTo>
                  <a:close/>
                  <a:moveTo>
                    <a:pt x="24992" y="69036"/>
                  </a:moveTo>
                  <a:lnTo>
                    <a:pt x="24992" y="74972"/>
                  </a:lnTo>
                  <a:lnTo>
                    <a:pt x="19058" y="74972"/>
                  </a:lnTo>
                  <a:lnTo>
                    <a:pt x="19058" y="69036"/>
                  </a:lnTo>
                  <a:close/>
                  <a:moveTo>
                    <a:pt x="31242" y="69036"/>
                  </a:moveTo>
                  <a:lnTo>
                    <a:pt x="31242" y="74972"/>
                  </a:lnTo>
                  <a:lnTo>
                    <a:pt x="25305" y="74972"/>
                  </a:lnTo>
                  <a:lnTo>
                    <a:pt x="25305" y="69036"/>
                  </a:lnTo>
                  <a:close/>
                  <a:moveTo>
                    <a:pt x="37489" y="69036"/>
                  </a:moveTo>
                  <a:lnTo>
                    <a:pt x="37489" y="74972"/>
                  </a:lnTo>
                  <a:lnTo>
                    <a:pt x="31553" y="74972"/>
                  </a:lnTo>
                  <a:lnTo>
                    <a:pt x="31553" y="69036"/>
                  </a:lnTo>
                  <a:close/>
                  <a:moveTo>
                    <a:pt x="43737" y="69036"/>
                  </a:moveTo>
                  <a:lnTo>
                    <a:pt x="43737" y="74972"/>
                  </a:lnTo>
                  <a:lnTo>
                    <a:pt x="37802" y="74972"/>
                  </a:lnTo>
                  <a:lnTo>
                    <a:pt x="37802" y="69036"/>
                  </a:lnTo>
                  <a:close/>
                  <a:moveTo>
                    <a:pt x="49985" y="69036"/>
                  </a:moveTo>
                  <a:lnTo>
                    <a:pt x="49985" y="74972"/>
                  </a:lnTo>
                  <a:lnTo>
                    <a:pt x="44049" y="74972"/>
                  </a:lnTo>
                  <a:lnTo>
                    <a:pt x="44049" y="69036"/>
                  </a:lnTo>
                  <a:close/>
                  <a:moveTo>
                    <a:pt x="56232" y="69036"/>
                  </a:moveTo>
                  <a:lnTo>
                    <a:pt x="56232" y="74972"/>
                  </a:lnTo>
                  <a:lnTo>
                    <a:pt x="50296" y="74972"/>
                  </a:lnTo>
                  <a:lnTo>
                    <a:pt x="50296" y="69036"/>
                  </a:lnTo>
                  <a:close/>
                  <a:moveTo>
                    <a:pt x="62480" y="69036"/>
                  </a:moveTo>
                  <a:lnTo>
                    <a:pt x="62480" y="74972"/>
                  </a:lnTo>
                  <a:lnTo>
                    <a:pt x="56545" y="74972"/>
                  </a:lnTo>
                  <a:lnTo>
                    <a:pt x="56545" y="69036"/>
                  </a:lnTo>
                  <a:close/>
                  <a:moveTo>
                    <a:pt x="68727" y="69036"/>
                  </a:moveTo>
                  <a:lnTo>
                    <a:pt x="68727" y="74972"/>
                  </a:lnTo>
                  <a:lnTo>
                    <a:pt x="62792" y="74972"/>
                  </a:lnTo>
                  <a:lnTo>
                    <a:pt x="62792" y="69036"/>
                  </a:lnTo>
                  <a:close/>
                  <a:moveTo>
                    <a:pt x="74975" y="69036"/>
                  </a:moveTo>
                  <a:lnTo>
                    <a:pt x="74975" y="74972"/>
                  </a:lnTo>
                  <a:lnTo>
                    <a:pt x="69039" y="74972"/>
                  </a:lnTo>
                  <a:lnTo>
                    <a:pt x="69039" y="69036"/>
                  </a:lnTo>
                  <a:close/>
                  <a:moveTo>
                    <a:pt x="81223" y="69036"/>
                  </a:moveTo>
                  <a:lnTo>
                    <a:pt x="81223" y="74972"/>
                  </a:lnTo>
                  <a:lnTo>
                    <a:pt x="75286" y="74972"/>
                  </a:lnTo>
                  <a:lnTo>
                    <a:pt x="75286" y="69036"/>
                  </a:lnTo>
                  <a:close/>
                  <a:moveTo>
                    <a:pt x="87470" y="69036"/>
                  </a:moveTo>
                  <a:lnTo>
                    <a:pt x="87470" y="74972"/>
                  </a:lnTo>
                  <a:lnTo>
                    <a:pt x="81535" y="74972"/>
                  </a:lnTo>
                  <a:lnTo>
                    <a:pt x="81535" y="69036"/>
                  </a:lnTo>
                  <a:close/>
                  <a:moveTo>
                    <a:pt x="93718" y="69036"/>
                  </a:moveTo>
                  <a:lnTo>
                    <a:pt x="93718" y="74972"/>
                  </a:lnTo>
                  <a:lnTo>
                    <a:pt x="87784" y="74972"/>
                  </a:lnTo>
                  <a:lnTo>
                    <a:pt x="87784" y="69036"/>
                  </a:lnTo>
                  <a:close/>
                  <a:moveTo>
                    <a:pt x="99967" y="69036"/>
                  </a:moveTo>
                  <a:lnTo>
                    <a:pt x="99967" y="74972"/>
                  </a:lnTo>
                  <a:lnTo>
                    <a:pt x="94031" y="74972"/>
                  </a:lnTo>
                  <a:lnTo>
                    <a:pt x="94031" y="69036"/>
                  </a:lnTo>
                  <a:close/>
                  <a:moveTo>
                    <a:pt x="106214" y="69036"/>
                  </a:moveTo>
                  <a:lnTo>
                    <a:pt x="106214" y="74972"/>
                  </a:lnTo>
                  <a:lnTo>
                    <a:pt x="100278" y="74972"/>
                  </a:lnTo>
                  <a:lnTo>
                    <a:pt x="100278" y="69036"/>
                  </a:lnTo>
                  <a:close/>
                  <a:moveTo>
                    <a:pt x="112461" y="69036"/>
                  </a:moveTo>
                  <a:lnTo>
                    <a:pt x="112461" y="74972"/>
                  </a:lnTo>
                  <a:lnTo>
                    <a:pt x="106527" y="74972"/>
                  </a:lnTo>
                  <a:lnTo>
                    <a:pt x="106527" y="69036"/>
                  </a:lnTo>
                  <a:close/>
                  <a:moveTo>
                    <a:pt x="118710" y="69036"/>
                  </a:moveTo>
                  <a:lnTo>
                    <a:pt x="118710" y="74972"/>
                  </a:lnTo>
                  <a:lnTo>
                    <a:pt x="112774" y="74972"/>
                  </a:lnTo>
                  <a:lnTo>
                    <a:pt x="112774" y="69036"/>
                  </a:lnTo>
                  <a:close/>
                  <a:moveTo>
                    <a:pt x="124957" y="69036"/>
                  </a:moveTo>
                  <a:lnTo>
                    <a:pt x="124957" y="74972"/>
                  </a:lnTo>
                  <a:lnTo>
                    <a:pt x="119021" y="74972"/>
                  </a:lnTo>
                  <a:lnTo>
                    <a:pt x="119021" y="69036"/>
                  </a:lnTo>
                  <a:close/>
                  <a:moveTo>
                    <a:pt x="131204" y="69036"/>
                  </a:moveTo>
                  <a:lnTo>
                    <a:pt x="131204" y="74972"/>
                  </a:lnTo>
                  <a:lnTo>
                    <a:pt x="125270" y="74972"/>
                  </a:lnTo>
                  <a:lnTo>
                    <a:pt x="125270" y="69036"/>
                  </a:lnTo>
                  <a:close/>
                  <a:moveTo>
                    <a:pt x="137451" y="69036"/>
                  </a:moveTo>
                  <a:lnTo>
                    <a:pt x="137451" y="74972"/>
                  </a:lnTo>
                  <a:lnTo>
                    <a:pt x="131517" y="74972"/>
                  </a:lnTo>
                  <a:lnTo>
                    <a:pt x="131517" y="69036"/>
                  </a:lnTo>
                  <a:close/>
                  <a:moveTo>
                    <a:pt x="143702" y="69036"/>
                  </a:moveTo>
                  <a:lnTo>
                    <a:pt x="143702" y="74972"/>
                  </a:lnTo>
                  <a:lnTo>
                    <a:pt x="137766" y="74972"/>
                  </a:lnTo>
                  <a:lnTo>
                    <a:pt x="137766" y="69036"/>
                  </a:lnTo>
                  <a:close/>
                  <a:moveTo>
                    <a:pt x="149949" y="69036"/>
                  </a:moveTo>
                  <a:lnTo>
                    <a:pt x="149949" y="74972"/>
                  </a:lnTo>
                  <a:lnTo>
                    <a:pt x="144015" y="74972"/>
                  </a:lnTo>
                  <a:lnTo>
                    <a:pt x="144015" y="69036"/>
                  </a:lnTo>
                  <a:close/>
                  <a:moveTo>
                    <a:pt x="156196" y="69036"/>
                  </a:moveTo>
                  <a:lnTo>
                    <a:pt x="156196" y="74972"/>
                  </a:lnTo>
                  <a:lnTo>
                    <a:pt x="150262" y="74972"/>
                  </a:lnTo>
                  <a:lnTo>
                    <a:pt x="150262" y="69036"/>
                  </a:lnTo>
                  <a:close/>
                  <a:moveTo>
                    <a:pt x="162445" y="69036"/>
                  </a:moveTo>
                  <a:lnTo>
                    <a:pt x="162445" y="74972"/>
                  </a:lnTo>
                  <a:lnTo>
                    <a:pt x="156509" y="74972"/>
                  </a:lnTo>
                  <a:lnTo>
                    <a:pt x="156509" y="69036"/>
                  </a:lnTo>
                  <a:close/>
                  <a:moveTo>
                    <a:pt x="168692" y="69036"/>
                  </a:moveTo>
                  <a:lnTo>
                    <a:pt x="168692" y="74972"/>
                  </a:lnTo>
                  <a:lnTo>
                    <a:pt x="162756" y="74972"/>
                  </a:lnTo>
                  <a:lnTo>
                    <a:pt x="162756" y="69036"/>
                  </a:lnTo>
                  <a:close/>
                  <a:moveTo>
                    <a:pt x="174939" y="69036"/>
                  </a:moveTo>
                  <a:lnTo>
                    <a:pt x="174939" y="74972"/>
                  </a:lnTo>
                  <a:lnTo>
                    <a:pt x="169005" y="74972"/>
                  </a:lnTo>
                  <a:lnTo>
                    <a:pt x="169005" y="69036"/>
                  </a:lnTo>
                  <a:close/>
                  <a:moveTo>
                    <a:pt x="181186" y="69036"/>
                  </a:moveTo>
                  <a:lnTo>
                    <a:pt x="181186" y="74972"/>
                  </a:lnTo>
                  <a:lnTo>
                    <a:pt x="175252" y="74972"/>
                  </a:lnTo>
                  <a:lnTo>
                    <a:pt x="175252" y="69036"/>
                  </a:lnTo>
                  <a:close/>
                  <a:moveTo>
                    <a:pt x="187435" y="69036"/>
                  </a:moveTo>
                  <a:lnTo>
                    <a:pt x="187435" y="74972"/>
                  </a:lnTo>
                  <a:lnTo>
                    <a:pt x="181499" y="74972"/>
                  </a:lnTo>
                  <a:lnTo>
                    <a:pt x="181499" y="69036"/>
                  </a:lnTo>
                  <a:close/>
                  <a:moveTo>
                    <a:pt x="193684" y="69036"/>
                  </a:moveTo>
                  <a:lnTo>
                    <a:pt x="193684" y="74972"/>
                  </a:lnTo>
                  <a:lnTo>
                    <a:pt x="187749" y="74972"/>
                  </a:lnTo>
                  <a:lnTo>
                    <a:pt x="187749" y="69036"/>
                  </a:lnTo>
                  <a:close/>
                  <a:moveTo>
                    <a:pt x="199931" y="69036"/>
                  </a:moveTo>
                  <a:lnTo>
                    <a:pt x="199931" y="74972"/>
                  </a:lnTo>
                  <a:lnTo>
                    <a:pt x="193996" y="74972"/>
                  </a:lnTo>
                  <a:lnTo>
                    <a:pt x="193996" y="69036"/>
                  </a:lnTo>
                  <a:close/>
                  <a:moveTo>
                    <a:pt x="206180" y="69036"/>
                  </a:moveTo>
                  <a:lnTo>
                    <a:pt x="206180" y="74972"/>
                  </a:lnTo>
                  <a:lnTo>
                    <a:pt x="200244" y="74972"/>
                  </a:lnTo>
                  <a:lnTo>
                    <a:pt x="200244" y="69036"/>
                  </a:lnTo>
                  <a:close/>
                  <a:moveTo>
                    <a:pt x="212427" y="69036"/>
                  </a:moveTo>
                  <a:lnTo>
                    <a:pt x="212427" y="74972"/>
                  </a:lnTo>
                  <a:lnTo>
                    <a:pt x="206491" y="74972"/>
                  </a:lnTo>
                  <a:lnTo>
                    <a:pt x="206491" y="69036"/>
                  </a:lnTo>
                  <a:close/>
                  <a:moveTo>
                    <a:pt x="218674" y="69036"/>
                  </a:moveTo>
                  <a:lnTo>
                    <a:pt x="218674" y="74972"/>
                  </a:lnTo>
                  <a:lnTo>
                    <a:pt x="212739" y="74972"/>
                  </a:lnTo>
                  <a:lnTo>
                    <a:pt x="212739" y="69036"/>
                  </a:lnTo>
                  <a:close/>
                  <a:moveTo>
                    <a:pt x="224921" y="69036"/>
                  </a:moveTo>
                  <a:lnTo>
                    <a:pt x="224921" y="74972"/>
                  </a:lnTo>
                  <a:lnTo>
                    <a:pt x="218987" y="74972"/>
                  </a:lnTo>
                  <a:lnTo>
                    <a:pt x="218987" y="69036"/>
                  </a:lnTo>
                  <a:close/>
                  <a:moveTo>
                    <a:pt x="231170" y="69036"/>
                  </a:moveTo>
                  <a:lnTo>
                    <a:pt x="231170" y="74972"/>
                  </a:lnTo>
                  <a:lnTo>
                    <a:pt x="225234" y="74972"/>
                  </a:lnTo>
                  <a:lnTo>
                    <a:pt x="225234" y="69036"/>
                  </a:lnTo>
                  <a:close/>
                  <a:moveTo>
                    <a:pt x="237417" y="69036"/>
                  </a:moveTo>
                  <a:lnTo>
                    <a:pt x="237417" y="74972"/>
                  </a:lnTo>
                  <a:lnTo>
                    <a:pt x="231481" y="74972"/>
                  </a:lnTo>
                  <a:lnTo>
                    <a:pt x="231481" y="69036"/>
                  </a:lnTo>
                  <a:close/>
                  <a:moveTo>
                    <a:pt x="243664" y="69036"/>
                  </a:moveTo>
                  <a:lnTo>
                    <a:pt x="243664" y="74972"/>
                  </a:lnTo>
                  <a:lnTo>
                    <a:pt x="237729" y="74972"/>
                  </a:lnTo>
                  <a:lnTo>
                    <a:pt x="237729" y="69036"/>
                  </a:lnTo>
                  <a:close/>
                  <a:moveTo>
                    <a:pt x="249911" y="69036"/>
                  </a:moveTo>
                  <a:lnTo>
                    <a:pt x="249911" y="74972"/>
                  </a:lnTo>
                  <a:lnTo>
                    <a:pt x="243977" y="74972"/>
                  </a:lnTo>
                  <a:lnTo>
                    <a:pt x="243977" y="69036"/>
                  </a:lnTo>
                  <a:close/>
                  <a:moveTo>
                    <a:pt x="256161" y="69036"/>
                  </a:moveTo>
                  <a:lnTo>
                    <a:pt x="256161" y="74972"/>
                  </a:lnTo>
                  <a:lnTo>
                    <a:pt x="250225" y="74972"/>
                  </a:lnTo>
                  <a:lnTo>
                    <a:pt x="250225" y="69036"/>
                  </a:lnTo>
                  <a:close/>
                  <a:moveTo>
                    <a:pt x="262409" y="69036"/>
                  </a:moveTo>
                  <a:lnTo>
                    <a:pt x="262409" y="74972"/>
                  </a:lnTo>
                  <a:lnTo>
                    <a:pt x="256474" y="74972"/>
                  </a:lnTo>
                  <a:lnTo>
                    <a:pt x="256474" y="69036"/>
                  </a:lnTo>
                  <a:close/>
                  <a:moveTo>
                    <a:pt x="268656" y="69036"/>
                  </a:moveTo>
                  <a:lnTo>
                    <a:pt x="268656" y="74972"/>
                  </a:lnTo>
                  <a:lnTo>
                    <a:pt x="262721" y="74972"/>
                  </a:lnTo>
                  <a:lnTo>
                    <a:pt x="262721" y="69036"/>
                  </a:lnTo>
                  <a:close/>
                  <a:moveTo>
                    <a:pt x="274904" y="69036"/>
                  </a:moveTo>
                  <a:lnTo>
                    <a:pt x="274904" y="74972"/>
                  </a:lnTo>
                  <a:lnTo>
                    <a:pt x="268968" y="74972"/>
                  </a:lnTo>
                  <a:lnTo>
                    <a:pt x="268968" y="69036"/>
                  </a:lnTo>
                  <a:close/>
                  <a:moveTo>
                    <a:pt x="6251" y="75285"/>
                  </a:moveTo>
                  <a:lnTo>
                    <a:pt x="6251" y="81219"/>
                  </a:lnTo>
                  <a:lnTo>
                    <a:pt x="315" y="81219"/>
                  </a:lnTo>
                  <a:lnTo>
                    <a:pt x="315" y="75285"/>
                  </a:lnTo>
                  <a:close/>
                  <a:moveTo>
                    <a:pt x="12498" y="75285"/>
                  </a:moveTo>
                  <a:lnTo>
                    <a:pt x="12498" y="81219"/>
                  </a:lnTo>
                  <a:lnTo>
                    <a:pt x="6562" y="81219"/>
                  </a:lnTo>
                  <a:lnTo>
                    <a:pt x="6562" y="75285"/>
                  </a:lnTo>
                  <a:close/>
                  <a:moveTo>
                    <a:pt x="18745" y="75285"/>
                  </a:moveTo>
                  <a:lnTo>
                    <a:pt x="18745" y="81219"/>
                  </a:lnTo>
                  <a:lnTo>
                    <a:pt x="12810" y="81219"/>
                  </a:lnTo>
                  <a:lnTo>
                    <a:pt x="12810" y="75285"/>
                  </a:lnTo>
                  <a:close/>
                  <a:moveTo>
                    <a:pt x="24992" y="75285"/>
                  </a:moveTo>
                  <a:lnTo>
                    <a:pt x="24992" y="81219"/>
                  </a:lnTo>
                  <a:lnTo>
                    <a:pt x="19058" y="81219"/>
                  </a:lnTo>
                  <a:lnTo>
                    <a:pt x="19058" y="75285"/>
                  </a:lnTo>
                  <a:close/>
                  <a:moveTo>
                    <a:pt x="31242" y="75285"/>
                  </a:moveTo>
                  <a:lnTo>
                    <a:pt x="31242" y="81219"/>
                  </a:lnTo>
                  <a:lnTo>
                    <a:pt x="25305" y="81219"/>
                  </a:lnTo>
                  <a:lnTo>
                    <a:pt x="25305" y="75285"/>
                  </a:lnTo>
                  <a:close/>
                  <a:moveTo>
                    <a:pt x="37489" y="75285"/>
                  </a:moveTo>
                  <a:lnTo>
                    <a:pt x="37489" y="81219"/>
                  </a:lnTo>
                  <a:lnTo>
                    <a:pt x="31553" y="81219"/>
                  </a:lnTo>
                  <a:lnTo>
                    <a:pt x="31553" y="75285"/>
                  </a:lnTo>
                  <a:close/>
                  <a:moveTo>
                    <a:pt x="43737" y="75285"/>
                  </a:moveTo>
                  <a:lnTo>
                    <a:pt x="43737" y="81219"/>
                  </a:lnTo>
                  <a:lnTo>
                    <a:pt x="37802" y="81219"/>
                  </a:lnTo>
                  <a:lnTo>
                    <a:pt x="37802" y="75285"/>
                  </a:lnTo>
                  <a:close/>
                  <a:moveTo>
                    <a:pt x="49985" y="75285"/>
                  </a:moveTo>
                  <a:lnTo>
                    <a:pt x="49985" y="81219"/>
                  </a:lnTo>
                  <a:lnTo>
                    <a:pt x="44049" y="81219"/>
                  </a:lnTo>
                  <a:lnTo>
                    <a:pt x="44049" y="75285"/>
                  </a:lnTo>
                  <a:close/>
                  <a:moveTo>
                    <a:pt x="56232" y="75285"/>
                  </a:moveTo>
                  <a:lnTo>
                    <a:pt x="56232" y="81219"/>
                  </a:lnTo>
                  <a:lnTo>
                    <a:pt x="50296" y="81219"/>
                  </a:lnTo>
                  <a:lnTo>
                    <a:pt x="50296" y="75285"/>
                  </a:lnTo>
                  <a:close/>
                  <a:moveTo>
                    <a:pt x="62480" y="75285"/>
                  </a:moveTo>
                  <a:lnTo>
                    <a:pt x="62480" y="81219"/>
                  </a:lnTo>
                  <a:lnTo>
                    <a:pt x="56545" y="81219"/>
                  </a:lnTo>
                  <a:lnTo>
                    <a:pt x="56545" y="75285"/>
                  </a:lnTo>
                  <a:close/>
                  <a:moveTo>
                    <a:pt x="68727" y="75285"/>
                  </a:moveTo>
                  <a:lnTo>
                    <a:pt x="68727" y="81219"/>
                  </a:lnTo>
                  <a:lnTo>
                    <a:pt x="62792" y="81219"/>
                  </a:lnTo>
                  <a:lnTo>
                    <a:pt x="62792" y="75285"/>
                  </a:lnTo>
                  <a:close/>
                  <a:moveTo>
                    <a:pt x="74975" y="75285"/>
                  </a:moveTo>
                  <a:lnTo>
                    <a:pt x="74975" y="81219"/>
                  </a:lnTo>
                  <a:lnTo>
                    <a:pt x="69039" y="81219"/>
                  </a:lnTo>
                  <a:lnTo>
                    <a:pt x="69039" y="75285"/>
                  </a:lnTo>
                  <a:close/>
                  <a:moveTo>
                    <a:pt x="81223" y="75285"/>
                  </a:moveTo>
                  <a:lnTo>
                    <a:pt x="81223" y="81219"/>
                  </a:lnTo>
                  <a:lnTo>
                    <a:pt x="75286" y="81219"/>
                  </a:lnTo>
                  <a:lnTo>
                    <a:pt x="75286" y="75285"/>
                  </a:lnTo>
                  <a:close/>
                  <a:moveTo>
                    <a:pt x="87470" y="75285"/>
                  </a:moveTo>
                  <a:lnTo>
                    <a:pt x="87470" y="81219"/>
                  </a:lnTo>
                  <a:lnTo>
                    <a:pt x="81535" y="81219"/>
                  </a:lnTo>
                  <a:lnTo>
                    <a:pt x="81535" y="75285"/>
                  </a:lnTo>
                  <a:close/>
                  <a:moveTo>
                    <a:pt x="93718" y="75285"/>
                  </a:moveTo>
                  <a:lnTo>
                    <a:pt x="93718" y="81219"/>
                  </a:lnTo>
                  <a:lnTo>
                    <a:pt x="87784" y="81219"/>
                  </a:lnTo>
                  <a:lnTo>
                    <a:pt x="87784" y="75285"/>
                  </a:lnTo>
                  <a:close/>
                  <a:moveTo>
                    <a:pt x="99967" y="75285"/>
                  </a:moveTo>
                  <a:lnTo>
                    <a:pt x="99967" y="81219"/>
                  </a:lnTo>
                  <a:lnTo>
                    <a:pt x="94031" y="81219"/>
                  </a:lnTo>
                  <a:lnTo>
                    <a:pt x="94031" y="75285"/>
                  </a:lnTo>
                  <a:close/>
                  <a:moveTo>
                    <a:pt x="106214" y="75285"/>
                  </a:moveTo>
                  <a:lnTo>
                    <a:pt x="106214" y="81219"/>
                  </a:lnTo>
                  <a:lnTo>
                    <a:pt x="100278" y="81219"/>
                  </a:lnTo>
                  <a:lnTo>
                    <a:pt x="100278" y="75285"/>
                  </a:lnTo>
                  <a:close/>
                  <a:moveTo>
                    <a:pt x="112461" y="75285"/>
                  </a:moveTo>
                  <a:lnTo>
                    <a:pt x="112461" y="81219"/>
                  </a:lnTo>
                  <a:lnTo>
                    <a:pt x="106527" y="81219"/>
                  </a:lnTo>
                  <a:lnTo>
                    <a:pt x="106527" y="75285"/>
                  </a:lnTo>
                  <a:close/>
                  <a:moveTo>
                    <a:pt x="118710" y="75285"/>
                  </a:moveTo>
                  <a:lnTo>
                    <a:pt x="118710" y="81219"/>
                  </a:lnTo>
                  <a:lnTo>
                    <a:pt x="112774" y="81219"/>
                  </a:lnTo>
                  <a:lnTo>
                    <a:pt x="112774" y="75285"/>
                  </a:lnTo>
                  <a:close/>
                  <a:moveTo>
                    <a:pt x="124957" y="75285"/>
                  </a:moveTo>
                  <a:lnTo>
                    <a:pt x="124957" y="81219"/>
                  </a:lnTo>
                  <a:lnTo>
                    <a:pt x="119021" y="81219"/>
                  </a:lnTo>
                  <a:lnTo>
                    <a:pt x="119021" y="75285"/>
                  </a:lnTo>
                  <a:close/>
                  <a:moveTo>
                    <a:pt x="131204" y="75285"/>
                  </a:moveTo>
                  <a:lnTo>
                    <a:pt x="131204" y="81219"/>
                  </a:lnTo>
                  <a:lnTo>
                    <a:pt x="125270" y="81219"/>
                  </a:lnTo>
                  <a:lnTo>
                    <a:pt x="125270" y="75285"/>
                  </a:lnTo>
                  <a:close/>
                  <a:moveTo>
                    <a:pt x="137451" y="75285"/>
                  </a:moveTo>
                  <a:lnTo>
                    <a:pt x="137451" y="81219"/>
                  </a:lnTo>
                  <a:lnTo>
                    <a:pt x="131517" y="81219"/>
                  </a:lnTo>
                  <a:lnTo>
                    <a:pt x="131517" y="75285"/>
                  </a:lnTo>
                  <a:close/>
                  <a:moveTo>
                    <a:pt x="143702" y="75285"/>
                  </a:moveTo>
                  <a:lnTo>
                    <a:pt x="143702" y="81219"/>
                  </a:lnTo>
                  <a:lnTo>
                    <a:pt x="137766" y="81219"/>
                  </a:lnTo>
                  <a:lnTo>
                    <a:pt x="137766" y="75285"/>
                  </a:lnTo>
                  <a:close/>
                  <a:moveTo>
                    <a:pt x="149949" y="75285"/>
                  </a:moveTo>
                  <a:lnTo>
                    <a:pt x="149949" y="81219"/>
                  </a:lnTo>
                  <a:lnTo>
                    <a:pt x="144015" y="81219"/>
                  </a:lnTo>
                  <a:lnTo>
                    <a:pt x="144015" y="75285"/>
                  </a:lnTo>
                  <a:close/>
                  <a:moveTo>
                    <a:pt x="156196" y="75285"/>
                  </a:moveTo>
                  <a:lnTo>
                    <a:pt x="156196" y="81219"/>
                  </a:lnTo>
                  <a:lnTo>
                    <a:pt x="150262" y="81219"/>
                  </a:lnTo>
                  <a:lnTo>
                    <a:pt x="150262" y="75285"/>
                  </a:lnTo>
                  <a:close/>
                  <a:moveTo>
                    <a:pt x="162445" y="75285"/>
                  </a:moveTo>
                  <a:lnTo>
                    <a:pt x="162445" y="81219"/>
                  </a:lnTo>
                  <a:lnTo>
                    <a:pt x="156509" y="81219"/>
                  </a:lnTo>
                  <a:lnTo>
                    <a:pt x="156509" y="75285"/>
                  </a:lnTo>
                  <a:close/>
                  <a:moveTo>
                    <a:pt x="168692" y="75285"/>
                  </a:moveTo>
                  <a:lnTo>
                    <a:pt x="168692" y="81219"/>
                  </a:lnTo>
                  <a:lnTo>
                    <a:pt x="162756" y="81219"/>
                  </a:lnTo>
                  <a:lnTo>
                    <a:pt x="162756" y="75285"/>
                  </a:lnTo>
                  <a:close/>
                  <a:moveTo>
                    <a:pt x="174939" y="75285"/>
                  </a:moveTo>
                  <a:lnTo>
                    <a:pt x="174939" y="81219"/>
                  </a:lnTo>
                  <a:lnTo>
                    <a:pt x="169005" y="81219"/>
                  </a:lnTo>
                  <a:lnTo>
                    <a:pt x="169005" y="75285"/>
                  </a:lnTo>
                  <a:close/>
                  <a:moveTo>
                    <a:pt x="181186" y="75285"/>
                  </a:moveTo>
                  <a:lnTo>
                    <a:pt x="181186" y="81219"/>
                  </a:lnTo>
                  <a:lnTo>
                    <a:pt x="175252" y="81219"/>
                  </a:lnTo>
                  <a:lnTo>
                    <a:pt x="175252" y="75285"/>
                  </a:lnTo>
                  <a:close/>
                  <a:moveTo>
                    <a:pt x="187435" y="75285"/>
                  </a:moveTo>
                  <a:lnTo>
                    <a:pt x="187435" y="81219"/>
                  </a:lnTo>
                  <a:lnTo>
                    <a:pt x="181499" y="81219"/>
                  </a:lnTo>
                  <a:lnTo>
                    <a:pt x="181499" y="75285"/>
                  </a:lnTo>
                  <a:close/>
                  <a:moveTo>
                    <a:pt x="193684" y="75285"/>
                  </a:moveTo>
                  <a:lnTo>
                    <a:pt x="193684" y="81219"/>
                  </a:lnTo>
                  <a:lnTo>
                    <a:pt x="187749" y="81219"/>
                  </a:lnTo>
                  <a:lnTo>
                    <a:pt x="187749" y="75285"/>
                  </a:lnTo>
                  <a:close/>
                  <a:moveTo>
                    <a:pt x="199931" y="75285"/>
                  </a:moveTo>
                  <a:lnTo>
                    <a:pt x="199931" y="81219"/>
                  </a:lnTo>
                  <a:lnTo>
                    <a:pt x="193996" y="81219"/>
                  </a:lnTo>
                  <a:lnTo>
                    <a:pt x="193996" y="75285"/>
                  </a:lnTo>
                  <a:close/>
                  <a:moveTo>
                    <a:pt x="206180" y="75285"/>
                  </a:moveTo>
                  <a:lnTo>
                    <a:pt x="206180" y="81219"/>
                  </a:lnTo>
                  <a:lnTo>
                    <a:pt x="200244" y="81219"/>
                  </a:lnTo>
                  <a:lnTo>
                    <a:pt x="200244" y="75285"/>
                  </a:lnTo>
                  <a:close/>
                  <a:moveTo>
                    <a:pt x="212427" y="75285"/>
                  </a:moveTo>
                  <a:lnTo>
                    <a:pt x="212427" y="81219"/>
                  </a:lnTo>
                  <a:lnTo>
                    <a:pt x="206491" y="81219"/>
                  </a:lnTo>
                  <a:lnTo>
                    <a:pt x="206491" y="75285"/>
                  </a:lnTo>
                  <a:close/>
                  <a:moveTo>
                    <a:pt x="218674" y="75285"/>
                  </a:moveTo>
                  <a:lnTo>
                    <a:pt x="218674" y="81219"/>
                  </a:lnTo>
                  <a:lnTo>
                    <a:pt x="212739" y="81219"/>
                  </a:lnTo>
                  <a:lnTo>
                    <a:pt x="212739" y="75285"/>
                  </a:lnTo>
                  <a:close/>
                  <a:moveTo>
                    <a:pt x="224921" y="75285"/>
                  </a:moveTo>
                  <a:lnTo>
                    <a:pt x="224921" y="81219"/>
                  </a:lnTo>
                  <a:lnTo>
                    <a:pt x="218987" y="81219"/>
                  </a:lnTo>
                  <a:lnTo>
                    <a:pt x="218987" y="75285"/>
                  </a:lnTo>
                  <a:close/>
                  <a:moveTo>
                    <a:pt x="231170" y="75285"/>
                  </a:moveTo>
                  <a:lnTo>
                    <a:pt x="231170" y="81219"/>
                  </a:lnTo>
                  <a:lnTo>
                    <a:pt x="225234" y="81219"/>
                  </a:lnTo>
                  <a:lnTo>
                    <a:pt x="225234" y="75285"/>
                  </a:lnTo>
                  <a:close/>
                  <a:moveTo>
                    <a:pt x="237417" y="75285"/>
                  </a:moveTo>
                  <a:lnTo>
                    <a:pt x="237417" y="81219"/>
                  </a:lnTo>
                  <a:lnTo>
                    <a:pt x="231481" y="81219"/>
                  </a:lnTo>
                  <a:lnTo>
                    <a:pt x="231481" y="75285"/>
                  </a:lnTo>
                  <a:close/>
                  <a:moveTo>
                    <a:pt x="243664" y="75285"/>
                  </a:moveTo>
                  <a:lnTo>
                    <a:pt x="243664" y="81219"/>
                  </a:lnTo>
                  <a:lnTo>
                    <a:pt x="237729" y="81219"/>
                  </a:lnTo>
                  <a:lnTo>
                    <a:pt x="237729" y="75285"/>
                  </a:lnTo>
                  <a:close/>
                  <a:moveTo>
                    <a:pt x="249911" y="75285"/>
                  </a:moveTo>
                  <a:lnTo>
                    <a:pt x="249911" y="81219"/>
                  </a:lnTo>
                  <a:lnTo>
                    <a:pt x="243977" y="81219"/>
                  </a:lnTo>
                  <a:lnTo>
                    <a:pt x="243977" y="75285"/>
                  </a:lnTo>
                  <a:close/>
                  <a:moveTo>
                    <a:pt x="256161" y="75285"/>
                  </a:moveTo>
                  <a:lnTo>
                    <a:pt x="256161" y="81219"/>
                  </a:lnTo>
                  <a:lnTo>
                    <a:pt x="250225" y="81219"/>
                  </a:lnTo>
                  <a:lnTo>
                    <a:pt x="250225" y="75285"/>
                  </a:lnTo>
                  <a:close/>
                  <a:moveTo>
                    <a:pt x="262409" y="75285"/>
                  </a:moveTo>
                  <a:lnTo>
                    <a:pt x="262409" y="81219"/>
                  </a:lnTo>
                  <a:lnTo>
                    <a:pt x="256474" y="81219"/>
                  </a:lnTo>
                  <a:lnTo>
                    <a:pt x="256474" y="75285"/>
                  </a:lnTo>
                  <a:close/>
                  <a:moveTo>
                    <a:pt x="268656" y="75285"/>
                  </a:moveTo>
                  <a:lnTo>
                    <a:pt x="268656" y="81219"/>
                  </a:lnTo>
                  <a:lnTo>
                    <a:pt x="262721" y="81219"/>
                  </a:lnTo>
                  <a:lnTo>
                    <a:pt x="262721" y="75285"/>
                  </a:lnTo>
                  <a:close/>
                  <a:moveTo>
                    <a:pt x="274904" y="75285"/>
                  </a:moveTo>
                  <a:lnTo>
                    <a:pt x="274904" y="81219"/>
                  </a:lnTo>
                  <a:lnTo>
                    <a:pt x="268968" y="81219"/>
                  </a:lnTo>
                  <a:lnTo>
                    <a:pt x="268968" y="75285"/>
                  </a:lnTo>
                  <a:close/>
                  <a:moveTo>
                    <a:pt x="6251" y="81532"/>
                  </a:moveTo>
                  <a:lnTo>
                    <a:pt x="6251" y="87466"/>
                  </a:lnTo>
                  <a:lnTo>
                    <a:pt x="315" y="87466"/>
                  </a:lnTo>
                  <a:lnTo>
                    <a:pt x="315" y="81532"/>
                  </a:lnTo>
                  <a:close/>
                  <a:moveTo>
                    <a:pt x="12498" y="81532"/>
                  </a:moveTo>
                  <a:lnTo>
                    <a:pt x="12498" y="87466"/>
                  </a:lnTo>
                  <a:lnTo>
                    <a:pt x="6562" y="87466"/>
                  </a:lnTo>
                  <a:lnTo>
                    <a:pt x="6562" y="81532"/>
                  </a:lnTo>
                  <a:close/>
                  <a:moveTo>
                    <a:pt x="18745" y="81532"/>
                  </a:moveTo>
                  <a:lnTo>
                    <a:pt x="18745" y="87466"/>
                  </a:lnTo>
                  <a:lnTo>
                    <a:pt x="12810" y="87466"/>
                  </a:lnTo>
                  <a:lnTo>
                    <a:pt x="12810" y="81532"/>
                  </a:lnTo>
                  <a:close/>
                  <a:moveTo>
                    <a:pt x="24992" y="81532"/>
                  </a:moveTo>
                  <a:lnTo>
                    <a:pt x="24992" y="87466"/>
                  </a:lnTo>
                  <a:lnTo>
                    <a:pt x="19058" y="87466"/>
                  </a:lnTo>
                  <a:lnTo>
                    <a:pt x="19058" y="81532"/>
                  </a:lnTo>
                  <a:close/>
                  <a:moveTo>
                    <a:pt x="31242" y="81532"/>
                  </a:moveTo>
                  <a:lnTo>
                    <a:pt x="31242" y="87466"/>
                  </a:lnTo>
                  <a:lnTo>
                    <a:pt x="25305" y="87466"/>
                  </a:lnTo>
                  <a:lnTo>
                    <a:pt x="25305" y="81532"/>
                  </a:lnTo>
                  <a:close/>
                  <a:moveTo>
                    <a:pt x="37489" y="81532"/>
                  </a:moveTo>
                  <a:lnTo>
                    <a:pt x="37489" y="87466"/>
                  </a:lnTo>
                  <a:lnTo>
                    <a:pt x="31553" y="87466"/>
                  </a:lnTo>
                  <a:lnTo>
                    <a:pt x="31553" y="81532"/>
                  </a:lnTo>
                  <a:close/>
                  <a:moveTo>
                    <a:pt x="43737" y="81532"/>
                  </a:moveTo>
                  <a:lnTo>
                    <a:pt x="43737" y="87466"/>
                  </a:lnTo>
                  <a:lnTo>
                    <a:pt x="37802" y="87466"/>
                  </a:lnTo>
                  <a:lnTo>
                    <a:pt x="37802" y="81532"/>
                  </a:lnTo>
                  <a:close/>
                  <a:moveTo>
                    <a:pt x="49985" y="81532"/>
                  </a:moveTo>
                  <a:lnTo>
                    <a:pt x="49985" y="87466"/>
                  </a:lnTo>
                  <a:lnTo>
                    <a:pt x="44049" y="87466"/>
                  </a:lnTo>
                  <a:lnTo>
                    <a:pt x="44049" y="81532"/>
                  </a:lnTo>
                  <a:close/>
                  <a:moveTo>
                    <a:pt x="56232" y="81532"/>
                  </a:moveTo>
                  <a:lnTo>
                    <a:pt x="56232" y="87466"/>
                  </a:lnTo>
                  <a:lnTo>
                    <a:pt x="50296" y="87466"/>
                  </a:lnTo>
                  <a:lnTo>
                    <a:pt x="50296" y="81532"/>
                  </a:lnTo>
                  <a:close/>
                  <a:moveTo>
                    <a:pt x="62480" y="81532"/>
                  </a:moveTo>
                  <a:lnTo>
                    <a:pt x="62480" y="87466"/>
                  </a:lnTo>
                  <a:lnTo>
                    <a:pt x="56545" y="87466"/>
                  </a:lnTo>
                  <a:lnTo>
                    <a:pt x="56545" y="81532"/>
                  </a:lnTo>
                  <a:close/>
                  <a:moveTo>
                    <a:pt x="68727" y="81532"/>
                  </a:moveTo>
                  <a:lnTo>
                    <a:pt x="68727" y="87466"/>
                  </a:lnTo>
                  <a:lnTo>
                    <a:pt x="62792" y="87466"/>
                  </a:lnTo>
                  <a:lnTo>
                    <a:pt x="62792" y="81532"/>
                  </a:lnTo>
                  <a:close/>
                  <a:moveTo>
                    <a:pt x="74975" y="81532"/>
                  </a:moveTo>
                  <a:lnTo>
                    <a:pt x="74975" y="87466"/>
                  </a:lnTo>
                  <a:lnTo>
                    <a:pt x="69039" y="87466"/>
                  </a:lnTo>
                  <a:lnTo>
                    <a:pt x="69039" y="81532"/>
                  </a:lnTo>
                  <a:close/>
                  <a:moveTo>
                    <a:pt x="81223" y="81532"/>
                  </a:moveTo>
                  <a:lnTo>
                    <a:pt x="81223" y="87466"/>
                  </a:lnTo>
                  <a:lnTo>
                    <a:pt x="75286" y="87466"/>
                  </a:lnTo>
                  <a:lnTo>
                    <a:pt x="75286" y="81532"/>
                  </a:lnTo>
                  <a:close/>
                  <a:moveTo>
                    <a:pt x="87470" y="81532"/>
                  </a:moveTo>
                  <a:lnTo>
                    <a:pt x="87470" y="87466"/>
                  </a:lnTo>
                  <a:lnTo>
                    <a:pt x="81535" y="87466"/>
                  </a:lnTo>
                  <a:lnTo>
                    <a:pt x="81535" y="81532"/>
                  </a:lnTo>
                  <a:close/>
                  <a:moveTo>
                    <a:pt x="93718" y="81532"/>
                  </a:moveTo>
                  <a:lnTo>
                    <a:pt x="93718" y="87466"/>
                  </a:lnTo>
                  <a:lnTo>
                    <a:pt x="87784" y="87466"/>
                  </a:lnTo>
                  <a:lnTo>
                    <a:pt x="87784" y="81532"/>
                  </a:lnTo>
                  <a:close/>
                  <a:moveTo>
                    <a:pt x="99967" y="81532"/>
                  </a:moveTo>
                  <a:lnTo>
                    <a:pt x="99967" y="87466"/>
                  </a:lnTo>
                  <a:lnTo>
                    <a:pt x="94031" y="87466"/>
                  </a:lnTo>
                  <a:lnTo>
                    <a:pt x="94031" y="81532"/>
                  </a:lnTo>
                  <a:close/>
                  <a:moveTo>
                    <a:pt x="106214" y="81532"/>
                  </a:moveTo>
                  <a:lnTo>
                    <a:pt x="106214" y="87466"/>
                  </a:lnTo>
                  <a:lnTo>
                    <a:pt x="100278" y="87466"/>
                  </a:lnTo>
                  <a:lnTo>
                    <a:pt x="100278" y="81532"/>
                  </a:lnTo>
                  <a:close/>
                  <a:moveTo>
                    <a:pt x="112461" y="81532"/>
                  </a:moveTo>
                  <a:lnTo>
                    <a:pt x="112461" y="87466"/>
                  </a:lnTo>
                  <a:lnTo>
                    <a:pt x="106527" y="87466"/>
                  </a:lnTo>
                  <a:lnTo>
                    <a:pt x="106527" y="81532"/>
                  </a:lnTo>
                  <a:close/>
                  <a:moveTo>
                    <a:pt x="118710" y="81532"/>
                  </a:moveTo>
                  <a:lnTo>
                    <a:pt x="118710" y="87466"/>
                  </a:lnTo>
                  <a:lnTo>
                    <a:pt x="112774" y="87466"/>
                  </a:lnTo>
                  <a:lnTo>
                    <a:pt x="112774" y="81532"/>
                  </a:lnTo>
                  <a:close/>
                  <a:moveTo>
                    <a:pt x="124957" y="81532"/>
                  </a:moveTo>
                  <a:lnTo>
                    <a:pt x="124957" y="87466"/>
                  </a:lnTo>
                  <a:lnTo>
                    <a:pt x="119021" y="87466"/>
                  </a:lnTo>
                  <a:lnTo>
                    <a:pt x="119021" y="81532"/>
                  </a:lnTo>
                  <a:close/>
                  <a:moveTo>
                    <a:pt x="131204" y="81532"/>
                  </a:moveTo>
                  <a:lnTo>
                    <a:pt x="131204" y="87466"/>
                  </a:lnTo>
                  <a:lnTo>
                    <a:pt x="125270" y="87466"/>
                  </a:lnTo>
                  <a:lnTo>
                    <a:pt x="125270" y="81532"/>
                  </a:lnTo>
                  <a:close/>
                  <a:moveTo>
                    <a:pt x="137451" y="81532"/>
                  </a:moveTo>
                  <a:lnTo>
                    <a:pt x="137451" y="87466"/>
                  </a:lnTo>
                  <a:lnTo>
                    <a:pt x="131517" y="87466"/>
                  </a:lnTo>
                  <a:lnTo>
                    <a:pt x="131517" y="81532"/>
                  </a:lnTo>
                  <a:close/>
                  <a:moveTo>
                    <a:pt x="143702" y="81532"/>
                  </a:moveTo>
                  <a:lnTo>
                    <a:pt x="143702" y="87466"/>
                  </a:lnTo>
                  <a:lnTo>
                    <a:pt x="137766" y="87466"/>
                  </a:lnTo>
                  <a:lnTo>
                    <a:pt x="137766" y="81532"/>
                  </a:lnTo>
                  <a:close/>
                  <a:moveTo>
                    <a:pt x="149949" y="81532"/>
                  </a:moveTo>
                  <a:lnTo>
                    <a:pt x="149949" y="87466"/>
                  </a:lnTo>
                  <a:lnTo>
                    <a:pt x="144015" y="87466"/>
                  </a:lnTo>
                  <a:lnTo>
                    <a:pt x="144015" y="81532"/>
                  </a:lnTo>
                  <a:close/>
                  <a:moveTo>
                    <a:pt x="156196" y="81532"/>
                  </a:moveTo>
                  <a:lnTo>
                    <a:pt x="156196" y="87466"/>
                  </a:lnTo>
                  <a:lnTo>
                    <a:pt x="150262" y="87466"/>
                  </a:lnTo>
                  <a:lnTo>
                    <a:pt x="150262" y="81532"/>
                  </a:lnTo>
                  <a:close/>
                  <a:moveTo>
                    <a:pt x="162445" y="81532"/>
                  </a:moveTo>
                  <a:lnTo>
                    <a:pt x="162445" y="87466"/>
                  </a:lnTo>
                  <a:lnTo>
                    <a:pt x="156509" y="87466"/>
                  </a:lnTo>
                  <a:lnTo>
                    <a:pt x="156509" y="81532"/>
                  </a:lnTo>
                  <a:close/>
                  <a:moveTo>
                    <a:pt x="168692" y="81532"/>
                  </a:moveTo>
                  <a:lnTo>
                    <a:pt x="168692" y="87466"/>
                  </a:lnTo>
                  <a:lnTo>
                    <a:pt x="162756" y="87466"/>
                  </a:lnTo>
                  <a:lnTo>
                    <a:pt x="162756" y="81532"/>
                  </a:lnTo>
                  <a:close/>
                  <a:moveTo>
                    <a:pt x="174939" y="81532"/>
                  </a:moveTo>
                  <a:lnTo>
                    <a:pt x="174939" y="87466"/>
                  </a:lnTo>
                  <a:lnTo>
                    <a:pt x="169005" y="87466"/>
                  </a:lnTo>
                  <a:lnTo>
                    <a:pt x="169005" y="81532"/>
                  </a:lnTo>
                  <a:close/>
                  <a:moveTo>
                    <a:pt x="181186" y="81532"/>
                  </a:moveTo>
                  <a:lnTo>
                    <a:pt x="181186" y="87466"/>
                  </a:lnTo>
                  <a:lnTo>
                    <a:pt x="175252" y="87466"/>
                  </a:lnTo>
                  <a:lnTo>
                    <a:pt x="175252" y="81532"/>
                  </a:lnTo>
                  <a:close/>
                  <a:moveTo>
                    <a:pt x="187435" y="81532"/>
                  </a:moveTo>
                  <a:lnTo>
                    <a:pt x="187435" y="87466"/>
                  </a:lnTo>
                  <a:lnTo>
                    <a:pt x="181499" y="87466"/>
                  </a:lnTo>
                  <a:lnTo>
                    <a:pt x="181499" y="81532"/>
                  </a:lnTo>
                  <a:close/>
                  <a:moveTo>
                    <a:pt x="193684" y="81532"/>
                  </a:moveTo>
                  <a:lnTo>
                    <a:pt x="193684" y="87466"/>
                  </a:lnTo>
                  <a:lnTo>
                    <a:pt x="187749" y="87466"/>
                  </a:lnTo>
                  <a:lnTo>
                    <a:pt x="187749" y="81532"/>
                  </a:lnTo>
                  <a:close/>
                  <a:moveTo>
                    <a:pt x="199931" y="81532"/>
                  </a:moveTo>
                  <a:lnTo>
                    <a:pt x="199931" y="87466"/>
                  </a:lnTo>
                  <a:lnTo>
                    <a:pt x="193996" y="87466"/>
                  </a:lnTo>
                  <a:lnTo>
                    <a:pt x="193996" y="81532"/>
                  </a:lnTo>
                  <a:close/>
                  <a:moveTo>
                    <a:pt x="206180" y="81532"/>
                  </a:moveTo>
                  <a:lnTo>
                    <a:pt x="206180" y="87466"/>
                  </a:lnTo>
                  <a:lnTo>
                    <a:pt x="200244" y="87466"/>
                  </a:lnTo>
                  <a:lnTo>
                    <a:pt x="200244" y="81532"/>
                  </a:lnTo>
                  <a:close/>
                  <a:moveTo>
                    <a:pt x="212427" y="81532"/>
                  </a:moveTo>
                  <a:lnTo>
                    <a:pt x="212427" y="87466"/>
                  </a:lnTo>
                  <a:lnTo>
                    <a:pt x="206491" y="87466"/>
                  </a:lnTo>
                  <a:lnTo>
                    <a:pt x="206491" y="81532"/>
                  </a:lnTo>
                  <a:close/>
                  <a:moveTo>
                    <a:pt x="218674" y="81532"/>
                  </a:moveTo>
                  <a:lnTo>
                    <a:pt x="218674" y="87466"/>
                  </a:lnTo>
                  <a:lnTo>
                    <a:pt x="212739" y="87466"/>
                  </a:lnTo>
                  <a:lnTo>
                    <a:pt x="212739" y="81532"/>
                  </a:lnTo>
                  <a:close/>
                  <a:moveTo>
                    <a:pt x="224921" y="81532"/>
                  </a:moveTo>
                  <a:lnTo>
                    <a:pt x="224921" y="87466"/>
                  </a:lnTo>
                  <a:lnTo>
                    <a:pt x="218987" y="87466"/>
                  </a:lnTo>
                  <a:lnTo>
                    <a:pt x="218987" y="81532"/>
                  </a:lnTo>
                  <a:close/>
                  <a:moveTo>
                    <a:pt x="231170" y="81532"/>
                  </a:moveTo>
                  <a:lnTo>
                    <a:pt x="231170" y="87466"/>
                  </a:lnTo>
                  <a:lnTo>
                    <a:pt x="225234" y="87466"/>
                  </a:lnTo>
                  <a:lnTo>
                    <a:pt x="225234" y="81532"/>
                  </a:lnTo>
                  <a:close/>
                  <a:moveTo>
                    <a:pt x="237417" y="81532"/>
                  </a:moveTo>
                  <a:lnTo>
                    <a:pt x="237417" y="87466"/>
                  </a:lnTo>
                  <a:lnTo>
                    <a:pt x="231481" y="87466"/>
                  </a:lnTo>
                  <a:lnTo>
                    <a:pt x="231481" y="81532"/>
                  </a:lnTo>
                  <a:close/>
                  <a:moveTo>
                    <a:pt x="243664" y="81532"/>
                  </a:moveTo>
                  <a:lnTo>
                    <a:pt x="243664" y="87466"/>
                  </a:lnTo>
                  <a:lnTo>
                    <a:pt x="237729" y="87466"/>
                  </a:lnTo>
                  <a:lnTo>
                    <a:pt x="237729" y="81532"/>
                  </a:lnTo>
                  <a:close/>
                  <a:moveTo>
                    <a:pt x="249911" y="81532"/>
                  </a:moveTo>
                  <a:lnTo>
                    <a:pt x="249911" y="87466"/>
                  </a:lnTo>
                  <a:lnTo>
                    <a:pt x="243977" y="87466"/>
                  </a:lnTo>
                  <a:lnTo>
                    <a:pt x="243977" y="81532"/>
                  </a:lnTo>
                  <a:close/>
                  <a:moveTo>
                    <a:pt x="256161" y="81532"/>
                  </a:moveTo>
                  <a:lnTo>
                    <a:pt x="256161" y="87466"/>
                  </a:lnTo>
                  <a:lnTo>
                    <a:pt x="250225" y="87466"/>
                  </a:lnTo>
                  <a:lnTo>
                    <a:pt x="250225" y="81532"/>
                  </a:lnTo>
                  <a:close/>
                  <a:moveTo>
                    <a:pt x="262409" y="81532"/>
                  </a:moveTo>
                  <a:lnTo>
                    <a:pt x="262409" y="87466"/>
                  </a:lnTo>
                  <a:lnTo>
                    <a:pt x="256474" y="87466"/>
                  </a:lnTo>
                  <a:lnTo>
                    <a:pt x="256474" y="81532"/>
                  </a:lnTo>
                  <a:close/>
                  <a:moveTo>
                    <a:pt x="268656" y="81532"/>
                  </a:moveTo>
                  <a:lnTo>
                    <a:pt x="268656" y="87466"/>
                  </a:lnTo>
                  <a:lnTo>
                    <a:pt x="262721" y="87466"/>
                  </a:lnTo>
                  <a:lnTo>
                    <a:pt x="262721" y="81532"/>
                  </a:lnTo>
                  <a:close/>
                  <a:moveTo>
                    <a:pt x="274904" y="81532"/>
                  </a:moveTo>
                  <a:lnTo>
                    <a:pt x="274904" y="87466"/>
                  </a:lnTo>
                  <a:lnTo>
                    <a:pt x="268968" y="87466"/>
                  </a:lnTo>
                  <a:lnTo>
                    <a:pt x="268968" y="81532"/>
                  </a:lnTo>
                  <a:close/>
                  <a:moveTo>
                    <a:pt x="6251" y="87779"/>
                  </a:moveTo>
                  <a:lnTo>
                    <a:pt x="6251" y="93713"/>
                  </a:lnTo>
                  <a:lnTo>
                    <a:pt x="315" y="93713"/>
                  </a:lnTo>
                  <a:lnTo>
                    <a:pt x="315" y="87779"/>
                  </a:lnTo>
                  <a:close/>
                  <a:moveTo>
                    <a:pt x="12498" y="87779"/>
                  </a:moveTo>
                  <a:lnTo>
                    <a:pt x="12498" y="93713"/>
                  </a:lnTo>
                  <a:lnTo>
                    <a:pt x="6562" y="93713"/>
                  </a:lnTo>
                  <a:lnTo>
                    <a:pt x="6562" y="87779"/>
                  </a:lnTo>
                  <a:close/>
                  <a:moveTo>
                    <a:pt x="18745" y="87779"/>
                  </a:moveTo>
                  <a:lnTo>
                    <a:pt x="18745" y="93713"/>
                  </a:lnTo>
                  <a:lnTo>
                    <a:pt x="12810" y="93713"/>
                  </a:lnTo>
                  <a:lnTo>
                    <a:pt x="12810" y="87779"/>
                  </a:lnTo>
                  <a:close/>
                  <a:moveTo>
                    <a:pt x="24992" y="87779"/>
                  </a:moveTo>
                  <a:lnTo>
                    <a:pt x="24992" y="93713"/>
                  </a:lnTo>
                  <a:lnTo>
                    <a:pt x="19058" y="93713"/>
                  </a:lnTo>
                  <a:lnTo>
                    <a:pt x="19058" y="87779"/>
                  </a:lnTo>
                  <a:close/>
                  <a:moveTo>
                    <a:pt x="31242" y="87779"/>
                  </a:moveTo>
                  <a:lnTo>
                    <a:pt x="31242" y="93713"/>
                  </a:lnTo>
                  <a:lnTo>
                    <a:pt x="25305" y="93713"/>
                  </a:lnTo>
                  <a:lnTo>
                    <a:pt x="25305" y="87779"/>
                  </a:lnTo>
                  <a:close/>
                  <a:moveTo>
                    <a:pt x="37489" y="87779"/>
                  </a:moveTo>
                  <a:lnTo>
                    <a:pt x="37489" y="93713"/>
                  </a:lnTo>
                  <a:lnTo>
                    <a:pt x="31553" y="93713"/>
                  </a:lnTo>
                  <a:lnTo>
                    <a:pt x="31553" y="87779"/>
                  </a:lnTo>
                  <a:close/>
                  <a:moveTo>
                    <a:pt x="43737" y="87779"/>
                  </a:moveTo>
                  <a:lnTo>
                    <a:pt x="43737" y="93713"/>
                  </a:lnTo>
                  <a:lnTo>
                    <a:pt x="37802" y="93713"/>
                  </a:lnTo>
                  <a:lnTo>
                    <a:pt x="37802" y="87779"/>
                  </a:lnTo>
                  <a:close/>
                  <a:moveTo>
                    <a:pt x="49985" y="87779"/>
                  </a:moveTo>
                  <a:lnTo>
                    <a:pt x="49985" y="93713"/>
                  </a:lnTo>
                  <a:lnTo>
                    <a:pt x="44049" y="93713"/>
                  </a:lnTo>
                  <a:lnTo>
                    <a:pt x="44049" y="87779"/>
                  </a:lnTo>
                  <a:close/>
                  <a:moveTo>
                    <a:pt x="56232" y="87779"/>
                  </a:moveTo>
                  <a:lnTo>
                    <a:pt x="56232" y="93713"/>
                  </a:lnTo>
                  <a:lnTo>
                    <a:pt x="50296" y="93713"/>
                  </a:lnTo>
                  <a:lnTo>
                    <a:pt x="50296" y="87779"/>
                  </a:lnTo>
                  <a:close/>
                  <a:moveTo>
                    <a:pt x="62480" y="87779"/>
                  </a:moveTo>
                  <a:lnTo>
                    <a:pt x="62480" y="93713"/>
                  </a:lnTo>
                  <a:lnTo>
                    <a:pt x="56545" y="93713"/>
                  </a:lnTo>
                  <a:lnTo>
                    <a:pt x="56545" y="87779"/>
                  </a:lnTo>
                  <a:close/>
                  <a:moveTo>
                    <a:pt x="68727" y="87779"/>
                  </a:moveTo>
                  <a:lnTo>
                    <a:pt x="68727" y="93713"/>
                  </a:lnTo>
                  <a:lnTo>
                    <a:pt x="62792" y="93713"/>
                  </a:lnTo>
                  <a:lnTo>
                    <a:pt x="62792" y="87779"/>
                  </a:lnTo>
                  <a:close/>
                  <a:moveTo>
                    <a:pt x="74975" y="87779"/>
                  </a:moveTo>
                  <a:lnTo>
                    <a:pt x="74975" y="93713"/>
                  </a:lnTo>
                  <a:lnTo>
                    <a:pt x="69039" y="93713"/>
                  </a:lnTo>
                  <a:lnTo>
                    <a:pt x="69039" y="87779"/>
                  </a:lnTo>
                  <a:close/>
                  <a:moveTo>
                    <a:pt x="81223" y="87779"/>
                  </a:moveTo>
                  <a:lnTo>
                    <a:pt x="81223" y="93713"/>
                  </a:lnTo>
                  <a:lnTo>
                    <a:pt x="75286" y="93713"/>
                  </a:lnTo>
                  <a:lnTo>
                    <a:pt x="75286" y="87779"/>
                  </a:lnTo>
                  <a:close/>
                  <a:moveTo>
                    <a:pt x="87470" y="87779"/>
                  </a:moveTo>
                  <a:lnTo>
                    <a:pt x="87470" y="93713"/>
                  </a:lnTo>
                  <a:lnTo>
                    <a:pt x="81535" y="93713"/>
                  </a:lnTo>
                  <a:lnTo>
                    <a:pt x="81535" y="87779"/>
                  </a:lnTo>
                  <a:close/>
                  <a:moveTo>
                    <a:pt x="93718" y="87779"/>
                  </a:moveTo>
                  <a:lnTo>
                    <a:pt x="93718" y="93713"/>
                  </a:lnTo>
                  <a:lnTo>
                    <a:pt x="87784" y="93713"/>
                  </a:lnTo>
                  <a:lnTo>
                    <a:pt x="87784" y="87779"/>
                  </a:lnTo>
                  <a:close/>
                  <a:moveTo>
                    <a:pt x="162445" y="87779"/>
                  </a:moveTo>
                  <a:lnTo>
                    <a:pt x="162445" y="93713"/>
                  </a:lnTo>
                  <a:lnTo>
                    <a:pt x="156509" y="93713"/>
                  </a:lnTo>
                  <a:lnTo>
                    <a:pt x="156509" y="87779"/>
                  </a:lnTo>
                  <a:close/>
                  <a:moveTo>
                    <a:pt x="168692" y="87779"/>
                  </a:moveTo>
                  <a:lnTo>
                    <a:pt x="168692" y="93713"/>
                  </a:lnTo>
                  <a:lnTo>
                    <a:pt x="162756" y="93713"/>
                  </a:lnTo>
                  <a:lnTo>
                    <a:pt x="162756" y="87779"/>
                  </a:lnTo>
                  <a:close/>
                  <a:moveTo>
                    <a:pt x="174939" y="87779"/>
                  </a:moveTo>
                  <a:lnTo>
                    <a:pt x="174939" y="93713"/>
                  </a:lnTo>
                  <a:lnTo>
                    <a:pt x="169005" y="93713"/>
                  </a:lnTo>
                  <a:lnTo>
                    <a:pt x="169005" y="87779"/>
                  </a:lnTo>
                  <a:close/>
                  <a:moveTo>
                    <a:pt x="181186" y="87779"/>
                  </a:moveTo>
                  <a:lnTo>
                    <a:pt x="181186" y="93713"/>
                  </a:lnTo>
                  <a:lnTo>
                    <a:pt x="175252" y="93713"/>
                  </a:lnTo>
                  <a:lnTo>
                    <a:pt x="175252" y="87779"/>
                  </a:lnTo>
                  <a:close/>
                  <a:moveTo>
                    <a:pt x="187435" y="87779"/>
                  </a:moveTo>
                  <a:lnTo>
                    <a:pt x="187435" y="93713"/>
                  </a:lnTo>
                  <a:lnTo>
                    <a:pt x="181499" y="93713"/>
                  </a:lnTo>
                  <a:lnTo>
                    <a:pt x="181499" y="87779"/>
                  </a:lnTo>
                  <a:close/>
                  <a:moveTo>
                    <a:pt x="193684" y="87779"/>
                  </a:moveTo>
                  <a:lnTo>
                    <a:pt x="193684" y="93713"/>
                  </a:lnTo>
                  <a:lnTo>
                    <a:pt x="187749" y="93713"/>
                  </a:lnTo>
                  <a:lnTo>
                    <a:pt x="187749" y="87779"/>
                  </a:lnTo>
                  <a:close/>
                  <a:moveTo>
                    <a:pt x="199931" y="87779"/>
                  </a:moveTo>
                  <a:lnTo>
                    <a:pt x="199931" y="93713"/>
                  </a:lnTo>
                  <a:lnTo>
                    <a:pt x="193996" y="93713"/>
                  </a:lnTo>
                  <a:lnTo>
                    <a:pt x="193996" y="87779"/>
                  </a:lnTo>
                  <a:close/>
                  <a:moveTo>
                    <a:pt x="206180" y="87779"/>
                  </a:moveTo>
                  <a:lnTo>
                    <a:pt x="206180" y="93713"/>
                  </a:lnTo>
                  <a:lnTo>
                    <a:pt x="200244" y="93713"/>
                  </a:lnTo>
                  <a:lnTo>
                    <a:pt x="200244" y="87779"/>
                  </a:lnTo>
                  <a:close/>
                  <a:moveTo>
                    <a:pt x="212427" y="87779"/>
                  </a:moveTo>
                  <a:lnTo>
                    <a:pt x="212427" y="93713"/>
                  </a:lnTo>
                  <a:lnTo>
                    <a:pt x="206491" y="93713"/>
                  </a:lnTo>
                  <a:lnTo>
                    <a:pt x="206491" y="87779"/>
                  </a:lnTo>
                  <a:close/>
                  <a:moveTo>
                    <a:pt x="99967" y="87781"/>
                  </a:moveTo>
                  <a:lnTo>
                    <a:pt x="99967" y="93717"/>
                  </a:lnTo>
                  <a:lnTo>
                    <a:pt x="94031" y="93717"/>
                  </a:lnTo>
                  <a:lnTo>
                    <a:pt x="94031" y="87781"/>
                  </a:lnTo>
                  <a:close/>
                  <a:moveTo>
                    <a:pt x="106214" y="87781"/>
                  </a:moveTo>
                  <a:lnTo>
                    <a:pt x="106214" y="93717"/>
                  </a:lnTo>
                  <a:lnTo>
                    <a:pt x="100278" y="93717"/>
                  </a:lnTo>
                  <a:lnTo>
                    <a:pt x="100278" y="87781"/>
                  </a:lnTo>
                  <a:close/>
                  <a:moveTo>
                    <a:pt x="112461" y="87781"/>
                  </a:moveTo>
                  <a:lnTo>
                    <a:pt x="112461" y="93717"/>
                  </a:lnTo>
                  <a:lnTo>
                    <a:pt x="106527" y="93717"/>
                  </a:lnTo>
                  <a:lnTo>
                    <a:pt x="106527" y="87781"/>
                  </a:lnTo>
                  <a:close/>
                  <a:moveTo>
                    <a:pt x="118710" y="87781"/>
                  </a:moveTo>
                  <a:lnTo>
                    <a:pt x="118710" y="93717"/>
                  </a:lnTo>
                  <a:lnTo>
                    <a:pt x="112774" y="93717"/>
                  </a:lnTo>
                  <a:lnTo>
                    <a:pt x="112774" y="87781"/>
                  </a:lnTo>
                  <a:close/>
                  <a:moveTo>
                    <a:pt x="124957" y="87781"/>
                  </a:moveTo>
                  <a:lnTo>
                    <a:pt x="124957" y="93717"/>
                  </a:lnTo>
                  <a:lnTo>
                    <a:pt x="119021" y="93717"/>
                  </a:lnTo>
                  <a:lnTo>
                    <a:pt x="119021" y="87781"/>
                  </a:lnTo>
                  <a:close/>
                  <a:moveTo>
                    <a:pt x="131204" y="87781"/>
                  </a:moveTo>
                  <a:lnTo>
                    <a:pt x="131204" y="93717"/>
                  </a:lnTo>
                  <a:lnTo>
                    <a:pt x="125270" y="93717"/>
                  </a:lnTo>
                  <a:lnTo>
                    <a:pt x="125270" y="87781"/>
                  </a:lnTo>
                  <a:close/>
                  <a:moveTo>
                    <a:pt x="137451" y="87781"/>
                  </a:moveTo>
                  <a:lnTo>
                    <a:pt x="137451" y="93717"/>
                  </a:lnTo>
                  <a:lnTo>
                    <a:pt x="131517" y="93717"/>
                  </a:lnTo>
                  <a:lnTo>
                    <a:pt x="131517" y="87781"/>
                  </a:lnTo>
                  <a:close/>
                  <a:moveTo>
                    <a:pt x="143702" y="87781"/>
                  </a:moveTo>
                  <a:lnTo>
                    <a:pt x="143702" y="93717"/>
                  </a:lnTo>
                  <a:lnTo>
                    <a:pt x="137766" y="93717"/>
                  </a:lnTo>
                  <a:lnTo>
                    <a:pt x="137766" y="87781"/>
                  </a:lnTo>
                  <a:close/>
                  <a:moveTo>
                    <a:pt x="149949" y="87781"/>
                  </a:moveTo>
                  <a:lnTo>
                    <a:pt x="149949" y="93717"/>
                  </a:lnTo>
                  <a:lnTo>
                    <a:pt x="144015" y="93717"/>
                  </a:lnTo>
                  <a:lnTo>
                    <a:pt x="144015" y="87781"/>
                  </a:lnTo>
                  <a:close/>
                  <a:moveTo>
                    <a:pt x="156196" y="87781"/>
                  </a:moveTo>
                  <a:lnTo>
                    <a:pt x="156196" y="93717"/>
                  </a:lnTo>
                  <a:lnTo>
                    <a:pt x="150262" y="93717"/>
                  </a:lnTo>
                  <a:lnTo>
                    <a:pt x="150262" y="87781"/>
                  </a:lnTo>
                  <a:close/>
                  <a:moveTo>
                    <a:pt x="218674" y="87781"/>
                  </a:moveTo>
                  <a:lnTo>
                    <a:pt x="218674" y="93717"/>
                  </a:lnTo>
                  <a:lnTo>
                    <a:pt x="212739" y="93717"/>
                  </a:lnTo>
                  <a:lnTo>
                    <a:pt x="212739" y="87781"/>
                  </a:lnTo>
                  <a:close/>
                  <a:moveTo>
                    <a:pt x="224921" y="87781"/>
                  </a:moveTo>
                  <a:lnTo>
                    <a:pt x="224921" y="93717"/>
                  </a:lnTo>
                  <a:lnTo>
                    <a:pt x="218987" y="93717"/>
                  </a:lnTo>
                  <a:lnTo>
                    <a:pt x="218987" y="87781"/>
                  </a:lnTo>
                  <a:close/>
                  <a:moveTo>
                    <a:pt x="231170" y="87781"/>
                  </a:moveTo>
                  <a:lnTo>
                    <a:pt x="231170" y="93717"/>
                  </a:lnTo>
                  <a:lnTo>
                    <a:pt x="225234" y="93717"/>
                  </a:lnTo>
                  <a:lnTo>
                    <a:pt x="225234" y="87781"/>
                  </a:lnTo>
                  <a:close/>
                  <a:moveTo>
                    <a:pt x="237417" y="87781"/>
                  </a:moveTo>
                  <a:lnTo>
                    <a:pt x="237417" y="93717"/>
                  </a:lnTo>
                  <a:lnTo>
                    <a:pt x="231481" y="93717"/>
                  </a:lnTo>
                  <a:lnTo>
                    <a:pt x="231481" y="87781"/>
                  </a:lnTo>
                  <a:close/>
                  <a:moveTo>
                    <a:pt x="243664" y="87781"/>
                  </a:moveTo>
                  <a:lnTo>
                    <a:pt x="243664" y="93717"/>
                  </a:lnTo>
                  <a:lnTo>
                    <a:pt x="237729" y="93717"/>
                  </a:lnTo>
                  <a:lnTo>
                    <a:pt x="237729" y="87781"/>
                  </a:lnTo>
                  <a:close/>
                  <a:moveTo>
                    <a:pt x="249911" y="87781"/>
                  </a:moveTo>
                  <a:lnTo>
                    <a:pt x="249911" y="93717"/>
                  </a:lnTo>
                  <a:lnTo>
                    <a:pt x="243977" y="93717"/>
                  </a:lnTo>
                  <a:lnTo>
                    <a:pt x="243977" y="87781"/>
                  </a:lnTo>
                  <a:close/>
                  <a:moveTo>
                    <a:pt x="256161" y="87781"/>
                  </a:moveTo>
                  <a:lnTo>
                    <a:pt x="256161" y="93717"/>
                  </a:lnTo>
                  <a:lnTo>
                    <a:pt x="250225" y="93717"/>
                  </a:lnTo>
                  <a:lnTo>
                    <a:pt x="250225" y="87781"/>
                  </a:lnTo>
                  <a:close/>
                  <a:moveTo>
                    <a:pt x="262409" y="87781"/>
                  </a:moveTo>
                  <a:lnTo>
                    <a:pt x="262409" y="93717"/>
                  </a:lnTo>
                  <a:lnTo>
                    <a:pt x="256474" y="93717"/>
                  </a:lnTo>
                  <a:lnTo>
                    <a:pt x="256474" y="87781"/>
                  </a:lnTo>
                  <a:close/>
                  <a:moveTo>
                    <a:pt x="268656" y="87781"/>
                  </a:moveTo>
                  <a:lnTo>
                    <a:pt x="268656" y="93717"/>
                  </a:lnTo>
                  <a:lnTo>
                    <a:pt x="262721" y="93717"/>
                  </a:lnTo>
                  <a:lnTo>
                    <a:pt x="262721" y="87781"/>
                  </a:lnTo>
                  <a:close/>
                  <a:moveTo>
                    <a:pt x="274904" y="87781"/>
                  </a:moveTo>
                  <a:lnTo>
                    <a:pt x="274904" y="93717"/>
                  </a:lnTo>
                  <a:lnTo>
                    <a:pt x="268968" y="93717"/>
                  </a:lnTo>
                  <a:lnTo>
                    <a:pt x="268968" y="87781"/>
                  </a:lnTo>
                  <a:close/>
                  <a:moveTo>
                    <a:pt x="6251" y="94028"/>
                  </a:moveTo>
                  <a:lnTo>
                    <a:pt x="6251" y="99964"/>
                  </a:lnTo>
                  <a:lnTo>
                    <a:pt x="315" y="99964"/>
                  </a:lnTo>
                  <a:lnTo>
                    <a:pt x="315" y="94028"/>
                  </a:lnTo>
                  <a:close/>
                  <a:moveTo>
                    <a:pt x="12498" y="94028"/>
                  </a:moveTo>
                  <a:lnTo>
                    <a:pt x="12498" y="99964"/>
                  </a:lnTo>
                  <a:lnTo>
                    <a:pt x="6562" y="99964"/>
                  </a:lnTo>
                  <a:lnTo>
                    <a:pt x="6562" y="94028"/>
                  </a:lnTo>
                  <a:close/>
                  <a:moveTo>
                    <a:pt x="18745" y="94028"/>
                  </a:moveTo>
                  <a:lnTo>
                    <a:pt x="18745" y="99964"/>
                  </a:lnTo>
                  <a:lnTo>
                    <a:pt x="12810" y="99964"/>
                  </a:lnTo>
                  <a:lnTo>
                    <a:pt x="12810" y="94028"/>
                  </a:lnTo>
                  <a:close/>
                  <a:moveTo>
                    <a:pt x="24992" y="94028"/>
                  </a:moveTo>
                  <a:lnTo>
                    <a:pt x="24992" y="99964"/>
                  </a:lnTo>
                  <a:lnTo>
                    <a:pt x="19058" y="99964"/>
                  </a:lnTo>
                  <a:lnTo>
                    <a:pt x="19058" y="94028"/>
                  </a:lnTo>
                  <a:close/>
                  <a:moveTo>
                    <a:pt x="31242" y="94028"/>
                  </a:moveTo>
                  <a:lnTo>
                    <a:pt x="31242" y="99964"/>
                  </a:lnTo>
                  <a:lnTo>
                    <a:pt x="25305" y="99964"/>
                  </a:lnTo>
                  <a:lnTo>
                    <a:pt x="25305" y="94028"/>
                  </a:lnTo>
                  <a:close/>
                  <a:moveTo>
                    <a:pt x="37489" y="94028"/>
                  </a:moveTo>
                  <a:lnTo>
                    <a:pt x="37489" y="99964"/>
                  </a:lnTo>
                  <a:lnTo>
                    <a:pt x="31553" y="99964"/>
                  </a:lnTo>
                  <a:lnTo>
                    <a:pt x="31553" y="94028"/>
                  </a:lnTo>
                  <a:close/>
                  <a:moveTo>
                    <a:pt x="43737" y="94028"/>
                  </a:moveTo>
                  <a:lnTo>
                    <a:pt x="43737" y="99964"/>
                  </a:lnTo>
                  <a:lnTo>
                    <a:pt x="37802" y="99964"/>
                  </a:lnTo>
                  <a:lnTo>
                    <a:pt x="37802" y="94028"/>
                  </a:lnTo>
                  <a:close/>
                  <a:moveTo>
                    <a:pt x="49985" y="94028"/>
                  </a:moveTo>
                  <a:lnTo>
                    <a:pt x="49985" y="99964"/>
                  </a:lnTo>
                  <a:lnTo>
                    <a:pt x="44049" y="99964"/>
                  </a:lnTo>
                  <a:lnTo>
                    <a:pt x="44049" y="94028"/>
                  </a:lnTo>
                  <a:close/>
                  <a:moveTo>
                    <a:pt x="56232" y="94028"/>
                  </a:moveTo>
                  <a:lnTo>
                    <a:pt x="56232" y="99964"/>
                  </a:lnTo>
                  <a:lnTo>
                    <a:pt x="50296" y="99964"/>
                  </a:lnTo>
                  <a:lnTo>
                    <a:pt x="50296" y="94028"/>
                  </a:lnTo>
                  <a:close/>
                  <a:moveTo>
                    <a:pt x="62480" y="94028"/>
                  </a:moveTo>
                  <a:lnTo>
                    <a:pt x="62480" y="99964"/>
                  </a:lnTo>
                  <a:lnTo>
                    <a:pt x="56545" y="99964"/>
                  </a:lnTo>
                  <a:lnTo>
                    <a:pt x="56545" y="94028"/>
                  </a:lnTo>
                  <a:close/>
                  <a:moveTo>
                    <a:pt x="68727" y="94028"/>
                  </a:moveTo>
                  <a:lnTo>
                    <a:pt x="68727" y="99964"/>
                  </a:lnTo>
                  <a:lnTo>
                    <a:pt x="62792" y="99964"/>
                  </a:lnTo>
                  <a:lnTo>
                    <a:pt x="62792" y="94028"/>
                  </a:lnTo>
                  <a:close/>
                  <a:moveTo>
                    <a:pt x="74975" y="94028"/>
                  </a:moveTo>
                  <a:lnTo>
                    <a:pt x="74975" y="99964"/>
                  </a:lnTo>
                  <a:lnTo>
                    <a:pt x="69039" y="99964"/>
                  </a:lnTo>
                  <a:lnTo>
                    <a:pt x="69039" y="94028"/>
                  </a:lnTo>
                  <a:close/>
                  <a:moveTo>
                    <a:pt x="81223" y="94028"/>
                  </a:moveTo>
                  <a:lnTo>
                    <a:pt x="81223" y="99964"/>
                  </a:lnTo>
                  <a:lnTo>
                    <a:pt x="75286" y="99964"/>
                  </a:lnTo>
                  <a:lnTo>
                    <a:pt x="75286" y="94028"/>
                  </a:lnTo>
                  <a:close/>
                  <a:moveTo>
                    <a:pt x="87470" y="94028"/>
                  </a:moveTo>
                  <a:lnTo>
                    <a:pt x="87470" y="99964"/>
                  </a:lnTo>
                  <a:lnTo>
                    <a:pt x="81535" y="99964"/>
                  </a:lnTo>
                  <a:lnTo>
                    <a:pt x="81535" y="94028"/>
                  </a:lnTo>
                  <a:close/>
                  <a:moveTo>
                    <a:pt x="93718" y="94028"/>
                  </a:moveTo>
                  <a:lnTo>
                    <a:pt x="93718" y="99964"/>
                  </a:lnTo>
                  <a:lnTo>
                    <a:pt x="87784" y="99964"/>
                  </a:lnTo>
                  <a:lnTo>
                    <a:pt x="87784" y="94028"/>
                  </a:lnTo>
                  <a:close/>
                  <a:moveTo>
                    <a:pt x="99967" y="94028"/>
                  </a:moveTo>
                  <a:lnTo>
                    <a:pt x="99967" y="99964"/>
                  </a:lnTo>
                  <a:lnTo>
                    <a:pt x="94031" y="99964"/>
                  </a:lnTo>
                  <a:lnTo>
                    <a:pt x="94031" y="94028"/>
                  </a:lnTo>
                  <a:close/>
                  <a:moveTo>
                    <a:pt x="106214" y="94029"/>
                  </a:moveTo>
                  <a:lnTo>
                    <a:pt x="106214" y="99964"/>
                  </a:lnTo>
                  <a:lnTo>
                    <a:pt x="100278" y="99964"/>
                  </a:lnTo>
                  <a:lnTo>
                    <a:pt x="100278" y="94029"/>
                  </a:lnTo>
                  <a:close/>
                  <a:moveTo>
                    <a:pt x="112461" y="94029"/>
                  </a:moveTo>
                  <a:lnTo>
                    <a:pt x="112461" y="99964"/>
                  </a:lnTo>
                  <a:lnTo>
                    <a:pt x="106527" y="99964"/>
                  </a:lnTo>
                  <a:lnTo>
                    <a:pt x="106527" y="94029"/>
                  </a:lnTo>
                  <a:close/>
                  <a:moveTo>
                    <a:pt x="118710" y="94029"/>
                  </a:moveTo>
                  <a:lnTo>
                    <a:pt x="118710" y="99964"/>
                  </a:lnTo>
                  <a:lnTo>
                    <a:pt x="112774" y="99964"/>
                  </a:lnTo>
                  <a:lnTo>
                    <a:pt x="112774" y="94029"/>
                  </a:lnTo>
                  <a:close/>
                  <a:moveTo>
                    <a:pt x="124957" y="94029"/>
                  </a:moveTo>
                  <a:lnTo>
                    <a:pt x="124957" y="99964"/>
                  </a:lnTo>
                  <a:lnTo>
                    <a:pt x="119021" y="99964"/>
                  </a:lnTo>
                  <a:lnTo>
                    <a:pt x="119021" y="94029"/>
                  </a:lnTo>
                  <a:close/>
                  <a:moveTo>
                    <a:pt x="131204" y="94029"/>
                  </a:moveTo>
                  <a:lnTo>
                    <a:pt x="131204" y="99964"/>
                  </a:lnTo>
                  <a:lnTo>
                    <a:pt x="125270" y="99964"/>
                  </a:lnTo>
                  <a:lnTo>
                    <a:pt x="125270" y="94029"/>
                  </a:lnTo>
                  <a:close/>
                  <a:moveTo>
                    <a:pt x="137451" y="94029"/>
                  </a:moveTo>
                  <a:lnTo>
                    <a:pt x="137451" y="99964"/>
                  </a:lnTo>
                  <a:lnTo>
                    <a:pt x="131517" y="99964"/>
                  </a:lnTo>
                  <a:lnTo>
                    <a:pt x="131517" y="94029"/>
                  </a:lnTo>
                  <a:close/>
                  <a:moveTo>
                    <a:pt x="143702" y="94029"/>
                  </a:moveTo>
                  <a:lnTo>
                    <a:pt x="143702" y="99964"/>
                  </a:lnTo>
                  <a:lnTo>
                    <a:pt x="137766" y="99964"/>
                  </a:lnTo>
                  <a:lnTo>
                    <a:pt x="137766" y="94029"/>
                  </a:lnTo>
                  <a:close/>
                  <a:moveTo>
                    <a:pt x="149949" y="94029"/>
                  </a:moveTo>
                  <a:lnTo>
                    <a:pt x="149949" y="99964"/>
                  </a:lnTo>
                  <a:lnTo>
                    <a:pt x="144015" y="99964"/>
                  </a:lnTo>
                  <a:lnTo>
                    <a:pt x="144015" y="94029"/>
                  </a:lnTo>
                  <a:close/>
                  <a:moveTo>
                    <a:pt x="156196" y="94029"/>
                  </a:moveTo>
                  <a:lnTo>
                    <a:pt x="156196" y="99964"/>
                  </a:lnTo>
                  <a:lnTo>
                    <a:pt x="150262" y="99964"/>
                  </a:lnTo>
                  <a:lnTo>
                    <a:pt x="150262" y="94029"/>
                  </a:lnTo>
                  <a:close/>
                  <a:moveTo>
                    <a:pt x="162445" y="94028"/>
                  </a:moveTo>
                  <a:lnTo>
                    <a:pt x="162445" y="99964"/>
                  </a:lnTo>
                  <a:lnTo>
                    <a:pt x="156509" y="99964"/>
                  </a:lnTo>
                  <a:lnTo>
                    <a:pt x="156509" y="94028"/>
                  </a:lnTo>
                  <a:close/>
                  <a:moveTo>
                    <a:pt x="168692" y="94028"/>
                  </a:moveTo>
                  <a:lnTo>
                    <a:pt x="168692" y="99964"/>
                  </a:lnTo>
                  <a:lnTo>
                    <a:pt x="162756" y="99964"/>
                  </a:lnTo>
                  <a:lnTo>
                    <a:pt x="162756" y="94028"/>
                  </a:lnTo>
                  <a:close/>
                  <a:moveTo>
                    <a:pt x="174939" y="94028"/>
                  </a:moveTo>
                  <a:lnTo>
                    <a:pt x="174939" y="99964"/>
                  </a:lnTo>
                  <a:lnTo>
                    <a:pt x="169005" y="99964"/>
                  </a:lnTo>
                  <a:lnTo>
                    <a:pt x="169005" y="94028"/>
                  </a:lnTo>
                  <a:close/>
                  <a:moveTo>
                    <a:pt x="181186" y="94028"/>
                  </a:moveTo>
                  <a:lnTo>
                    <a:pt x="181186" y="99964"/>
                  </a:lnTo>
                  <a:lnTo>
                    <a:pt x="175252" y="99964"/>
                  </a:lnTo>
                  <a:lnTo>
                    <a:pt x="175252" y="94028"/>
                  </a:lnTo>
                  <a:close/>
                  <a:moveTo>
                    <a:pt x="187435" y="94028"/>
                  </a:moveTo>
                  <a:lnTo>
                    <a:pt x="187435" y="99964"/>
                  </a:lnTo>
                  <a:lnTo>
                    <a:pt x="181499" y="99964"/>
                  </a:lnTo>
                  <a:lnTo>
                    <a:pt x="181499" y="94028"/>
                  </a:lnTo>
                  <a:close/>
                  <a:moveTo>
                    <a:pt x="193684" y="94028"/>
                  </a:moveTo>
                  <a:lnTo>
                    <a:pt x="193684" y="99964"/>
                  </a:lnTo>
                  <a:lnTo>
                    <a:pt x="187749" y="99964"/>
                  </a:lnTo>
                  <a:lnTo>
                    <a:pt x="187749" y="94028"/>
                  </a:lnTo>
                  <a:close/>
                  <a:moveTo>
                    <a:pt x="199931" y="94028"/>
                  </a:moveTo>
                  <a:lnTo>
                    <a:pt x="199931" y="99964"/>
                  </a:lnTo>
                  <a:lnTo>
                    <a:pt x="193996" y="99964"/>
                  </a:lnTo>
                  <a:lnTo>
                    <a:pt x="193996" y="94028"/>
                  </a:lnTo>
                  <a:close/>
                  <a:moveTo>
                    <a:pt x="206180" y="94028"/>
                  </a:moveTo>
                  <a:lnTo>
                    <a:pt x="206180" y="99964"/>
                  </a:lnTo>
                  <a:lnTo>
                    <a:pt x="200244" y="99964"/>
                  </a:lnTo>
                  <a:lnTo>
                    <a:pt x="200244" y="94028"/>
                  </a:lnTo>
                  <a:close/>
                  <a:moveTo>
                    <a:pt x="212427" y="94028"/>
                  </a:moveTo>
                  <a:lnTo>
                    <a:pt x="212427" y="99964"/>
                  </a:lnTo>
                  <a:lnTo>
                    <a:pt x="206491" y="99964"/>
                  </a:lnTo>
                  <a:lnTo>
                    <a:pt x="206491" y="94028"/>
                  </a:lnTo>
                  <a:close/>
                  <a:moveTo>
                    <a:pt x="218674" y="94028"/>
                  </a:moveTo>
                  <a:lnTo>
                    <a:pt x="218674" y="99964"/>
                  </a:lnTo>
                  <a:lnTo>
                    <a:pt x="212739" y="99964"/>
                  </a:lnTo>
                  <a:lnTo>
                    <a:pt x="212739" y="94028"/>
                  </a:lnTo>
                  <a:close/>
                  <a:moveTo>
                    <a:pt x="224921" y="94029"/>
                  </a:moveTo>
                  <a:lnTo>
                    <a:pt x="224921" y="99964"/>
                  </a:lnTo>
                  <a:lnTo>
                    <a:pt x="218987" y="99964"/>
                  </a:lnTo>
                  <a:lnTo>
                    <a:pt x="218987" y="94029"/>
                  </a:lnTo>
                  <a:close/>
                  <a:moveTo>
                    <a:pt x="231170" y="94029"/>
                  </a:moveTo>
                  <a:lnTo>
                    <a:pt x="231170" y="99964"/>
                  </a:lnTo>
                  <a:lnTo>
                    <a:pt x="225234" y="99964"/>
                  </a:lnTo>
                  <a:lnTo>
                    <a:pt x="225234" y="94029"/>
                  </a:lnTo>
                  <a:close/>
                  <a:moveTo>
                    <a:pt x="237417" y="94029"/>
                  </a:moveTo>
                  <a:lnTo>
                    <a:pt x="237417" y="99964"/>
                  </a:lnTo>
                  <a:lnTo>
                    <a:pt x="231481" y="99964"/>
                  </a:lnTo>
                  <a:lnTo>
                    <a:pt x="231481" y="94029"/>
                  </a:lnTo>
                  <a:close/>
                  <a:moveTo>
                    <a:pt x="243664" y="94029"/>
                  </a:moveTo>
                  <a:lnTo>
                    <a:pt x="243664" y="99964"/>
                  </a:lnTo>
                  <a:lnTo>
                    <a:pt x="237729" y="99964"/>
                  </a:lnTo>
                  <a:lnTo>
                    <a:pt x="237729" y="94029"/>
                  </a:lnTo>
                  <a:close/>
                  <a:moveTo>
                    <a:pt x="249911" y="94029"/>
                  </a:moveTo>
                  <a:lnTo>
                    <a:pt x="249911" y="99964"/>
                  </a:lnTo>
                  <a:lnTo>
                    <a:pt x="243977" y="99964"/>
                  </a:lnTo>
                  <a:lnTo>
                    <a:pt x="243977" y="94029"/>
                  </a:lnTo>
                  <a:close/>
                  <a:moveTo>
                    <a:pt x="256161" y="94029"/>
                  </a:moveTo>
                  <a:lnTo>
                    <a:pt x="256161" y="99964"/>
                  </a:lnTo>
                  <a:lnTo>
                    <a:pt x="250225" y="99964"/>
                  </a:lnTo>
                  <a:lnTo>
                    <a:pt x="250225" y="94029"/>
                  </a:lnTo>
                  <a:close/>
                  <a:moveTo>
                    <a:pt x="262409" y="94029"/>
                  </a:moveTo>
                  <a:lnTo>
                    <a:pt x="262409" y="99964"/>
                  </a:lnTo>
                  <a:lnTo>
                    <a:pt x="256474" y="99964"/>
                  </a:lnTo>
                  <a:lnTo>
                    <a:pt x="256474" y="94029"/>
                  </a:lnTo>
                  <a:close/>
                  <a:moveTo>
                    <a:pt x="268656" y="94029"/>
                  </a:moveTo>
                  <a:lnTo>
                    <a:pt x="268656" y="99964"/>
                  </a:lnTo>
                  <a:lnTo>
                    <a:pt x="262721" y="99964"/>
                  </a:lnTo>
                  <a:lnTo>
                    <a:pt x="262721" y="94029"/>
                  </a:lnTo>
                  <a:close/>
                  <a:moveTo>
                    <a:pt x="274904" y="94029"/>
                  </a:moveTo>
                  <a:lnTo>
                    <a:pt x="274904" y="99964"/>
                  </a:lnTo>
                  <a:lnTo>
                    <a:pt x="268968" y="99964"/>
                  </a:lnTo>
                  <a:lnTo>
                    <a:pt x="268968" y="94029"/>
                  </a:lnTo>
                  <a:close/>
                  <a:moveTo>
                    <a:pt x="6251" y="100276"/>
                  </a:moveTo>
                  <a:lnTo>
                    <a:pt x="6251" y="106211"/>
                  </a:lnTo>
                  <a:lnTo>
                    <a:pt x="315" y="106211"/>
                  </a:lnTo>
                  <a:lnTo>
                    <a:pt x="315" y="100276"/>
                  </a:lnTo>
                  <a:close/>
                  <a:moveTo>
                    <a:pt x="12498" y="100276"/>
                  </a:moveTo>
                  <a:lnTo>
                    <a:pt x="12498" y="106211"/>
                  </a:lnTo>
                  <a:lnTo>
                    <a:pt x="6562" y="106211"/>
                  </a:lnTo>
                  <a:lnTo>
                    <a:pt x="6562" y="100276"/>
                  </a:lnTo>
                  <a:close/>
                  <a:moveTo>
                    <a:pt x="18745" y="100276"/>
                  </a:moveTo>
                  <a:lnTo>
                    <a:pt x="18745" y="106211"/>
                  </a:lnTo>
                  <a:lnTo>
                    <a:pt x="12810" y="106211"/>
                  </a:lnTo>
                  <a:lnTo>
                    <a:pt x="12810" y="100276"/>
                  </a:lnTo>
                  <a:close/>
                  <a:moveTo>
                    <a:pt x="24992" y="100276"/>
                  </a:moveTo>
                  <a:lnTo>
                    <a:pt x="24992" y="106211"/>
                  </a:lnTo>
                  <a:lnTo>
                    <a:pt x="19058" y="106211"/>
                  </a:lnTo>
                  <a:lnTo>
                    <a:pt x="19058" y="100276"/>
                  </a:lnTo>
                  <a:close/>
                  <a:moveTo>
                    <a:pt x="31242" y="100276"/>
                  </a:moveTo>
                  <a:lnTo>
                    <a:pt x="31242" y="106211"/>
                  </a:lnTo>
                  <a:lnTo>
                    <a:pt x="25305" y="106211"/>
                  </a:lnTo>
                  <a:lnTo>
                    <a:pt x="25305" y="100276"/>
                  </a:lnTo>
                  <a:close/>
                  <a:moveTo>
                    <a:pt x="37489" y="100276"/>
                  </a:moveTo>
                  <a:lnTo>
                    <a:pt x="37489" y="106211"/>
                  </a:lnTo>
                  <a:lnTo>
                    <a:pt x="31553" y="106211"/>
                  </a:lnTo>
                  <a:lnTo>
                    <a:pt x="31553" y="100276"/>
                  </a:lnTo>
                  <a:close/>
                  <a:moveTo>
                    <a:pt x="43737" y="100276"/>
                  </a:moveTo>
                  <a:lnTo>
                    <a:pt x="43737" y="106211"/>
                  </a:lnTo>
                  <a:lnTo>
                    <a:pt x="37802" y="106211"/>
                  </a:lnTo>
                  <a:lnTo>
                    <a:pt x="37802" y="100276"/>
                  </a:lnTo>
                  <a:close/>
                  <a:moveTo>
                    <a:pt x="49985" y="100276"/>
                  </a:moveTo>
                  <a:lnTo>
                    <a:pt x="49985" y="106211"/>
                  </a:lnTo>
                  <a:lnTo>
                    <a:pt x="44049" y="106211"/>
                  </a:lnTo>
                  <a:lnTo>
                    <a:pt x="44049" y="100276"/>
                  </a:lnTo>
                  <a:close/>
                  <a:moveTo>
                    <a:pt x="56232" y="100276"/>
                  </a:moveTo>
                  <a:lnTo>
                    <a:pt x="56232" y="106211"/>
                  </a:lnTo>
                  <a:lnTo>
                    <a:pt x="50296" y="106211"/>
                  </a:lnTo>
                  <a:lnTo>
                    <a:pt x="50296" y="100276"/>
                  </a:lnTo>
                  <a:close/>
                  <a:moveTo>
                    <a:pt x="62480" y="100276"/>
                  </a:moveTo>
                  <a:lnTo>
                    <a:pt x="62480" y="106211"/>
                  </a:lnTo>
                  <a:lnTo>
                    <a:pt x="56545" y="106211"/>
                  </a:lnTo>
                  <a:lnTo>
                    <a:pt x="56545" y="100276"/>
                  </a:lnTo>
                  <a:close/>
                  <a:moveTo>
                    <a:pt x="68727" y="100276"/>
                  </a:moveTo>
                  <a:lnTo>
                    <a:pt x="68727" y="106211"/>
                  </a:lnTo>
                  <a:lnTo>
                    <a:pt x="62792" y="106211"/>
                  </a:lnTo>
                  <a:lnTo>
                    <a:pt x="62792" y="100276"/>
                  </a:lnTo>
                  <a:close/>
                  <a:moveTo>
                    <a:pt x="74975" y="100276"/>
                  </a:moveTo>
                  <a:lnTo>
                    <a:pt x="74975" y="106211"/>
                  </a:lnTo>
                  <a:lnTo>
                    <a:pt x="69039" y="106211"/>
                  </a:lnTo>
                  <a:lnTo>
                    <a:pt x="69039" y="100276"/>
                  </a:lnTo>
                  <a:close/>
                  <a:moveTo>
                    <a:pt x="81223" y="100276"/>
                  </a:moveTo>
                  <a:lnTo>
                    <a:pt x="81223" y="106211"/>
                  </a:lnTo>
                  <a:lnTo>
                    <a:pt x="75286" y="106211"/>
                  </a:lnTo>
                  <a:lnTo>
                    <a:pt x="75286" y="100276"/>
                  </a:lnTo>
                  <a:close/>
                  <a:moveTo>
                    <a:pt x="87470" y="100276"/>
                  </a:moveTo>
                  <a:lnTo>
                    <a:pt x="87470" y="106211"/>
                  </a:lnTo>
                  <a:lnTo>
                    <a:pt x="81535" y="106211"/>
                  </a:lnTo>
                  <a:lnTo>
                    <a:pt x="81535" y="100276"/>
                  </a:lnTo>
                  <a:close/>
                  <a:moveTo>
                    <a:pt x="93718" y="100276"/>
                  </a:moveTo>
                  <a:lnTo>
                    <a:pt x="93718" y="106211"/>
                  </a:lnTo>
                  <a:lnTo>
                    <a:pt x="87784" y="106211"/>
                  </a:lnTo>
                  <a:lnTo>
                    <a:pt x="87784" y="100276"/>
                  </a:lnTo>
                  <a:close/>
                  <a:moveTo>
                    <a:pt x="99967" y="100276"/>
                  </a:moveTo>
                  <a:lnTo>
                    <a:pt x="99967" y="106211"/>
                  </a:lnTo>
                  <a:lnTo>
                    <a:pt x="94031" y="106211"/>
                  </a:lnTo>
                  <a:lnTo>
                    <a:pt x="94031" y="100276"/>
                  </a:lnTo>
                  <a:close/>
                  <a:moveTo>
                    <a:pt x="106214" y="100276"/>
                  </a:moveTo>
                  <a:lnTo>
                    <a:pt x="106214" y="106211"/>
                  </a:lnTo>
                  <a:lnTo>
                    <a:pt x="100278" y="106211"/>
                  </a:lnTo>
                  <a:lnTo>
                    <a:pt x="100278" y="100276"/>
                  </a:lnTo>
                  <a:close/>
                  <a:moveTo>
                    <a:pt x="112461" y="100276"/>
                  </a:moveTo>
                  <a:lnTo>
                    <a:pt x="112461" y="106211"/>
                  </a:lnTo>
                  <a:lnTo>
                    <a:pt x="106527" y="106211"/>
                  </a:lnTo>
                  <a:lnTo>
                    <a:pt x="106527" y="100276"/>
                  </a:lnTo>
                  <a:close/>
                  <a:moveTo>
                    <a:pt x="118710" y="100276"/>
                  </a:moveTo>
                  <a:lnTo>
                    <a:pt x="118710" y="106211"/>
                  </a:lnTo>
                  <a:lnTo>
                    <a:pt x="112774" y="106211"/>
                  </a:lnTo>
                  <a:lnTo>
                    <a:pt x="112774" y="100276"/>
                  </a:lnTo>
                  <a:close/>
                  <a:moveTo>
                    <a:pt x="124957" y="100276"/>
                  </a:moveTo>
                  <a:lnTo>
                    <a:pt x="124957" y="106211"/>
                  </a:lnTo>
                  <a:lnTo>
                    <a:pt x="119021" y="106211"/>
                  </a:lnTo>
                  <a:lnTo>
                    <a:pt x="119021" y="100276"/>
                  </a:lnTo>
                  <a:close/>
                  <a:moveTo>
                    <a:pt x="131204" y="100276"/>
                  </a:moveTo>
                  <a:lnTo>
                    <a:pt x="131204" y="106211"/>
                  </a:lnTo>
                  <a:lnTo>
                    <a:pt x="125270" y="106211"/>
                  </a:lnTo>
                  <a:lnTo>
                    <a:pt x="125270" y="100276"/>
                  </a:lnTo>
                  <a:close/>
                  <a:moveTo>
                    <a:pt x="137451" y="100276"/>
                  </a:moveTo>
                  <a:lnTo>
                    <a:pt x="137451" y="106211"/>
                  </a:lnTo>
                  <a:lnTo>
                    <a:pt x="131517" y="106211"/>
                  </a:lnTo>
                  <a:lnTo>
                    <a:pt x="131517" y="100276"/>
                  </a:lnTo>
                  <a:close/>
                  <a:moveTo>
                    <a:pt x="143702" y="100276"/>
                  </a:moveTo>
                  <a:lnTo>
                    <a:pt x="143702" y="106211"/>
                  </a:lnTo>
                  <a:lnTo>
                    <a:pt x="137766" y="106211"/>
                  </a:lnTo>
                  <a:lnTo>
                    <a:pt x="137766" y="100276"/>
                  </a:lnTo>
                  <a:close/>
                  <a:moveTo>
                    <a:pt x="149949" y="100276"/>
                  </a:moveTo>
                  <a:lnTo>
                    <a:pt x="149949" y="106211"/>
                  </a:lnTo>
                  <a:lnTo>
                    <a:pt x="144015" y="106211"/>
                  </a:lnTo>
                  <a:lnTo>
                    <a:pt x="144015" y="100276"/>
                  </a:lnTo>
                  <a:close/>
                  <a:moveTo>
                    <a:pt x="156196" y="100276"/>
                  </a:moveTo>
                  <a:lnTo>
                    <a:pt x="156196" y="106211"/>
                  </a:lnTo>
                  <a:lnTo>
                    <a:pt x="150262" y="106211"/>
                  </a:lnTo>
                  <a:lnTo>
                    <a:pt x="150262" y="100276"/>
                  </a:lnTo>
                  <a:close/>
                  <a:moveTo>
                    <a:pt x="162445" y="100276"/>
                  </a:moveTo>
                  <a:lnTo>
                    <a:pt x="162445" y="106211"/>
                  </a:lnTo>
                  <a:lnTo>
                    <a:pt x="156509" y="106211"/>
                  </a:lnTo>
                  <a:lnTo>
                    <a:pt x="156509" y="100276"/>
                  </a:lnTo>
                  <a:close/>
                  <a:moveTo>
                    <a:pt x="168692" y="100276"/>
                  </a:moveTo>
                  <a:lnTo>
                    <a:pt x="168692" y="106211"/>
                  </a:lnTo>
                  <a:lnTo>
                    <a:pt x="162756" y="106211"/>
                  </a:lnTo>
                  <a:lnTo>
                    <a:pt x="162756" y="100276"/>
                  </a:lnTo>
                  <a:close/>
                  <a:moveTo>
                    <a:pt x="174939" y="100276"/>
                  </a:moveTo>
                  <a:lnTo>
                    <a:pt x="174939" y="106211"/>
                  </a:lnTo>
                  <a:lnTo>
                    <a:pt x="169005" y="106211"/>
                  </a:lnTo>
                  <a:lnTo>
                    <a:pt x="169005" y="100276"/>
                  </a:lnTo>
                  <a:close/>
                  <a:moveTo>
                    <a:pt x="181186" y="100276"/>
                  </a:moveTo>
                  <a:lnTo>
                    <a:pt x="181186" y="106211"/>
                  </a:lnTo>
                  <a:lnTo>
                    <a:pt x="175252" y="106211"/>
                  </a:lnTo>
                  <a:lnTo>
                    <a:pt x="175252" y="100276"/>
                  </a:lnTo>
                  <a:close/>
                  <a:moveTo>
                    <a:pt x="187435" y="100276"/>
                  </a:moveTo>
                  <a:lnTo>
                    <a:pt x="187435" y="106211"/>
                  </a:lnTo>
                  <a:lnTo>
                    <a:pt x="181499" y="106211"/>
                  </a:lnTo>
                  <a:lnTo>
                    <a:pt x="181499" y="100276"/>
                  </a:lnTo>
                  <a:close/>
                  <a:moveTo>
                    <a:pt x="193684" y="100276"/>
                  </a:moveTo>
                  <a:lnTo>
                    <a:pt x="193684" y="106211"/>
                  </a:lnTo>
                  <a:lnTo>
                    <a:pt x="187749" y="106211"/>
                  </a:lnTo>
                  <a:lnTo>
                    <a:pt x="187749" y="100276"/>
                  </a:lnTo>
                  <a:close/>
                  <a:moveTo>
                    <a:pt x="199931" y="100276"/>
                  </a:moveTo>
                  <a:lnTo>
                    <a:pt x="199931" y="106211"/>
                  </a:lnTo>
                  <a:lnTo>
                    <a:pt x="193996" y="106211"/>
                  </a:lnTo>
                  <a:lnTo>
                    <a:pt x="193996" y="100276"/>
                  </a:lnTo>
                  <a:close/>
                  <a:moveTo>
                    <a:pt x="206180" y="100276"/>
                  </a:moveTo>
                  <a:lnTo>
                    <a:pt x="206180" y="106211"/>
                  </a:lnTo>
                  <a:lnTo>
                    <a:pt x="200244" y="106211"/>
                  </a:lnTo>
                  <a:lnTo>
                    <a:pt x="200244" y="100276"/>
                  </a:lnTo>
                  <a:close/>
                  <a:moveTo>
                    <a:pt x="212427" y="100276"/>
                  </a:moveTo>
                  <a:lnTo>
                    <a:pt x="212427" y="106211"/>
                  </a:lnTo>
                  <a:lnTo>
                    <a:pt x="206491" y="106211"/>
                  </a:lnTo>
                  <a:lnTo>
                    <a:pt x="206491" y="100276"/>
                  </a:lnTo>
                  <a:close/>
                  <a:moveTo>
                    <a:pt x="218674" y="100276"/>
                  </a:moveTo>
                  <a:lnTo>
                    <a:pt x="218674" y="106211"/>
                  </a:lnTo>
                  <a:lnTo>
                    <a:pt x="212739" y="106211"/>
                  </a:lnTo>
                  <a:lnTo>
                    <a:pt x="212739" y="100276"/>
                  </a:lnTo>
                  <a:close/>
                  <a:moveTo>
                    <a:pt x="224921" y="100276"/>
                  </a:moveTo>
                  <a:lnTo>
                    <a:pt x="224921" y="106211"/>
                  </a:lnTo>
                  <a:lnTo>
                    <a:pt x="218987" y="106211"/>
                  </a:lnTo>
                  <a:lnTo>
                    <a:pt x="218987" y="100276"/>
                  </a:lnTo>
                  <a:close/>
                  <a:moveTo>
                    <a:pt x="231170" y="100276"/>
                  </a:moveTo>
                  <a:lnTo>
                    <a:pt x="231170" y="106211"/>
                  </a:lnTo>
                  <a:lnTo>
                    <a:pt x="225234" y="106211"/>
                  </a:lnTo>
                  <a:lnTo>
                    <a:pt x="225234" y="100276"/>
                  </a:lnTo>
                  <a:close/>
                  <a:moveTo>
                    <a:pt x="237417" y="100276"/>
                  </a:moveTo>
                  <a:lnTo>
                    <a:pt x="237417" y="106211"/>
                  </a:lnTo>
                  <a:lnTo>
                    <a:pt x="231481" y="106211"/>
                  </a:lnTo>
                  <a:lnTo>
                    <a:pt x="231481" y="100276"/>
                  </a:lnTo>
                  <a:close/>
                  <a:moveTo>
                    <a:pt x="243664" y="100276"/>
                  </a:moveTo>
                  <a:lnTo>
                    <a:pt x="243664" y="106211"/>
                  </a:lnTo>
                  <a:lnTo>
                    <a:pt x="237729" y="106211"/>
                  </a:lnTo>
                  <a:lnTo>
                    <a:pt x="237729" y="100276"/>
                  </a:lnTo>
                  <a:close/>
                  <a:moveTo>
                    <a:pt x="249911" y="100276"/>
                  </a:moveTo>
                  <a:lnTo>
                    <a:pt x="249911" y="106211"/>
                  </a:lnTo>
                  <a:lnTo>
                    <a:pt x="243977" y="106211"/>
                  </a:lnTo>
                  <a:lnTo>
                    <a:pt x="243977" y="100276"/>
                  </a:lnTo>
                  <a:close/>
                  <a:moveTo>
                    <a:pt x="256161" y="100276"/>
                  </a:moveTo>
                  <a:lnTo>
                    <a:pt x="256161" y="106211"/>
                  </a:lnTo>
                  <a:lnTo>
                    <a:pt x="250225" y="106211"/>
                  </a:lnTo>
                  <a:lnTo>
                    <a:pt x="250225" y="100276"/>
                  </a:lnTo>
                  <a:close/>
                  <a:moveTo>
                    <a:pt x="262409" y="100276"/>
                  </a:moveTo>
                  <a:lnTo>
                    <a:pt x="262409" y="106211"/>
                  </a:lnTo>
                  <a:lnTo>
                    <a:pt x="256474" y="106211"/>
                  </a:lnTo>
                  <a:lnTo>
                    <a:pt x="256474" y="100276"/>
                  </a:lnTo>
                  <a:close/>
                  <a:moveTo>
                    <a:pt x="268656" y="100276"/>
                  </a:moveTo>
                  <a:lnTo>
                    <a:pt x="268656" y="106211"/>
                  </a:lnTo>
                  <a:lnTo>
                    <a:pt x="262721" y="106211"/>
                  </a:lnTo>
                  <a:lnTo>
                    <a:pt x="262721" y="100276"/>
                  </a:lnTo>
                  <a:close/>
                  <a:moveTo>
                    <a:pt x="274904" y="100276"/>
                  </a:moveTo>
                  <a:lnTo>
                    <a:pt x="274904" y="106211"/>
                  </a:lnTo>
                  <a:lnTo>
                    <a:pt x="268968" y="106211"/>
                  </a:lnTo>
                  <a:lnTo>
                    <a:pt x="268968" y="100276"/>
                  </a:lnTo>
                  <a:close/>
                  <a:moveTo>
                    <a:pt x="6251" y="106523"/>
                  </a:moveTo>
                  <a:lnTo>
                    <a:pt x="6251" y="112460"/>
                  </a:lnTo>
                  <a:lnTo>
                    <a:pt x="315" y="112460"/>
                  </a:lnTo>
                  <a:lnTo>
                    <a:pt x="315" y="106523"/>
                  </a:lnTo>
                  <a:close/>
                  <a:moveTo>
                    <a:pt x="12498" y="106523"/>
                  </a:moveTo>
                  <a:lnTo>
                    <a:pt x="12498" y="112460"/>
                  </a:lnTo>
                  <a:lnTo>
                    <a:pt x="6562" y="112460"/>
                  </a:lnTo>
                  <a:lnTo>
                    <a:pt x="6562" y="106523"/>
                  </a:lnTo>
                  <a:close/>
                  <a:moveTo>
                    <a:pt x="18745" y="106523"/>
                  </a:moveTo>
                  <a:lnTo>
                    <a:pt x="18745" y="112460"/>
                  </a:lnTo>
                  <a:lnTo>
                    <a:pt x="12810" y="112460"/>
                  </a:lnTo>
                  <a:lnTo>
                    <a:pt x="12810" y="106523"/>
                  </a:lnTo>
                  <a:close/>
                  <a:moveTo>
                    <a:pt x="24992" y="106523"/>
                  </a:moveTo>
                  <a:lnTo>
                    <a:pt x="24992" y="112460"/>
                  </a:lnTo>
                  <a:lnTo>
                    <a:pt x="19058" y="112460"/>
                  </a:lnTo>
                  <a:lnTo>
                    <a:pt x="19058" y="106523"/>
                  </a:lnTo>
                  <a:close/>
                  <a:moveTo>
                    <a:pt x="31242" y="106523"/>
                  </a:moveTo>
                  <a:lnTo>
                    <a:pt x="31242" y="112460"/>
                  </a:lnTo>
                  <a:lnTo>
                    <a:pt x="25305" y="112460"/>
                  </a:lnTo>
                  <a:lnTo>
                    <a:pt x="25305" y="106523"/>
                  </a:lnTo>
                  <a:close/>
                  <a:moveTo>
                    <a:pt x="37489" y="106523"/>
                  </a:moveTo>
                  <a:lnTo>
                    <a:pt x="37489" y="112460"/>
                  </a:lnTo>
                  <a:lnTo>
                    <a:pt x="31553" y="112460"/>
                  </a:lnTo>
                  <a:lnTo>
                    <a:pt x="31553" y="106523"/>
                  </a:lnTo>
                  <a:close/>
                  <a:moveTo>
                    <a:pt x="43737" y="106523"/>
                  </a:moveTo>
                  <a:lnTo>
                    <a:pt x="43737" y="112460"/>
                  </a:lnTo>
                  <a:lnTo>
                    <a:pt x="37802" y="112460"/>
                  </a:lnTo>
                  <a:lnTo>
                    <a:pt x="37802" y="106523"/>
                  </a:lnTo>
                  <a:close/>
                  <a:moveTo>
                    <a:pt x="49985" y="106523"/>
                  </a:moveTo>
                  <a:lnTo>
                    <a:pt x="49985" y="112460"/>
                  </a:lnTo>
                  <a:lnTo>
                    <a:pt x="44049" y="112460"/>
                  </a:lnTo>
                  <a:lnTo>
                    <a:pt x="44049" y="106523"/>
                  </a:lnTo>
                  <a:close/>
                  <a:moveTo>
                    <a:pt x="56232" y="106523"/>
                  </a:moveTo>
                  <a:lnTo>
                    <a:pt x="56232" y="112460"/>
                  </a:lnTo>
                  <a:lnTo>
                    <a:pt x="50296" y="112460"/>
                  </a:lnTo>
                  <a:lnTo>
                    <a:pt x="50296" y="106523"/>
                  </a:lnTo>
                  <a:close/>
                  <a:moveTo>
                    <a:pt x="62480" y="106523"/>
                  </a:moveTo>
                  <a:lnTo>
                    <a:pt x="62480" y="112460"/>
                  </a:lnTo>
                  <a:lnTo>
                    <a:pt x="56545" y="112460"/>
                  </a:lnTo>
                  <a:lnTo>
                    <a:pt x="56545" y="106523"/>
                  </a:lnTo>
                  <a:close/>
                  <a:moveTo>
                    <a:pt x="68727" y="106523"/>
                  </a:moveTo>
                  <a:lnTo>
                    <a:pt x="68727" y="112460"/>
                  </a:lnTo>
                  <a:lnTo>
                    <a:pt x="62792" y="112460"/>
                  </a:lnTo>
                  <a:lnTo>
                    <a:pt x="62792" y="106523"/>
                  </a:lnTo>
                  <a:close/>
                  <a:moveTo>
                    <a:pt x="74975" y="106523"/>
                  </a:moveTo>
                  <a:lnTo>
                    <a:pt x="74975" y="112460"/>
                  </a:lnTo>
                  <a:lnTo>
                    <a:pt x="69039" y="112460"/>
                  </a:lnTo>
                  <a:lnTo>
                    <a:pt x="69039" y="106523"/>
                  </a:lnTo>
                  <a:close/>
                  <a:moveTo>
                    <a:pt x="81223" y="106523"/>
                  </a:moveTo>
                  <a:lnTo>
                    <a:pt x="81223" y="112460"/>
                  </a:lnTo>
                  <a:lnTo>
                    <a:pt x="75286" y="112460"/>
                  </a:lnTo>
                  <a:lnTo>
                    <a:pt x="75286" y="106523"/>
                  </a:lnTo>
                  <a:close/>
                  <a:moveTo>
                    <a:pt x="87470" y="106523"/>
                  </a:moveTo>
                  <a:lnTo>
                    <a:pt x="87470" y="112460"/>
                  </a:lnTo>
                  <a:lnTo>
                    <a:pt x="81535" y="112460"/>
                  </a:lnTo>
                  <a:lnTo>
                    <a:pt x="81535" y="106523"/>
                  </a:lnTo>
                  <a:close/>
                  <a:moveTo>
                    <a:pt x="93718" y="106523"/>
                  </a:moveTo>
                  <a:lnTo>
                    <a:pt x="93718" y="112460"/>
                  </a:lnTo>
                  <a:lnTo>
                    <a:pt x="87784" y="112460"/>
                  </a:lnTo>
                  <a:lnTo>
                    <a:pt x="87784" y="106523"/>
                  </a:lnTo>
                  <a:close/>
                  <a:moveTo>
                    <a:pt x="99967" y="106523"/>
                  </a:moveTo>
                  <a:lnTo>
                    <a:pt x="99967" y="112460"/>
                  </a:lnTo>
                  <a:lnTo>
                    <a:pt x="94031" y="112460"/>
                  </a:lnTo>
                  <a:lnTo>
                    <a:pt x="94031" y="106523"/>
                  </a:lnTo>
                  <a:close/>
                  <a:moveTo>
                    <a:pt x="106214" y="106523"/>
                  </a:moveTo>
                  <a:lnTo>
                    <a:pt x="106214" y="112460"/>
                  </a:lnTo>
                  <a:lnTo>
                    <a:pt x="100278" y="112460"/>
                  </a:lnTo>
                  <a:lnTo>
                    <a:pt x="100278" y="106523"/>
                  </a:lnTo>
                  <a:close/>
                  <a:moveTo>
                    <a:pt x="112461" y="106523"/>
                  </a:moveTo>
                  <a:lnTo>
                    <a:pt x="112461" y="112460"/>
                  </a:lnTo>
                  <a:lnTo>
                    <a:pt x="106527" y="112460"/>
                  </a:lnTo>
                  <a:lnTo>
                    <a:pt x="106527" y="106523"/>
                  </a:lnTo>
                  <a:close/>
                  <a:moveTo>
                    <a:pt x="118710" y="106523"/>
                  </a:moveTo>
                  <a:lnTo>
                    <a:pt x="118710" y="112460"/>
                  </a:lnTo>
                  <a:lnTo>
                    <a:pt x="112774" y="112460"/>
                  </a:lnTo>
                  <a:lnTo>
                    <a:pt x="112774" y="106523"/>
                  </a:lnTo>
                  <a:close/>
                  <a:moveTo>
                    <a:pt x="124957" y="106523"/>
                  </a:moveTo>
                  <a:lnTo>
                    <a:pt x="124957" y="112460"/>
                  </a:lnTo>
                  <a:lnTo>
                    <a:pt x="119021" y="112460"/>
                  </a:lnTo>
                  <a:lnTo>
                    <a:pt x="119021" y="106523"/>
                  </a:lnTo>
                  <a:close/>
                  <a:moveTo>
                    <a:pt x="131204" y="106523"/>
                  </a:moveTo>
                  <a:lnTo>
                    <a:pt x="131204" y="112460"/>
                  </a:lnTo>
                  <a:lnTo>
                    <a:pt x="125270" y="112460"/>
                  </a:lnTo>
                  <a:lnTo>
                    <a:pt x="125270" y="106523"/>
                  </a:lnTo>
                  <a:close/>
                  <a:moveTo>
                    <a:pt x="137451" y="106523"/>
                  </a:moveTo>
                  <a:lnTo>
                    <a:pt x="137451" y="112460"/>
                  </a:lnTo>
                  <a:lnTo>
                    <a:pt x="131517" y="112460"/>
                  </a:lnTo>
                  <a:lnTo>
                    <a:pt x="131517" y="106523"/>
                  </a:lnTo>
                  <a:close/>
                  <a:moveTo>
                    <a:pt x="143702" y="106523"/>
                  </a:moveTo>
                  <a:lnTo>
                    <a:pt x="143702" y="112460"/>
                  </a:lnTo>
                  <a:lnTo>
                    <a:pt x="137766" y="112460"/>
                  </a:lnTo>
                  <a:lnTo>
                    <a:pt x="137766" y="106523"/>
                  </a:lnTo>
                  <a:close/>
                  <a:moveTo>
                    <a:pt x="149949" y="106523"/>
                  </a:moveTo>
                  <a:lnTo>
                    <a:pt x="149949" y="112460"/>
                  </a:lnTo>
                  <a:lnTo>
                    <a:pt x="144015" y="112460"/>
                  </a:lnTo>
                  <a:lnTo>
                    <a:pt x="144015" y="106523"/>
                  </a:lnTo>
                  <a:close/>
                  <a:moveTo>
                    <a:pt x="156196" y="106523"/>
                  </a:moveTo>
                  <a:lnTo>
                    <a:pt x="156196" y="112460"/>
                  </a:lnTo>
                  <a:lnTo>
                    <a:pt x="150262" y="112460"/>
                  </a:lnTo>
                  <a:lnTo>
                    <a:pt x="150262" y="106523"/>
                  </a:lnTo>
                  <a:close/>
                  <a:moveTo>
                    <a:pt x="162445" y="106523"/>
                  </a:moveTo>
                  <a:lnTo>
                    <a:pt x="162445" y="112460"/>
                  </a:lnTo>
                  <a:lnTo>
                    <a:pt x="156509" y="112460"/>
                  </a:lnTo>
                  <a:lnTo>
                    <a:pt x="156509" y="106523"/>
                  </a:lnTo>
                  <a:close/>
                  <a:moveTo>
                    <a:pt x="168692" y="106523"/>
                  </a:moveTo>
                  <a:lnTo>
                    <a:pt x="168692" y="112460"/>
                  </a:lnTo>
                  <a:lnTo>
                    <a:pt x="162756" y="112460"/>
                  </a:lnTo>
                  <a:lnTo>
                    <a:pt x="162756" y="106523"/>
                  </a:lnTo>
                  <a:close/>
                  <a:moveTo>
                    <a:pt x="174939" y="106523"/>
                  </a:moveTo>
                  <a:lnTo>
                    <a:pt x="174939" y="112460"/>
                  </a:lnTo>
                  <a:lnTo>
                    <a:pt x="169005" y="112460"/>
                  </a:lnTo>
                  <a:lnTo>
                    <a:pt x="169005" y="106523"/>
                  </a:lnTo>
                  <a:close/>
                  <a:moveTo>
                    <a:pt x="181186" y="106523"/>
                  </a:moveTo>
                  <a:lnTo>
                    <a:pt x="181186" y="112460"/>
                  </a:lnTo>
                  <a:lnTo>
                    <a:pt x="175252" y="112460"/>
                  </a:lnTo>
                  <a:lnTo>
                    <a:pt x="175252" y="106523"/>
                  </a:lnTo>
                  <a:close/>
                  <a:moveTo>
                    <a:pt x="187435" y="106523"/>
                  </a:moveTo>
                  <a:lnTo>
                    <a:pt x="187435" y="112460"/>
                  </a:lnTo>
                  <a:lnTo>
                    <a:pt x="181499" y="112460"/>
                  </a:lnTo>
                  <a:lnTo>
                    <a:pt x="181499" y="106523"/>
                  </a:lnTo>
                  <a:close/>
                  <a:moveTo>
                    <a:pt x="193684" y="106523"/>
                  </a:moveTo>
                  <a:lnTo>
                    <a:pt x="193684" y="112460"/>
                  </a:lnTo>
                  <a:lnTo>
                    <a:pt x="187749" y="112460"/>
                  </a:lnTo>
                  <a:lnTo>
                    <a:pt x="187749" y="106523"/>
                  </a:lnTo>
                  <a:close/>
                  <a:moveTo>
                    <a:pt x="199931" y="106523"/>
                  </a:moveTo>
                  <a:lnTo>
                    <a:pt x="199931" y="112460"/>
                  </a:lnTo>
                  <a:lnTo>
                    <a:pt x="193996" y="112460"/>
                  </a:lnTo>
                  <a:lnTo>
                    <a:pt x="193996" y="106523"/>
                  </a:lnTo>
                  <a:close/>
                  <a:moveTo>
                    <a:pt x="206180" y="106523"/>
                  </a:moveTo>
                  <a:lnTo>
                    <a:pt x="206180" y="112460"/>
                  </a:lnTo>
                  <a:lnTo>
                    <a:pt x="200244" y="112460"/>
                  </a:lnTo>
                  <a:lnTo>
                    <a:pt x="200244" y="106523"/>
                  </a:lnTo>
                  <a:close/>
                  <a:moveTo>
                    <a:pt x="212427" y="106523"/>
                  </a:moveTo>
                  <a:lnTo>
                    <a:pt x="212427" y="112460"/>
                  </a:lnTo>
                  <a:lnTo>
                    <a:pt x="206491" y="112460"/>
                  </a:lnTo>
                  <a:lnTo>
                    <a:pt x="206491" y="106523"/>
                  </a:lnTo>
                  <a:close/>
                  <a:moveTo>
                    <a:pt x="218674" y="106523"/>
                  </a:moveTo>
                  <a:lnTo>
                    <a:pt x="218674" y="112460"/>
                  </a:lnTo>
                  <a:lnTo>
                    <a:pt x="212739" y="112460"/>
                  </a:lnTo>
                  <a:lnTo>
                    <a:pt x="212739" y="106523"/>
                  </a:lnTo>
                  <a:close/>
                  <a:moveTo>
                    <a:pt x="224921" y="106523"/>
                  </a:moveTo>
                  <a:lnTo>
                    <a:pt x="224921" y="112460"/>
                  </a:lnTo>
                  <a:lnTo>
                    <a:pt x="218987" y="112460"/>
                  </a:lnTo>
                  <a:lnTo>
                    <a:pt x="218987" y="106523"/>
                  </a:lnTo>
                  <a:close/>
                  <a:moveTo>
                    <a:pt x="231170" y="106523"/>
                  </a:moveTo>
                  <a:lnTo>
                    <a:pt x="231170" y="112460"/>
                  </a:lnTo>
                  <a:lnTo>
                    <a:pt x="225234" y="112460"/>
                  </a:lnTo>
                  <a:lnTo>
                    <a:pt x="225234" y="106523"/>
                  </a:lnTo>
                  <a:close/>
                  <a:moveTo>
                    <a:pt x="237417" y="106523"/>
                  </a:moveTo>
                  <a:lnTo>
                    <a:pt x="237417" y="112460"/>
                  </a:lnTo>
                  <a:lnTo>
                    <a:pt x="231481" y="112460"/>
                  </a:lnTo>
                  <a:lnTo>
                    <a:pt x="231481" y="106523"/>
                  </a:lnTo>
                  <a:close/>
                  <a:moveTo>
                    <a:pt x="243664" y="106523"/>
                  </a:moveTo>
                  <a:lnTo>
                    <a:pt x="243664" y="112460"/>
                  </a:lnTo>
                  <a:lnTo>
                    <a:pt x="237729" y="112460"/>
                  </a:lnTo>
                  <a:lnTo>
                    <a:pt x="237729" y="106523"/>
                  </a:lnTo>
                  <a:close/>
                  <a:moveTo>
                    <a:pt x="249911" y="106523"/>
                  </a:moveTo>
                  <a:lnTo>
                    <a:pt x="249911" y="112460"/>
                  </a:lnTo>
                  <a:lnTo>
                    <a:pt x="243977" y="112460"/>
                  </a:lnTo>
                  <a:lnTo>
                    <a:pt x="243977" y="106523"/>
                  </a:lnTo>
                  <a:close/>
                  <a:moveTo>
                    <a:pt x="256161" y="106523"/>
                  </a:moveTo>
                  <a:lnTo>
                    <a:pt x="256161" y="112460"/>
                  </a:lnTo>
                  <a:lnTo>
                    <a:pt x="250225" y="112460"/>
                  </a:lnTo>
                  <a:lnTo>
                    <a:pt x="250225" y="106523"/>
                  </a:lnTo>
                  <a:close/>
                  <a:moveTo>
                    <a:pt x="262409" y="106523"/>
                  </a:moveTo>
                  <a:lnTo>
                    <a:pt x="262409" y="112460"/>
                  </a:lnTo>
                  <a:lnTo>
                    <a:pt x="256474" y="112460"/>
                  </a:lnTo>
                  <a:lnTo>
                    <a:pt x="256474" y="106523"/>
                  </a:lnTo>
                  <a:close/>
                  <a:moveTo>
                    <a:pt x="268656" y="106523"/>
                  </a:moveTo>
                  <a:lnTo>
                    <a:pt x="268656" y="112460"/>
                  </a:lnTo>
                  <a:lnTo>
                    <a:pt x="262721" y="112460"/>
                  </a:lnTo>
                  <a:lnTo>
                    <a:pt x="262721" y="106523"/>
                  </a:lnTo>
                  <a:close/>
                  <a:moveTo>
                    <a:pt x="274904" y="106523"/>
                  </a:moveTo>
                  <a:lnTo>
                    <a:pt x="274904" y="112460"/>
                  </a:lnTo>
                  <a:lnTo>
                    <a:pt x="268968" y="112460"/>
                  </a:lnTo>
                  <a:lnTo>
                    <a:pt x="268968" y="106523"/>
                  </a:lnTo>
                  <a:close/>
                  <a:moveTo>
                    <a:pt x="6251" y="112771"/>
                  </a:moveTo>
                  <a:lnTo>
                    <a:pt x="6251" y="118707"/>
                  </a:lnTo>
                  <a:lnTo>
                    <a:pt x="315" y="118707"/>
                  </a:lnTo>
                  <a:lnTo>
                    <a:pt x="315" y="112771"/>
                  </a:lnTo>
                  <a:close/>
                  <a:moveTo>
                    <a:pt x="12498" y="112771"/>
                  </a:moveTo>
                  <a:lnTo>
                    <a:pt x="12498" y="118707"/>
                  </a:lnTo>
                  <a:lnTo>
                    <a:pt x="6562" y="118707"/>
                  </a:lnTo>
                  <a:lnTo>
                    <a:pt x="6562" y="112771"/>
                  </a:lnTo>
                  <a:close/>
                  <a:moveTo>
                    <a:pt x="18745" y="112771"/>
                  </a:moveTo>
                  <a:lnTo>
                    <a:pt x="18745" y="118707"/>
                  </a:lnTo>
                  <a:lnTo>
                    <a:pt x="12810" y="118707"/>
                  </a:lnTo>
                  <a:lnTo>
                    <a:pt x="12810" y="112771"/>
                  </a:lnTo>
                  <a:close/>
                  <a:moveTo>
                    <a:pt x="24992" y="112771"/>
                  </a:moveTo>
                  <a:lnTo>
                    <a:pt x="24992" y="118707"/>
                  </a:lnTo>
                  <a:lnTo>
                    <a:pt x="19058" y="118707"/>
                  </a:lnTo>
                  <a:lnTo>
                    <a:pt x="19058" y="112771"/>
                  </a:lnTo>
                  <a:close/>
                  <a:moveTo>
                    <a:pt x="31242" y="112771"/>
                  </a:moveTo>
                  <a:lnTo>
                    <a:pt x="31242" y="118707"/>
                  </a:lnTo>
                  <a:lnTo>
                    <a:pt x="25305" y="118707"/>
                  </a:lnTo>
                  <a:lnTo>
                    <a:pt x="25305" y="112771"/>
                  </a:lnTo>
                  <a:close/>
                  <a:moveTo>
                    <a:pt x="37489" y="112771"/>
                  </a:moveTo>
                  <a:lnTo>
                    <a:pt x="37489" y="118707"/>
                  </a:lnTo>
                  <a:lnTo>
                    <a:pt x="31553" y="118707"/>
                  </a:lnTo>
                  <a:lnTo>
                    <a:pt x="31553" y="112771"/>
                  </a:lnTo>
                  <a:close/>
                  <a:moveTo>
                    <a:pt x="43737" y="112771"/>
                  </a:moveTo>
                  <a:lnTo>
                    <a:pt x="43737" y="118707"/>
                  </a:lnTo>
                  <a:lnTo>
                    <a:pt x="37802" y="118707"/>
                  </a:lnTo>
                  <a:lnTo>
                    <a:pt x="37802" y="112771"/>
                  </a:lnTo>
                  <a:close/>
                  <a:moveTo>
                    <a:pt x="49985" y="112771"/>
                  </a:moveTo>
                  <a:lnTo>
                    <a:pt x="49985" y="118707"/>
                  </a:lnTo>
                  <a:lnTo>
                    <a:pt x="44049" y="118707"/>
                  </a:lnTo>
                  <a:lnTo>
                    <a:pt x="44049" y="112771"/>
                  </a:lnTo>
                  <a:close/>
                  <a:moveTo>
                    <a:pt x="56232" y="112771"/>
                  </a:moveTo>
                  <a:lnTo>
                    <a:pt x="56232" y="118707"/>
                  </a:lnTo>
                  <a:lnTo>
                    <a:pt x="50296" y="118707"/>
                  </a:lnTo>
                  <a:lnTo>
                    <a:pt x="50296" y="112771"/>
                  </a:lnTo>
                  <a:close/>
                  <a:moveTo>
                    <a:pt x="62480" y="112771"/>
                  </a:moveTo>
                  <a:lnTo>
                    <a:pt x="62480" y="118707"/>
                  </a:lnTo>
                  <a:lnTo>
                    <a:pt x="56545" y="118707"/>
                  </a:lnTo>
                  <a:lnTo>
                    <a:pt x="56545" y="112771"/>
                  </a:lnTo>
                  <a:close/>
                  <a:moveTo>
                    <a:pt x="68727" y="112771"/>
                  </a:moveTo>
                  <a:lnTo>
                    <a:pt x="68727" y="118707"/>
                  </a:lnTo>
                  <a:lnTo>
                    <a:pt x="62792" y="118707"/>
                  </a:lnTo>
                  <a:lnTo>
                    <a:pt x="62792" y="112771"/>
                  </a:lnTo>
                  <a:close/>
                  <a:moveTo>
                    <a:pt x="74975" y="112771"/>
                  </a:moveTo>
                  <a:lnTo>
                    <a:pt x="74975" y="118707"/>
                  </a:lnTo>
                  <a:lnTo>
                    <a:pt x="69039" y="118707"/>
                  </a:lnTo>
                  <a:lnTo>
                    <a:pt x="69039" y="112771"/>
                  </a:lnTo>
                  <a:close/>
                  <a:moveTo>
                    <a:pt x="81223" y="112771"/>
                  </a:moveTo>
                  <a:lnTo>
                    <a:pt x="81223" y="118707"/>
                  </a:lnTo>
                  <a:lnTo>
                    <a:pt x="75286" y="118707"/>
                  </a:lnTo>
                  <a:lnTo>
                    <a:pt x="75286" y="112771"/>
                  </a:lnTo>
                  <a:close/>
                  <a:moveTo>
                    <a:pt x="87470" y="112771"/>
                  </a:moveTo>
                  <a:lnTo>
                    <a:pt x="87470" y="118707"/>
                  </a:lnTo>
                  <a:lnTo>
                    <a:pt x="81535" y="118707"/>
                  </a:lnTo>
                  <a:lnTo>
                    <a:pt x="81535" y="112771"/>
                  </a:lnTo>
                  <a:close/>
                  <a:moveTo>
                    <a:pt x="93718" y="112771"/>
                  </a:moveTo>
                  <a:lnTo>
                    <a:pt x="93718" y="118707"/>
                  </a:lnTo>
                  <a:lnTo>
                    <a:pt x="87784" y="118707"/>
                  </a:lnTo>
                  <a:lnTo>
                    <a:pt x="87784" y="112771"/>
                  </a:lnTo>
                  <a:close/>
                  <a:moveTo>
                    <a:pt x="99967" y="112771"/>
                  </a:moveTo>
                  <a:lnTo>
                    <a:pt x="99967" y="118707"/>
                  </a:lnTo>
                  <a:lnTo>
                    <a:pt x="94031" y="118707"/>
                  </a:lnTo>
                  <a:lnTo>
                    <a:pt x="94031" y="112771"/>
                  </a:lnTo>
                  <a:close/>
                  <a:moveTo>
                    <a:pt x="106214" y="112771"/>
                  </a:moveTo>
                  <a:lnTo>
                    <a:pt x="106214" y="118707"/>
                  </a:lnTo>
                  <a:lnTo>
                    <a:pt x="100278" y="118707"/>
                  </a:lnTo>
                  <a:lnTo>
                    <a:pt x="100278" y="112771"/>
                  </a:lnTo>
                  <a:close/>
                  <a:moveTo>
                    <a:pt x="112461" y="112771"/>
                  </a:moveTo>
                  <a:lnTo>
                    <a:pt x="112461" y="118707"/>
                  </a:lnTo>
                  <a:lnTo>
                    <a:pt x="106527" y="118707"/>
                  </a:lnTo>
                  <a:lnTo>
                    <a:pt x="106527" y="112771"/>
                  </a:lnTo>
                  <a:close/>
                  <a:moveTo>
                    <a:pt x="118710" y="112771"/>
                  </a:moveTo>
                  <a:lnTo>
                    <a:pt x="118710" y="118707"/>
                  </a:lnTo>
                  <a:lnTo>
                    <a:pt x="112774" y="118707"/>
                  </a:lnTo>
                  <a:lnTo>
                    <a:pt x="112774" y="112771"/>
                  </a:lnTo>
                  <a:close/>
                  <a:moveTo>
                    <a:pt x="124957" y="112771"/>
                  </a:moveTo>
                  <a:lnTo>
                    <a:pt x="124957" y="118707"/>
                  </a:lnTo>
                  <a:lnTo>
                    <a:pt x="119021" y="118707"/>
                  </a:lnTo>
                  <a:lnTo>
                    <a:pt x="119021" y="112771"/>
                  </a:lnTo>
                  <a:close/>
                  <a:moveTo>
                    <a:pt x="131204" y="112771"/>
                  </a:moveTo>
                  <a:lnTo>
                    <a:pt x="131204" y="118707"/>
                  </a:lnTo>
                  <a:lnTo>
                    <a:pt x="125270" y="118707"/>
                  </a:lnTo>
                  <a:lnTo>
                    <a:pt x="125270" y="112771"/>
                  </a:lnTo>
                  <a:close/>
                  <a:moveTo>
                    <a:pt x="137451" y="112771"/>
                  </a:moveTo>
                  <a:lnTo>
                    <a:pt x="137451" y="118707"/>
                  </a:lnTo>
                  <a:lnTo>
                    <a:pt x="131517" y="118707"/>
                  </a:lnTo>
                  <a:lnTo>
                    <a:pt x="131517" y="112771"/>
                  </a:lnTo>
                  <a:close/>
                  <a:moveTo>
                    <a:pt x="143702" y="112771"/>
                  </a:moveTo>
                  <a:lnTo>
                    <a:pt x="143702" y="118707"/>
                  </a:lnTo>
                  <a:lnTo>
                    <a:pt x="137766" y="118707"/>
                  </a:lnTo>
                  <a:lnTo>
                    <a:pt x="137766" y="112771"/>
                  </a:lnTo>
                  <a:close/>
                  <a:moveTo>
                    <a:pt x="149949" y="112771"/>
                  </a:moveTo>
                  <a:lnTo>
                    <a:pt x="149949" y="118707"/>
                  </a:lnTo>
                  <a:lnTo>
                    <a:pt x="144015" y="118707"/>
                  </a:lnTo>
                  <a:lnTo>
                    <a:pt x="144015" y="112771"/>
                  </a:lnTo>
                  <a:close/>
                  <a:moveTo>
                    <a:pt x="156196" y="112771"/>
                  </a:moveTo>
                  <a:lnTo>
                    <a:pt x="156196" y="118707"/>
                  </a:lnTo>
                  <a:lnTo>
                    <a:pt x="150262" y="118707"/>
                  </a:lnTo>
                  <a:lnTo>
                    <a:pt x="150262" y="112771"/>
                  </a:lnTo>
                  <a:close/>
                  <a:moveTo>
                    <a:pt x="162445" y="112771"/>
                  </a:moveTo>
                  <a:lnTo>
                    <a:pt x="162445" y="118707"/>
                  </a:lnTo>
                  <a:lnTo>
                    <a:pt x="156509" y="118707"/>
                  </a:lnTo>
                  <a:lnTo>
                    <a:pt x="156509" y="112771"/>
                  </a:lnTo>
                  <a:close/>
                  <a:moveTo>
                    <a:pt x="168692" y="112771"/>
                  </a:moveTo>
                  <a:lnTo>
                    <a:pt x="168692" y="118707"/>
                  </a:lnTo>
                  <a:lnTo>
                    <a:pt x="162756" y="118707"/>
                  </a:lnTo>
                  <a:lnTo>
                    <a:pt x="162756" y="112771"/>
                  </a:lnTo>
                  <a:close/>
                  <a:moveTo>
                    <a:pt x="174939" y="112771"/>
                  </a:moveTo>
                  <a:lnTo>
                    <a:pt x="174939" y="118707"/>
                  </a:lnTo>
                  <a:lnTo>
                    <a:pt x="169005" y="118707"/>
                  </a:lnTo>
                  <a:lnTo>
                    <a:pt x="169005" y="112771"/>
                  </a:lnTo>
                  <a:close/>
                  <a:moveTo>
                    <a:pt x="181186" y="112771"/>
                  </a:moveTo>
                  <a:lnTo>
                    <a:pt x="181186" y="118707"/>
                  </a:lnTo>
                  <a:lnTo>
                    <a:pt x="175252" y="118707"/>
                  </a:lnTo>
                  <a:lnTo>
                    <a:pt x="175252" y="112771"/>
                  </a:lnTo>
                  <a:close/>
                  <a:moveTo>
                    <a:pt x="187435" y="112771"/>
                  </a:moveTo>
                  <a:lnTo>
                    <a:pt x="187435" y="118707"/>
                  </a:lnTo>
                  <a:lnTo>
                    <a:pt x="181499" y="118707"/>
                  </a:lnTo>
                  <a:lnTo>
                    <a:pt x="181499" y="112771"/>
                  </a:lnTo>
                  <a:close/>
                  <a:moveTo>
                    <a:pt x="193684" y="112771"/>
                  </a:moveTo>
                  <a:lnTo>
                    <a:pt x="193684" y="118707"/>
                  </a:lnTo>
                  <a:lnTo>
                    <a:pt x="187749" y="118707"/>
                  </a:lnTo>
                  <a:lnTo>
                    <a:pt x="187749" y="112771"/>
                  </a:lnTo>
                  <a:close/>
                  <a:moveTo>
                    <a:pt x="199931" y="112771"/>
                  </a:moveTo>
                  <a:lnTo>
                    <a:pt x="199931" y="118707"/>
                  </a:lnTo>
                  <a:lnTo>
                    <a:pt x="193996" y="118707"/>
                  </a:lnTo>
                  <a:lnTo>
                    <a:pt x="193996" y="112771"/>
                  </a:lnTo>
                  <a:close/>
                  <a:moveTo>
                    <a:pt x="206180" y="112771"/>
                  </a:moveTo>
                  <a:lnTo>
                    <a:pt x="206180" y="118707"/>
                  </a:lnTo>
                  <a:lnTo>
                    <a:pt x="200244" y="118707"/>
                  </a:lnTo>
                  <a:lnTo>
                    <a:pt x="200244" y="112771"/>
                  </a:lnTo>
                  <a:close/>
                  <a:moveTo>
                    <a:pt x="212427" y="112771"/>
                  </a:moveTo>
                  <a:lnTo>
                    <a:pt x="212427" y="118707"/>
                  </a:lnTo>
                  <a:lnTo>
                    <a:pt x="206491" y="118707"/>
                  </a:lnTo>
                  <a:lnTo>
                    <a:pt x="206491" y="112771"/>
                  </a:lnTo>
                  <a:close/>
                  <a:moveTo>
                    <a:pt x="218674" y="112771"/>
                  </a:moveTo>
                  <a:lnTo>
                    <a:pt x="218674" y="118707"/>
                  </a:lnTo>
                  <a:lnTo>
                    <a:pt x="212739" y="118707"/>
                  </a:lnTo>
                  <a:lnTo>
                    <a:pt x="212739" y="112771"/>
                  </a:lnTo>
                  <a:close/>
                  <a:moveTo>
                    <a:pt x="224921" y="112771"/>
                  </a:moveTo>
                  <a:lnTo>
                    <a:pt x="224921" y="118707"/>
                  </a:lnTo>
                  <a:lnTo>
                    <a:pt x="218987" y="118707"/>
                  </a:lnTo>
                  <a:lnTo>
                    <a:pt x="218987" y="112771"/>
                  </a:lnTo>
                  <a:close/>
                  <a:moveTo>
                    <a:pt x="231170" y="112771"/>
                  </a:moveTo>
                  <a:lnTo>
                    <a:pt x="231170" y="118707"/>
                  </a:lnTo>
                  <a:lnTo>
                    <a:pt x="225234" y="118707"/>
                  </a:lnTo>
                  <a:lnTo>
                    <a:pt x="225234" y="112771"/>
                  </a:lnTo>
                  <a:close/>
                  <a:moveTo>
                    <a:pt x="237417" y="112771"/>
                  </a:moveTo>
                  <a:lnTo>
                    <a:pt x="237417" y="118707"/>
                  </a:lnTo>
                  <a:lnTo>
                    <a:pt x="231481" y="118707"/>
                  </a:lnTo>
                  <a:lnTo>
                    <a:pt x="231481" y="112771"/>
                  </a:lnTo>
                  <a:close/>
                  <a:moveTo>
                    <a:pt x="243664" y="112771"/>
                  </a:moveTo>
                  <a:lnTo>
                    <a:pt x="243664" y="118707"/>
                  </a:lnTo>
                  <a:lnTo>
                    <a:pt x="237729" y="118707"/>
                  </a:lnTo>
                  <a:lnTo>
                    <a:pt x="237729" y="112771"/>
                  </a:lnTo>
                  <a:close/>
                  <a:moveTo>
                    <a:pt x="249911" y="112771"/>
                  </a:moveTo>
                  <a:lnTo>
                    <a:pt x="249911" y="118707"/>
                  </a:lnTo>
                  <a:lnTo>
                    <a:pt x="243977" y="118707"/>
                  </a:lnTo>
                  <a:lnTo>
                    <a:pt x="243977" y="112771"/>
                  </a:lnTo>
                  <a:close/>
                  <a:moveTo>
                    <a:pt x="256161" y="112771"/>
                  </a:moveTo>
                  <a:lnTo>
                    <a:pt x="256161" y="118707"/>
                  </a:lnTo>
                  <a:lnTo>
                    <a:pt x="250225" y="118707"/>
                  </a:lnTo>
                  <a:lnTo>
                    <a:pt x="250225" y="112771"/>
                  </a:lnTo>
                  <a:close/>
                  <a:moveTo>
                    <a:pt x="262409" y="112771"/>
                  </a:moveTo>
                  <a:lnTo>
                    <a:pt x="262409" y="118707"/>
                  </a:lnTo>
                  <a:lnTo>
                    <a:pt x="256474" y="118707"/>
                  </a:lnTo>
                  <a:lnTo>
                    <a:pt x="256474" y="112771"/>
                  </a:lnTo>
                  <a:close/>
                  <a:moveTo>
                    <a:pt x="268656" y="112771"/>
                  </a:moveTo>
                  <a:lnTo>
                    <a:pt x="268656" y="118707"/>
                  </a:lnTo>
                  <a:lnTo>
                    <a:pt x="262721" y="118707"/>
                  </a:lnTo>
                  <a:lnTo>
                    <a:pt x="262721" y="112771"/>
                  </a:lnTo>
                  <a:close/>
                  <a:moveTo>
                    <a:pt x="274904" y="112771"/>
                  </a:moveTo>
                  <a:lnTo>
                    <a:pt x="274904" y="118707"/>
                  </a:lnTo>
                  <a:lnTo>
                    <a:pt x="268968" y="118707"/>
                  </a:lnTo>
                  <a:lnTo>
                    <a:pt x="268968" y="112771"/>
                  </a:lnTo>
                  <a:close/>
                  <a:moveTo>
                    <a:pt x="6251" y="119019"/>
                  </a:moveTo>
                  <a:lnTo>
                    <a:pt x="6251" y="124954"/>
                  </a:lnTo>
                  <a:lnTo>
                    <a:pt x="315" y="124954"/>
                  </a:lnTo>
                  <a:lnTo>
                    <a:pt x="315" y="119019"/>
                  </a:lnTo>
                  <a:close/>
                  <a:moveTo>
                    <a:pt x="12498" y="119019"/>
                  </a:moveTo>
                  <a:lnTo>
                    <a:pt x="12498" y="124954"/>
                  </a:lnTo>
                  <a:lnTo>
                    <a:pt x="6562" y="124954"/>
                  </a:lnTo>
                  <a:lnTo>
                    <a:pt x="6562" y="119019"/>
                  </a:lnTo>
                  <a:close/>
                  <a:moveTo>
                    <a:pt x="18745" y="119019"/>
                  </a:moveTo>
                  <a:lnTo>
                    <a:pt x="18745" y="124954"/>
                  </a:lnTo>
                  <a:lnTo>
                    <a:pt x="12810" y="124954"/>
                  </a:lnTo>
                  <a:lnTo>
                    <a:pt x="12810" y="119019"/>
                  </a:lnTo>
                  <a:close/>
                  <a:moveTo>
                    <a:pt x="24992" y="119019"/>
                  </a:moveTo>
                  <a:lnTo>
                    <a:pt x="24992" y="124954"/>
                  </a:lnTo>
                  <a:lnTo>
                    <a:pt x="19058" y="124954"/>
                  </a:lnTo>
                  <a:lnTo>
                    <a:pt x="19058" y="119019"/>
                  </a:lnTo>
                  <a:close/>
                  <a:moveTo>
                    <a:pt x="31242" y="119019"/>
                  </a:moveTo>
                  <a:lnTo>
                    <a:pt x="31242" y="124954"/>
                  </a:lnTo>
                  <a:lnTo>
                    <a:pt x="25305" y="124954"/>
                  </a:lnTo>
                  <a:lnTo>
                    <a:pt x="25305" y="119019"/>
                  </a:lnTo>
                  <a:close/>
                  <a:moveTo>
                    <a:pt x="37489" y="119019"/>
                  </a:moveTo>
                  <a:lnTo>
                    <a:pt x="37489" y="124954"/>
                  </a:lnTo>
                  <a:lnTo>
                    <a:pt x="31553" y="124954"/>
                  </a:lnTo>
                  <a:lnTo>
                    <a:pt x="31553" y="119019"/>
                  </a:lnTo>
                  <a:close/>
                  <a:moveTo>
                    <a:pt x="43737" y="119019"/>
                  </a:moveTo>
                  <a:lnTo>
                    <a:pt x="43737" y="124954"/>
                  </a:lnTo>
                  <a:lnTo>
                    <a:pt x="37802" y="124954"/>
                  </a:lnTo>
                  <a:lnTo>
                    <a:pt x="37802" y="119019"/>
                  </a:lnTo>
                  <a:close/>
                  <a:moveTo>
                    <a:pt x="49985" y="119019"/>
                  </a:moveTo>
                  <a:lnTo>
                    <a:pt x="49985" y="124954"/>
                  </a:lnTo>
                  <a:lnTo>
                    <a:pt x="44049" y="124954"/>
                  </a:lnTo>
                  <a:lnTo>
                    <a:pt x="44049" y="119019"/>
                  </a:lnTo>
                  <a:close/>
                  <a:moveTo>
                    <a:pt x="56232" y="119019"/>
                  </a:moveTo>
                  <a:lnTo>
                    <a:pt x="56232" y="124954"/>
                  </a:lnTo>
                  <a:lnTo>
                    <a:pt x="50296" y="124954"/>
                  </a:lnTo>
                  <a:lnTo>
                    <a:pt x="50296" y="119019"/>
                  </a:lnTo>
                  <a:close/>
                  <a:moveTo>
                    <a:pt x="62480" y="119019"/>
                  </a:moveTo>
                  <a:lnTo>
                    <a:pt x="62480" y="124954"/>
                  </a:lnTo>
                  <a:lnTo>
                    <a:pt x="56545" y="124954"/>
                  </a:lnTo>
                  <a:lnTo>
                    <a:pt x="56545" y="119019"/>
                  </a:lnTo>
                  <a:close/>
                  <a:moveTo>
                    <a:pt x="68727" y="119019"/>
                  </a:moveTo>
                  <a:lnTo>
                    <a:pt x="68727" y="124954"/>
                  </a:lnTo>
                  <a:lnTo>
                    <a:pt x="62792" y="124954"/>
                  </a:lnTo>
                  <a:lnTo>
                    <a:pt x="62792" y="119019"/>
                  </a:lnTo>
                  <a:close/>
                  <a:moveTo>
                    <a:pt x="74975" y="119019"/>
                  </a:moveTo>
                  <a:lnTo>
                    <a:pt x="74975" y="124954"/>
                  </a:lnTo>
                  <a:lnTo>
                    <a:pt x="69039" y="124954"/>
                  </a:lnTo>
                  <a:lnTo>
                    <a:pt x="69039" y="119019"/>
                  </a:lnTo>
                  <a:close/>
                  <a:moveTo>
                    <a:pt x="81223" y="119019"/>
                  </a:moveTo>
                  <a:lnTo>
                    <a:pt x="81223" y="124954"/>
                  </a:lnTo>
                  <a:lnTo>
                    <a:pt x="75286" y="124954"/>
                  </a:lnTo>
                  <a:lnTo>
                    <a:pt x="75286" y="119019"/>
                  </a:lnTo>
                  <a:close/>
                  <a:moveTo>
                    <a:pt x="87470" y="119019"/>
                  </a:moveTo>
                  <a:lnTo>
                    <a:pt x="87470" y="124954"/>
                  </a:lnTo>
                  <a:lnTo>
                    <a:pt x="81535" y="124954"/>
                  </a:lnTo>
                  <a:lnTo>
                    <a:pt x="81535" y="119019"/>
                  </a:lnTo>
                  <a:close/>
                  <a:moveTo>
                    <a:pt x="93718" y="119019"/>
                  </a:moveTo>
                  <a:lnTo>
                    <a:pt x="93718" y="124954"/>
                  </a:lnTo>
                  <a:lnTo>
                    <a:pt x="87784" y="124954"/>
                  </a:lnTo>
                  <a:lnTo>
                    <a:pt x="87784" y="119019"/>
                  </a:lnTo>
                  <a:close/>
                  <a:moveTo>
                    <a:pt x="99967" y="119019"/>
                  </a:moveTo>
                  <a:lnTo>
                    <a:pt x="99967" y="124954"/>
                  </a:lnTo>
                  <a:lnTo>
                    <a:pt x="94031" y="124954"/>
                  </a:lnTo>
                  <a:lnTo>
                    <a:pt x="94031" y="119019"/>
                  </a:lnTo>
                  <a:close/>
                  <a:moveTo>
                    <a:pt x="106214" y="119019"/>
                  </a:moveTo>
                  <a:lnTo>
                    <a:pt x="106214" y="124954"/>
                  </a:lnTo>
                  <a:lnTo>
                    <a:pt x="100278" y="124954"/>
                  </a:lnTo>
                  <a:lnTo>
                    <a:pt x="100278" y="119019"/>
                  </a:lnTo>
                  <a:close/>
                  <a:moveTo>
                    <a:pt x="112461" y="119019"/>
                  </a:moveTo>
                  <a:lnTo>
                    <a:pt x="112461" y="124954"/>
                  </a:lnTo>
                  <a:lnTo>
                    <a:pt x="106527" y="124954"/>
                  </a:lnTo>
                  <a:lnTo>
                    <a:pt x="106527" y="119019"/>
                  </a:lnTo>
                  <a:close/>
                  <a:moveTo>
                    <a:pt x="118710" y="119019"/>
                  </a:moveTo>
                  <a:lnTo>
                    <a:pt x="118710" y="124954"/>
                  </a:lnTo>
                  <a:lnTo>
                    <a:pt x="112774" y="124954"/>
                  </a:lnTo>
                  <a:lnTo>
                    <a:pt x="112774" y="119019"/>
                  </a:lnTo>
                  <a:close/>
                  <a:moveTo>
                    <a:pt x="124957" y="119019"/>
                  </a:moveTo>
                  <a:lnTo>
                    <a:pt x="124957" y="124954"/>
                  </a:lnTo>
                  <a:lnTo>
                    <a:pt x="119021" y="124954"/>
                  </a:lnTo>
                  <a:lnTo>
                    <a:pt x="119021" y="119019"/>
                  </a:lnTo>
                  <a:close/>
                  <a:moveTo>
                    <a:pt x="131204" y="119019"/>
                  </a:moveTo>
                  <a:lnTo>
                    <a:pt x="131204" y="124954"/>
                  </a:lnTo>
                  <a:lnTo>
                    <a:pt x="125270" y="124954"/>
                  </a:lnTo>
                  <a:lnTo>
                    <a:pt x="125270" y="119019"/>
                  </a:lnTo>
                  <a:close/>
                  <a:moveTo>
                    <a:pt x="137451" y="119019"/>
                  </a:moveTo>
                  <a:lnTo>
                    <a:pt x="137451" y="124954"/>
                  </a:lnTo>
                  <a:lnTo>
                    <a:pt x="131517" y="124954"/>
                  </a:lnTo>
                  <a:lnTo>
                    <a:pt x="131517" y="119019"/>
                  </a:lnTo>
                  <a:close/>
                  <a:moveTo>
                    <a:pt x="143702" y="119019"/>
                  </a:moveTo>
                  <a:lnTo>
                    <a:pt x="143702" y="124954"/>
                  </a:lnTo>
                  <a:lnTo>
                    <a:pt x="137766" y="124954"/>
                  </a:lnTo>
                  <a:lnTo>
                    <a:pt x="137766" y="119019"/>
                  </a:lnTo>
                  <a:close/>
                  <a:moveTo>
                    <a:pt x="149949" y="119019"/>
                  </a:moveTo>
                  <a:lnTo>
                    <a:pt x="149949" y="124954"/>
                  </a:lnTo>
                  <a:lnTo>
                    <a:pt x="144015" y="124954"/>
                  </a:lnTo>
                  <a:lnTo>
                    <a:pt x="144015" y="119019"/>
                  </a:lnTo>
                  <a:close/>
                  <a:moveTo>
                    <a:pt x="156196" y="119019"/>
                  </a:moveTo>
                  <a:lnTo>
                    <a:pt x="156196" y="124954"/>
                  </a:lnTo>
                  <a:lnTo>
                    <a:pt x="150262" y="124954"/>
                  </a:lnTo>
                  <a:lnTo>
                    <a:pt x="150262" y="119019"/>
                  </a:lnTo>
                  <a:close/>
                  <a:moveTo>
                    <a:pt x="162445" y="119019"/>
                  </a:moveTo>
                  <a:lnTo>
                    <a:pt x="162445" y="124954"/>
                  </a:lnTo>
                  <a:lnTo>
                    <a:pt x="156509" y="124954"/>
                  </a:lnTo>
                  <a:lnTo>
                    <a:pt x="156509" y="119019"/>
                  </a:lnTo>
                  <a:close/>
                  <a:moveTo>
                    <a:pt x="168692" y="119019"/>
                  </a:moveTo>
                  <a:lnTo>
                    <a:pt x="168692" y="124954"/>
                  </a:lnTo>
                  <a:lnTo>
                    <a:pt x="162756" y="124954"/>
                  </a:lnTo>
                  <a:lnTo>
                    <a:pt x="162756" y="119019"/>
                  </a:lnTo>
                  <a:close/>
                  <a:moveTo>
                    <a:pt x="174939" y="119019"/>
                  </a:moveTo>
                  <a:lnTo>
                    <a:pt x="174939" y="124954"/>
                  </a:lnTo>
                  <a:lnTo>
                    <a:pt x="169005" y="124954"/>
                  </a:lnTo>
                  <a:lnTo>
                    <a:pt x="169005" y="119019"/>
                  </a:lnTo>
                  <a:close/>
                  <a:moveTo>
                    <a:pt x="181186" y="119019"/>
                  </a:moveTo>
                  <a:lnTo>
                    <a:pt x="181186" y="124954"/>
                  </a:lnTo>
                  <a:lnTo>
                    <a:pt x="175252" y="124954"/>
                  </a:lnTo>
                  <a:lnTo>
                    <a:pt x="175252" y="119019"/>
                  </a:lnTo>
                  <a:close/>
                  <a:moveTo>
                    <a:pt x="187435" y="119019"/>
                  </a:moveTo>
                  <a:lnTo>
                    <a:pt x="187435" y="124954"/>
                  </a:lnTo>
                  <a:lnTo>
                    <a:pt x="181499" y="124954"/>
                  </a:lnTo>
                  <a:lnTo>
                    <a:pt x="181499" y="119019"/>
                  </a:lnTo>
                  <a:close/>
                  <a:moveTo>
                    <a:pt x="193684" y="119019"/>
                  </a:moveTo>
                  <a:lnTo>
                    <a:pt x="193684" y="124954"/>
                  </a:lnTo>
                  <a:lnTo>
                    <a:pt x="187749" y="124954"/>
                  </a:lnTo>
                  <a:lnTo>
                    <a:pt x="187749" y="119019"/>
                  </a:lnTo>
                  <a:close/>
                  <a:moveTo>
                    <a:pt x="199931" y="119019"/>
                  </a:moveTo>
                  <a:lnTo>
                    <a:pt x="199931" y="124954"/>
                  </a:lnTo>
                  <a:lnTo>
                    <a:pt x="193996" y="124954"/>
                  </a:lnTo>
                  <a:lnTo>
                    <a:pt x="193996" y="119019"/>
                  </a:lnTo>
                  <a:close/>
                  <a:moveTo>
                    <a:pt x="206180" y="119019"/>
                  </a:moveTo>
                  <a:lnTo>
                    <a:pt x="206180" y="124954"/>
                  </a:lnTo>
                  <a:lnTo>
                    <a:pt x="200244" y="124954"/>
                  </a:lnTo>
                  <a:lnTo>
                    <a:pt x="200244" y="119019"/>
                  </a:lnTo>
                  <a:close/>
                  <a:moveTo>
                    <a:pt x="212427" y="119019"/>
                  </a:moveTo>
                  <a:lnTo>
                    <a:pt x="212427" y="124954"/>
                  </a:lnTo>
                  <a:lnTo>
                    <a:pt x="206491" y="124954"/>
                  </a:lnTo>
                  <a:lnTo>
                    <a:pt x="206491" y="119019"/>
                  </a:lnTo>
                  <a:close/>
                  <a:moveTo>
                    <a:pt x="218674" y="119019"/>
                  </a:moveTo>
                  <a:lnTo>
                    <a:pt x="218674" y="124954"/>
                  </a:lnTo>
                  <a:lnTo>
                    <a:pt x="212739" y="124954"/>
                  </a:lnTo>
                  <a:lnTo>
                    <a:pt x="212739" y="119019"/>
                  </a:lnTo>
                  <a:close/>
                  <a:moveTo>
                    <a:pt x="224921" y="119019"/>
                  </a:moveTo>
                  <a:lnTo>
                    <a:pt x="224921" y="124954"/>
                  </a:lnTo>
                  <a:lnTo>
                    <a:pt x="218987" y="124954"/>
                  </a:lnTo>
                  <a:lnTo>
                    <a:pt x="218987" y="119019"/>
                  </a:lnTo>
                  <a:close/>
                  <a:moveTo>
                    <a:pt x="231170" y="119019"/>
                  </a:moveTo>
                  <a:lnTo>
                    <a:pt x="231170" y="124954"/>
                  </a:lnTo>
                  <a:lnTo>
                    <a:pt x="225234" y="124954"/>
                  </a:lnTo>
                  <a:lnTo>
                    <a:pt x="225234" y="119019"/>
                  </a:lnTo>
                  <a:close/>
                  <a:moveTo>
                    <a:pt x="237417" y="119019"/>
                  </a:moveTo>
                  <a:lnTo>
                    <a:pt x="237417" y="124954"/>
                  </a:lnTo>
                  <a:lnTo>
                    <a:pt x="231481" y="124954"/>
                  </a:lnTo>
                  <a:lnTo>
                    <a:pt x="231481" y="119019"/>
                  </a:lnTo>
                  <a:close/>
                  <a:moveTo>
                    <a:pt x="243664" y="119019"/>
                  </a:moveTo>
                  <a:lnTo>
                    <a:pt x="243664" y="124954"/>
                  </a:lnTo>
                  <a:lnTo>
                    <a:pt x="237729" y="124954"/>
                  </a:lnTo>
                  <a:lnTo>
                    <a:pt x="237729" y="119019"/>
                  </a:lnTo>
                  <a:close/>
                  <a:moveTo>
                    <a:pt x="249911" y="119019"/>
                  </a:moveTo>
                  <a:lnTo>
                    <a:pt x="249911" y="124954"/>
                  </a:lnTo>
                  <a:lnTo>
                    <a:pt x="243977" y="124954"/>
                  </a:lnTo>
                  <a:lnTo>
                    <a:pt x="243977" y="119019"/>
                  </a:lnTo>
                  <a:close/>
                  <a:moveTo>
                    <a:pt x="256161" y="119019"/>
                  </a:moveTo>
                  <a:lnTo>
                    <a:pt x="256161" y="124954"/>
                  </a:lnTo>
                  <a:lnTo>
                    <a:pt x="250225" y="124954"/>
                  </a:lnTo>
                  <a:lnTo>
                    <a:pt x="250225" y="119019"/>
                  </a:lnTo>
                  <a:close/>
                  <a:moveTo>
                    <a:pt x="262409" y="119019"/>
                  </a:moveTo>
                  <a:lnTo>
                    <a:pt x="262409" y="124954"/>
                  </a:lnTo>
                  <a:lnTo>
                    <a:pt x="256474" y="124954"/>
                  </a:lnTo>
                  <a:lnTo>
                    <a:pt x="256474" y="119019"/>
                  </a:lnTo>
                  <a:close/>
                  <a:moveTo>
                    <a:pt x="268656" y="119019"/>
                  </a:moveTo>
                  <a:lnTo>
                    <a:pt x="268656" y="124954"/>
                  </a:lnTo>
                  <a:lnTo>
                    <a:pt x="262721" y="124954"/>
                  </a:lnTo>
                  <a:lnTo>
                    <a:pt x="262721" y="119019"/>
                  </a:lnTo>
                  <a:close/>
                  <a:moveTo>
                    <a:pt x="274904" y="119019"/>
                  </a:moveTo>
                  <a:lnTo>
                    <a:pt x="274904" y="124954"/>
                  </a:lnTo>
                  <a:lnTo>
                    <a:pt x="268968" y="124954"/>
                  </a:lnTo>
                  <a:lnTo>
                    <a:pt x="268968" y="119019"/>
                  </a:lnTo>
                  <a:close/>
                  <a:moveTo>
                    <a:pt x="6251" y="125266"/>
                  </a:moveTo>
                  <a:lnTo>
                    <a:pt x="6251" y="131201"/>
                  </a:lnTo>
                  <a:lnTo>
                    <a:pt x="315" y="131201"/>
                  </a:lnTo>
                  <a:lnTo>
                    <a:pt x="315" y="125266"/>
                  </a:lnTo>
                  <a:close/>
                  <a:moveTo>
                    <a:pt x="12498" y="125266"/>
                  </a:moveTo>
                  <a:lnTo>
                    <a:pt x="12498" y="131201"/>
                  </a:lnTo>
                  <a:lnTo>
                    <a:pt x="6562" y="131201"/>
                  </a:lnTo>
                  <a:lnTo>
                    <a:pt x="6562" y="125266"/>
                  </a:lnTo>
                  <a:close/>
                  <a:moveTo>
                    <a:pt x="18745" y="125266"/>
                  </a:moveTo>
                  <a:lnTo>
                    <a:pt x="18745" y="131201"/>
                  </a:lnTo>
                  <a:lnTo>
                    <a:pt x="12810" y="131201"/>
                  </a:lnTo>
                  <a:lnTo>
                    <a:pt x="12810" y="125266"/>
                  </a:lnTo>
                  <a:close/>
                  <a:moveTo>
                    <a:pt x="24992" y="125266"/>
                  </a:moveTo>
                  <a:lnTo>
                    <a:pt x="24992" y="131201"/>
                  </a:lnTo>
                  <a:lnTo>
                    <a:pt x="19058" y="131201"/>
                  </a:lnTo>
                  <a:lnTo>
                    <a:pt x="19058" y="125266"/>
                  </a:lnTo>
                  <a:close/>
                  <a:moveTo>
                    <a:pt x="31242" y="125266"/>
                  </a:moveTo>
                  <a:lnTo>
                    <a:pt x="31242" y="131201"/>
                  </a:lnTo>
                  <a:lnTo>
                    <a:pt x="25305" y="131201"/>
                  </a:lnTo>
                  <a:lnTo>
                    <a:pt x="25305" y="125266"/>
                  </a:lnTo>
                  <a:close/>
                  <a:moveTo>
                    <a:pt x="37489" y="125266"/>
                  </a:moveTo>
                  <a:lnTo>
                    <a:pt x="37489" y="131201"/>
                  </a:lnTo>
                  <a:lnTo>
                    <a:pt x="31553" y="131201"/>
                  </a:lnTo>
                  <a:lnTo>
                    <a:pt x="31553" y="125266"/>
                  </a:lnTo>
                  <a:close/>
                  <a:moveTo>
                    <a:pt x="43737" y="125266"/>
                  </a:moveTo>
                  <a:lnTo>
                    <a:pt x="43737" y="131201"/>
                  </a:lnTo>
                  <a:lnTo>
                    <a:pt x="37802" y="131201"/>
                  </a:lnTo>
                  <a:lnTo>
                    <a:pt x="37802" y="125266"/>
                  </a:lnTo>
                  <a:close/>
                  <a:moveTo>
                    <a:pt x="49985" y="125266"/>
                  </a:moveTo>
                  <a:lnTo>
                    <a:pt x="49985" y="131201"/>
                  </a:lnTo>
                  <a:lnTo>
                    <a:pt x="44049" y="131201"/>
                  </a:lnTo>
                  <a:lnTo>
                    <a:pt x="44049" y="125266"/>
                  </a:lnTo>
                  <a:close/>
                  <a:moveTo>
                    <a:pt x="56232" y="125266"/>
                  </a:moveTo>
                  <a:lnTo>
                    <a:pt x="56232" y="131201"/>
                  </a:lnTo>
                  <a:lnTo>
                    <a:pt x="50296" y="131201"/>
                  </a:lnTo>
                  <a:lnTo>
                    <a:pt x="50296" y="125266"/>
                  </a:lnTo>
                  <a:close/>
                  <a:moveTo>
                    <a:pt x="62480" y="125266"/>
                  </a:moveTo>
                  <a:lnTo>
                    <a:pt x="62480" y="131201"/>
                  </a:lnTo>
                  <a:lnTo>
                    <a:pt x="56545" y="131201"/>
                  </a:lnTo>
                  <a:lnTo>
                    <a:pt x="56545" y="125266"/>
                  </a:lnTo>
                  <a:close/>
                  <a:moveTo>
                    <a:pt x="68727" y="125266"/>
                  </a:moveTo>
                  <a:lnTo>
                    <a:pt x="68727" y="131201"/>
                  </a:lnTo>
                  <a:lnTo>
                    <a:pt x="62792" y="131201"/>
                  </a:lnTo>
                  <a:lnTo>
                    <a:pt x="62792" y="125266"/>
                  </a:lnTo>
                  <a:close/>
                  <a:moveTo>
                    <a:pt x="74975" y="125266"/>
                  </a:moveTo>
                  <a:lnTo>
                    <a:pt x="74975" y="131201"/>
                  </a:lnTo>
                  <a:lnTo>
                    <a:pt x="69039" y="131201"/>
                  </a:lnTo>
                  <a:lnTo>
                    <a:pt x="69039" y="125266"/>
                  </a:lnTo>
                  <a:close/>
                  <a:moveTo>
                    <a:pt x="81223" y="125266"/>
                  </a:moveTo>
                  <a:lnTo>
                    <a:pt x="81223" y="131201"/>
                  </a:lnTo>
                  <a:lnTo>
                    <a:pt x="75286" y="131201"/>
                  </a:lnTo>
                  <a:lnTo>
                    <a:pt x="75286" y="125266"/>
                  </a:lnTo>
                  <a:close/>
                  <a:moveTo>
                    <a:pt x="87470" y="125266"/>
                  </a:moveTo>
                  <a:lnTo>
                    <a:pt x="87470" y="131201"/>
                  </a:lnTo>
                  <a:lnTo>
                    <a:pt x="81535" y="131201"/>
                  </a:lnTo>
                  <a:lnTo>
                    <a:pt x="81535" y="125266"/>
                  </a:lnTo>
                  <a:close/>
                  <a:moveTo>
                    <a:pt x="93718" y="125266"/>
                  </a:moveTo>
                  <a:lnTo>
                    <a:pt x="93718" y="131201"/>
                  </a:lnTo>
                  <a:lnTo>
                    <a:pt x="87784" y="131201"/>
                  </a:lnTo>
                  <a:lnTo>
                    <a:pt x="87784" y="125266"/>
                  </a:lnTo>
                  <a:close/>
                  <a:moveTo>
                    <a:pt x="99967" y="125266"/>
                  </a:moveTo>
                  <a:lnTo>
                    <a:pt x="99967" y="131201"/>
                  </a:lnTo>
                  <a:lnTo>
                    <a:pt x="94031" y="131201"/>
                  </a:lnTo>
                  <a:lnTo>
                    <a:pt x="94031" y="125266"/>
                  </a:lnTo>
                  <a:close/>
                  <a:moveTo>
                    <a:pt x="106214" y="125266"/>
                  </a:moveTo>
                  <a:lnTo>
                    <a:pt x="106214" y="131201"/>
                  </a:lnTo>
                  <a:lnTo>
                    <a:pt x="100278" y="131201"/>
                  </a:lnTo>
                  <a:lnTo>
                    <a:pt x="100278" y="125266"/>
                  </a:lnTo>
                  <a:close/>
                  <a:moveTo>
                    <a:pt x="112461" y="125266"/>
                  </a:moveTo>
                  <a:lnTo>
                    <a:pt x="112461" y="131201"/>
                  </a:lnTo>
                  <a:lnTo>
                    <a:pt x="106527" y="131201"/>
                  </a:lnTo>
                  <a:lnTo>
                    <a:pt x="106527" y="125266"/>
                  </a:lnTo>
                  <a:close/>
                  <a:moveTo>
                    <a:pt x="118710" y="125266"/>
                  </a:moveTo>
                  <a:lnTo>
                    <a:pt x="118710" y="131201"/>
                  </a:lnTo>
                  <a:lnTo>
                    <a:pt x="112774" y="131201"/>
                  </a:lnTo>
                  <a:lnTo>
                    <a:pt x="112774" y="125266"/>
                  </a:lnTo>
                  <a:close/>
                  <a:moveTo>
                    <a:pt x="124957" y="125266"/>
                  </a:moveTo>
                  <a:lnTo>
                    <a:pt x="124957" y="131201"/>
                  </a:lnTo>
                  <a:lnTo>
                    <a:pt x="119021" y="131201"/>
                  </a:lnTo>
                  <a:lnTo>
                    <a:pt x="119021" y="125266"/>
                  </a:lnTo>
                  <a:close/>
                  <a:moveTo>
                    <a:pt x="131204" y="125266"/>
                  </a:moveTo>
                  <a:lnTo>
                    <a:pt x="131204" y="131201"/>
                  </a:lnTo>
                  <a:lnTo>
                    <a:pt x="125270" y="131201"/>
                  </a:lnTo>
                  <a:lnTo>
                    <a:pt x="125270" y="125266"/>
                  </a:lnTo>
                  <a:close/>
                  <a:moveTo>
                    <a:pt x="137451" y="125266"/>
                  </a:moveTo>
                  <a:lnTo>
                    <a:pt x="137451" y="131201"/>
                  </a:lnTo>
                  <a:lnTo>
                    <a:pt x="131517" y="131201"/>
                  </a:lnTo>
                  <a:lnTo>
                    <a:pt x="131517" y="125266"/>
                  </a:lnTo>
                  <a:close/>
                  <a:moveTo>
                    <a:pt x="143702" y="125266"/>
                  </a:moveTo>
                  <a:lnTo>
                    <a:pt x="143702" y="131201"/>
                  </a:lnTo>
                  <a:lnTo>
                    <a:pt x="137766" y="131201"/>
                  </a:lnTo>
                  <a:lnTo>
                    <a:pt x="137766" y="125266"/>
                  </a:lnTo>
                  <a:close/>
                  <a:moveTo>
                    <a:pt x="149949" y="125266"/>
                  </a:moveTo>
                  <a:lnTo>
                    <a:pt x="149949" y="131201"/>
                  </a:lnTo>
                  <a:lnTo>
                    <a:pt x="144015" y="131201"/>
                  </a:lnTo>
                  <a:lnTo>
                    <a:pt x="144015" y="125266"/>
                  </a:lnTo>
                  <a:close/>
                  <a:moveTo>
                    <a:pt x="156196" y="125266"/>
                  </a:moveTo>
                  <a:lnTo>
                    <a:pt x="156196" y="131201"/>
                  </a:lnTo>
                  <a:lnTo>
                    <a:pt x="150262" y="131201"/>
                  </a:lnTo>
                  <a:lnTo>
                    <a:pt x="150262" y="125266"/>
                  </a:lnTo>
                  <a:close/>
                  <a:moveTo>
                    <a:pt x="162445" y="125266"/>
                  </a:moveTo>
                  <a:lnTo>
                    <a:pt x="162445" y="131201"/>
                  </a:lnTo>
                  <a:lnTo>
                    <a:pt x="156509" y="131201"/>
                  </a:lnTo>
                  <a:lnTo>
                    <a:pt x="156509" y="125266"/>
                  </a:lnTo>
                  <a:close/>
                  <a:moveTo>
                    <a:pt x="168692" y="125266"/>
                  </a:moveTo>
                  <a:lnTo>
                    <a:pt x="168692" y="131201"/>
                  </a:lnTo>
                  <a:lnTo>
                    <a:pt x="162756" y="131201"/>
                  </a:lnTo>
                  <a:lnTo>
                    <a:pt x="162756" y="125266"/>
                  </a:lnTo>
                  <a:close/>
                  <a:moveTo>
                    <a:pt x="174939" y="125266"/>
                  </a:moveTo>
                  <a:lnTo>
                    <a:pt x="174939" y="131201"/>
                  </a:lnTo>
                  <a:lnTo>
                    <a:pt x="169005" y="131201"/>
                  </a:lnTo>
                  <a:lnTo>
                    <a:pt x="169005" y="125266"/>
                  </a:lnTo>
                  <a:close/>
                  <a:moveTo>
                    <a:pt x="181186" y="125266"/>
                  </a:moveTo>
                  <a:lnTo>
                    <a:pt x="181186" y="131201"/>
                  </a:lnTo>
                  <a:lnTo>
                    <a:pt x="175252" y="131201"/>
                  </a:lnTo>
                  <a:lnTo>
                    <a:pt x="175252" y="125266"/>
                  </a:lnTo>
                  <a:close/>
                  <a:moveTo>
                    <a:pt x="187435" y="125266"/>
                  </a:moveTo>
                  <a:lnTo>
                    <a:pt x="187435" y="131201"/>
                  </a:lnTo>
                  <a:lnTo>
                    <a:pt x="181499" y="131201"/>
                  </a:lnTo>
                  <a:lnTo>
                    <a:pt x="181499" y="125266"/>
                  </a:lnTo>
                  <a:close/>
                  <a:moveTo>
                    <a:pt x="193682" y="125266"/>
                  </a:moveTo>
                  <a:lnTo>
                    <a:pt x="193682" y="131201"/>
                  </a:lnTo>
                  <a:lnTo>
                    <a:pt x="187746" y="131201"/>
                  </a:lnTo>
                  <a:lnTo>
                    <a:pt x="187746" y="125266"/>
                  </a:lnTo>
                  <a:close/>
                  <a:moveTo>
                    <a:pt x="199931" y="125266"/>
                  </a:moveTo>
                  <a:lnTo>
                    <a:pt x="199931" y="131201"/>
                  </a:lnTo>
                  <a:lnTo>
                    <a:pt x="193996" y="131201"/>
                  </a:lnTo>
                  <a:lnTo>
                    <a:pt x="193996" y="125266"/>
                  </a:lnTo>
                  <a:close/>
                  <a:moveTo>
                    <a:pt x="206180" y="125266"/>
                  </a:moveTo>
                  <a:lnTo>
                    <a:pt x="206180" y="131201"/>
                  </a:lnTo>
                  <a:lnTo>
                    <a:pt x="200244" y="131201"/>
                  </a:lnTo>
                  <a:lnTo>
                    <a:pt x="200244" y="125266"/>
                  </a:lnTo>
                  <a:close/>
                  <a:moveTo>
                    <a:pt x="212427" y="125266"/>
                  </a:moveTo>
                  <a:lnTo>
                    <a:pt x="212427" y="131201"/>
                  </a:lnTo>
                  <a:lnTo>
                    <a:pt x="206491" y="131201"/>
                  </a:lnTo>
                  <a:lnTo>
                    <a:pt x="206491" y="125266"/>
                  </a:lnTo>
                  <a:close/>
                  <a:moveTo>
                    <a:pt x="218674" y="125266"/>
                  </a:moveTo>
                  <a:lnTo>
                    <a:pt x="218674" y="131201"/>
                  </a:lnTo>
                  <a:lnTo>
                    <a:pt x="212739" y="131201"/>
                  </a:lnTo>
                  <a:lnTo>
                    <a:pt x="212739" y="125266"/>
                  </a:lnTo>
                  <a:close/>
                  <a:moveTo>
                    <a:pt x="224921" y="125266"/>
                  </a:moveTo>
                  <a:lnTo>
                    <a:pt x="224921" y="131201"/>
                  </a:lnTo>
                  <a:lnTo>
                    <a:pt x="218987" y="131201"/>
                  </a:lnTo>
                  <a:lnTo>
                    <a:pt x="218987" y="125266"/>
                  </a:lnTo>
                  <a:close/>
                  <a:moveTo>
                    <a:pt x="231170" y="125266"/>
                  </a:moveTo>
                  <a:lnTo>
                    <a:pt x="231170" y="131201"/>
                  </a:lnTo>
                  <a:lnTo>
                    <a:pt x="225234" y="131201"/>
                  </a:lnTo>
                  <a:lnTo>
                    <a:pt x="225234" y="125266"/>
                  </a:lnTo>
                  <a:close/>
                  <a:moveTo>
                    <a:pt x="237417" y="125266"/>
                  </a:moveTo>
                  <a:lnTo>
                    <a:pt x="237417" y="131201"/>
                  </a:lnTo>
                  <a:lnTo>
                    <a:pt x="231481" y="131201"/>
                  </a:lnTo>
                  <a:lnTo>
                    <a:pt x="231481" y="125266"/>
                  </a:lnTo>
                  <a:close/>
                  <a:moveTo>
                    <a:pt x="243664" y="125266"/>
                  </a:moveTo>
                  <a:lnTo>
                    <a:pt x="243664" y="131201"/>
                  </a:lnTo>
                  <a:lnTo>
                    <a:pt x="237729" y="131201"/>
                  </a:lnTo>
                  <a:lnTo>
                    <a:pt x="237729" y="125266"/>
                  </a:lnTo>
                  <a:close/>
                  <a:moveTo>
                    <a:pt x="249911" y="125266"/>
                  </a:moveTo>
                  <a:lnTo>
                    <a:pt x="249911" y="131201"/>
                  </a:lnTo>
                  <a:lnTo>
                    <a:pt x="243977" y="131201"/>
                  </a:lnTo>
                  <a:lnTo>
                    <a:pt x="243977" y="125266"/>
                  </a:lnTo>
                  <a:close/>
                  <a:moveTo>
                    <a:pt x="256161" y="125266"/>
                  </a:moveTo>
                  <a:lnTo>
                    <a:pt x="256161" y="131201"/>
                  </a:lnTo>
                  <a:lnTo>
                    <a:pt x="250225" y="131201"/>
                  </a:lnTo>
                  <a:lnTo>
                    <a:pt x="250225" y="125266"/>
                  </a:lnTo>
                  <a:close/>
                  <a:moveTo>
                    <a:pt x="262409" y="125266"/>
                  </a:moveTo>
                  <a:lnTo>
                    <a:pt x="262409" y="131201"/>
                  </a:lnTo>
                  <a:lnTo>
                    <a:pt x="256474" y="131201"/>
                  </a:lnTo>
                  <a:lnTo>
                    <a:pt x="256474" y="125266"/>
                  </a:lnTo>
                  <a:close/>
                  <a:moveTo>
                    <a:pt x="268656" y="125266"/>
                  </a:moveTo>
                  <a:lnTo>
                    <a:pt x="268656" y="131201"/>
                  </a:lnTo>
                  <a:lnTo>
                    <a:pt x="262721" y="131201"/>
                  </a:lnTo>
                  <a:lnTo>
                    <a:pt x="262721" y="125266"/>
                  </a:lnTo>
                  <a:close/>
                  <a:moveTo>
                    <a:pt x="274904" y="125266"/>
                  </a:moveTo>
                  <a:lnTo>
                    <a:pt x="274904" y="131201"/>
                  </a:lnTo>
                  <a:lnTo>
                    <a:pt x="268968" y="131201"/>
                  </a:lnTo>
                  <a:lnTo>
                    <a:pt x="268968" y="125266"/>
                  </a:lnTo>
                  <a:close/>
                  <a:moveTo>
                    <a:pt x="6251" y="131513"/>
                  </a:moveTo>
                  <a:lnTo>
                    <a:pt x="6251" y="137449"/>
                  </a:lnTo>
                  <a:lnTo>
                    <a:pt x="315" y="137449"/>
                  </a:lnTo>
                  <a:lnTo>
                    <a:pt x="315" y="131513"/>
                  </a:lnTo>
                  <a:close/>
                  <a:moveTo>
                    <a:pt x="12498" y="131513"/>
                  </a:moveTo>
                  <a:lnTo>
                    <a:pt x="12498" y="137449"/>
                  </a:lnTo>
                  <a:lnTo>
                    <a:pt x="6562" y="137449"/>
                  </a:lnTo>
                  <a:lnTo>
                    <a:pt x="6562" y="131513"/>
                  </a:lnTo>
                  <a:close/>
                  <a:moveTo>
                    <a:pt x="18745" y="131513"/>
                  </a:moveTo>
                  <a:lnTo>
                    <a:pt x="18745" y="137449"/>
                  </a:lnTo>
                  <a:lnTo>
                    <a:pt x="12810" y="137449"/>
                  </a:lnTo>
                  <a:lnTo>
                    <a:pt x="12810" y="131513"/>
                  </a:lnTo>
                  <a:close/>
                  <a:moveTo>
                    <a:pt x="24992" y="131513"/>
                  </a:moveTo>
                  <a:lnTo>
                    <a:pt x="24992" y="137449"/>
                  </a:lnTo>
                  <a:lnTo>
                    <a:pt x="19058" y="137449"/>
                  </a:lnTo>
                  <a:lnTo>
                    <a:pt x="19058" y="131513"/>
                  </a:lnTo>
                  <a:close/>
                  <a:moveTo>
                    <a:pt x="31241" y="131513"/>
                  </a:moveTo>
                  <a:lnTo>
                    <a:pt x="31241" y="137449"/>
                  </a:lnTo>
                  <a:lnTo>
                    <a:pt x="25305" y="137449"/>
                  </a:lnTo>
                  <a:lnTo>
                    <a:pt x="25305" y="131513"/>
                  </a:lnTo>
                  <a:close/>
                  <a:moveTo>
                    <a:pt x="37489" y="131513"/>
                  </a:moveTo>
                  <a:lnTo>
                    <a:pt x="37489" y="137449"/>
                  </a:lnTo>
                  <a:lnTo>
                    <a:pt x="31553" y="137449"/>
                  </a:lnTo>
                  <a:lnTo>
                    <a:pt x="31553" y="131513"/>
                  </a:lnTo>
                  <a:close/>
                  <a:moveTo>
                    <a:pt x="43737" y="131513"/>
                  </a:moveTo>
                  <a:lnTo>
                    <a:pt x="43737" y="137449"/>
                  </a:lnTo>
                  <a:lnTo>
                    <a:pt x="37802" y="137449"/>
                  </a:lnTo>
                  <a:lnTo>
                    <a:pt x="37802" y="131513"/>
                  </a:lnTo>
                  <a:close/>
                  <a:moveTo>
                    <a:pt x="49985" y="131513"/>
                  </a:moveTo>
                  <a:lnTo>
                    <a:pt x="49985" y="137449"/>
                  </a:lnTo>
                  <a:lnTo>
                    <a:pt x="44049" y="137449"/>
                  </a:lnTo>
                  <a:lnTo>
                    <a:pt x="44049" y="131513"/>
                  </a:lnTo>
                  <a:close/>
                  <a:moveTo>
                    <a:pt x="56232" y="131513"/>
                  </a:moveTo>
                  <a:lnTo>
                    <a:pt x="56232" y="137449"/>
                  </a:lnTo>
                  <a:lnTo>
                    <a:pt x="50296" y="137449"/>
                  </a:lnTo>
                  <a:lnTo>
                    <a:pt x="50296" y="131513"/>
                  </a:lnTo>
                  <a:close/>
                  <a:moveTo>
                    <a:pt x="62480" y="131513"/>
                  </a:moveTo>
                  <a:lnTo>
                    <a:pt x="62480" y="137449"/>
                  </a:lnTo>
                  <a:lnTo>
                    <a:pt x="56545" y="137449"/>
                  </a:lnTo>
                  <a:lnTo>
                    <a:pt x="56545" y="131513"/>
                  </a:lnTo>
                  <a:close/>
                  <a:moveTo>
                    <a:pt x="68727" y="131513"/>
                  </a:moveTo>
                  <a:lnTo>
                    <a:pt x="68727" y="137449"/>
                  </a:lnTo>
                  <a:lnTo>
                    <a:pt x="62792" y="137449"/>
                  </a:lnTo>
                  <a:lnTo>
                    <a:pt x="62792" y="131513"/>
                  </a:lnTo>
                  <a:close/>
                  <a:moveTo>
                    <a:pt x="74975" y="131513"/>
                  </a:moveTo>
                  <a:lnTo>
                    <a:pt x="74975" y="137449"/>
                  </a:lnTo>
                  <a:lnTo>
                    <a:pt x="69039" y="137449"/>
                  </a:lnTo>
                  <a:lnTo>
                    <a:pt x="69039" y="131513"/>
                  </a:lnTo>
                  <a:close/>
                  <a:moveTo>
                    <a:pt x="81223" y="131513"/>
                  </a:moveTo>
                  <a:lnTo>
                    <a:pt x="81223" y="137449"/>
                  </a:lnTo>
                  <a:lnTo>
                    <a:pt x="75286" y="137449"/>
                  </a:lnTo>
                  <a:lnTo>
                    <a:pt x="75286" y="131513"/>
                  </a:lnTo>
                  <a:close/>
                  <a:moveTo>
                    <a:pt x="87470" y="131513"/>
                  </a:moveTo>
                  <a:lnTo>
                    <a:pt x="87470" y="137449"/>
                  </a:lnTo>
                  <a:lnTo>
                    <a:pt x="81535" y="137449"/>
                  </a:lnTo>
                  <a:lnTo>
                    <a:pt x="81535" y="131513"/>
                  </a:lnTo>
                  <a:close/>
                  <a:moveTo>
                    <a:pt x="93718" y="131513"/>
                  </a:moveTo>
                  <a:lnTo>
                    <a:pt x="93718" y="137449"/>
                  </a:lnTo>
                  <a:lnTo>
                    <a:pt x="87784" y="137449"/>
                  </a:lnTo>
                  <a:lnTo>
                    <a:pt x="87784" y="131513"/>
                  </a:lnTo>
                  <a:close/>
                  <a:moveTo>
                    <a:pt x="99967" y="131513"/>
                  </a:moveTo>
                  <a:lnTo>
                    <a:pt x="99967" y="137449"/>
                  </a:lnTo>
                  <a:lnTo>
                    <a:pt x="94031" y="137449"/>
                  </a:lnTo>
                  <a:lnTo>
                    <a:pt x="94031" y="131513"/>
                  </a:lnTo>
                  <a:close/>
                  <a:moveTo>
                    <a:pt x="106214" y="131513"/>
                  </a:moveTo>
                  <a:lnTo>
                    <a:pt x="106214" y="137449"/>
                  </a:lnTo>
                  <a:lnTo>
                    <a:pt x="100278" y="137449"/>
                  </a:lnTo>
                  <a:lnTo>
                    <a:pt x="100278" y="131513"/>
                  </a:lnTo>
                  <a:close/>
                  <a:moveTo>
                    <a:pt x="112461" y="131513"/>
                  </a:moveTo>
                  <a:lnTo>
                    <a:pt x="112461" y="137449"/>
                  </a:lnTo>
                  <a:lnTo>
                    <a:pt x="106527" y="137449"/>
                  </a:lnTo>
                  <a:lnTo>
                    <a:pt x="106527" y="131513"/>
                  </a:lnTo>
                  <a:close/>
                  <a:moveTo>
                    <a:pt x="118710" y="131513"/>
                  </a:moveTo>
                  <a:lnTo>
                    <a:pt x="118710" y="137449"/>
                  </a:lnTo>
                  <a:lnTo>
                    <a:pt x="112774" y="137449"/>
                  </a:lnTo>
                  <a:lnTo>
                    <a:pt x="112774" y="131513"/>
                  </a:lnTo>
                  <a:close/>
                  <a:moveTo>
                    <a:pt x="124957" y="131513"/>
                  </a:moveTo>
                  <a:lnTo>
                    <a:pt x="124957" y="137449"/>
                  </a:lnTo>
                  <a:lnTo>
                    <a:pt x="119021" y="137449"/>
                  </a:lnTo>
                  <a:lnTo>
                    <a:pt x="119021" y="131513"/>
                  </a:lnTo>
                  <a:close/>
                  <a:moveTo>
                    <a:pt x="131204" y="131513"/>
                  </a:moveTo>
                  <a:lnTo>
                    <a:pt x="131204" y="137449"/>
                  </a:lnTo>
                  <a:lnTo>
                    <a:pt x="125270" y="137449"/>
                  </a:lnTo>
                  <a:lnTo>
                    <a:pt x="125270" y="131513"/>
                  </a:lnTo>
                  <a:close/>
                  <a:moveTo>
                    <a:pt x="137451" y="131513"/>
                  </a:moveTo>
                  <a:lnTo>
                    <a:pt x="137451" y="137449"/>
                  </a:lnTo>
                  <a:lnTo>
                    <a:pt x="131517" y="137449"/>
                  </a:lnTo>
                  <a:lnTo>
                    <a:pt x="131517" y="131513"/>
                  </a:lnTo>
                  <a:close/>
                  <a:moveTo>
                    <a:pt x="143702" y="131513"/>
                  </a:moveTo>
                  <a:lnTo>
                    <a:pt x="143702" y="137449"/>
                  </a:lnTo>
                  <a:lnTo>
                    <a:pt x="137766" y="137449"/>
                  </a:lnTo>
                  <a:lnTo>
                    <a:pt x="137766" y="131513"/>
                  </a:lnTo>
                  <a:close/>
                  <a:moveTo>
                    <a:pt x="149949" y="131513"/>
                  </a:moveTo>
                  <a:lnTo>
                    <a:pt x="149949" y="137449"/>
                  </a:lnTo>
                  <a:lnTo>
                    <a:pt x="144015" y="137449"/>
                  </a:lnTo>
                  <a:lnTo>
                    <a:pt x="144015" y="131513"/>
                  </a:lnTo>
                  <a:close/>
                  <a:moveTo>
                    <a:pt x="156196" y="131513"/>
                  </a:moveTo>
                  <a:lnTo>
                    <a:pt x="156196" y="137449"/>
                  </a:lnTo>
                  <a:lnTo>
                    <a:pt x="150262" y="137449"/>
                  </a:lnTo>
                  <a:lnTo>
                    <a:pt x="150262" y="131513"/>
                  </a:lnTo>
                  <a:close/>
                  <a:moveTo>
                    <a:pt x="162445" y="131513"/>
                  </a:moveTo>
                  <a:lnTo>
                    <a:pt x="162445" y="137449"/>
                  </a:lnTo>
                  <a:lnTo>
                    <a:pt x="156509" y="137449"/>
                  </a:lnTo>
                  <a:lnTo>
                    <a:pt x="156509" y="131513"/>
                  </a:lnTo>
                  <a:close/>
                  <a:moveTo>
                    <a:pt x="168692" y="131513"/>
                  </a:moveTo>
                  <a:lnTo>
                    <a:pt x="168692" y="137449"/>
                  </a:lnTo>
                  <a:lnTo>
                    <a:pt x="162756" y="137449"/>
                  </a:lnTo>
                  <a:lnTo>
                    <a:pt x="162756" y="131513"/>
                  </a:lnTo>
                  <a:close/>
                  <a:moveTo>
                    <a:pt x="174939" y="131513"/>
                  </a:moveTo>
                  <a:lnTo>
                    <a:pt x="174939" y="137449"/>
                  </a:lnTo>
                  <a:lnTo>
                    <a:pt x="169005" y="137449"/>
                  </a:lnTo>
                  <a:lnTo>
                    <a:pt x="169005" y="131513"/>
                  </a:lnTo>
                  <a:close/>
                  <a:moveTo>
                    <a:pt x="181186" y="131513"/>
                  </a:moveTo>
                  <a:lnTo>
                    <a:pt x="181186" y="137449"/>
                  </a:lnTo>
                  <a:lnTo>
                    <a:pt x="175252" y="137449"/>
                  </a:lnTo>
                  <a:lnTo>
                    <a:pt x="175252" y="131513"/>
                  </a:lnTo>
                  <a:close/>
                  <a:moveTo>
                    <a:pt x="187433" y="131513"/>
                  </a:moveTo>
                  <a:lnTo>
                    <a:pt x="187433" y="137449"/>
                  </a:lnTo>
                  <a:lnTo>
                    <a:pt x="181499" y="137449"/>
                  </a:lnTo>
                  <a:lnTo>
                    <a:pt x="181499" y="131513"/>
                  </a:lnTo>
                  <a:close/>
                  <a:moveTo>
                    <a:pt x="193682" y="131513"/>
                  </a:moveTo>
                  <a:lnTo>
                    <a:pt x="193682" y="137449"/>
                  </a:lnTo>
                  <a:lnTo>
                    <a:pt x="187746" y="137449"/>
                  </a:lnTo>
                  <a:lnTo>
                    <a:pt x="187746" y="131513"/>
                  </a:lnTo>
                  <a:close/>
                  <a:moveTo>
                    <a:pt x="199931" y="131513"/>
                  </a:moveTo>
                  <a:lnTo>
                    <a:pt x="199931" y="137449"/>
                  </a:lnTo>
                  <a:lnTo>
                    <a:pt x="193996" y="137449"/>
                  </a:lnTo>
                  <a:lnTo>
                    <a:pt x="193996" y="131513"/>
                  </a:lnTo>
                  <a:close/>
                  <a:moveTo>
                    <a:pt x="206180" y="131513"/>
                  </a:moveTo>
                  <a:lnTo>
                    <a:pt x="206180" y="137449"/>
                  </a:lnTo>
                  <a:lnTo>
                    <a:pt x="200244" y="137449"/>
                  </a:lnTo>
                  <a:lnTo>
                    <a:pt x="200244" y="131513"/>
                  </a:lnTo>
                  <a:close/>
                  <a:moveTo>
                    <a:pt x="212427" y="131513"/>
                  </a:moveTo>
                  <a:lnTo>
                    <a:pt x="212427" y="137449"/>
                  </a:lnTo>
                  <a:lnTo>
                    <a:pt x="206491" y="137449"/>
                  </a:lnTo>
                  <a:lnTo>
                    <a:pt x="206491" y="131513"/>
                  </a:lnTo>
                  <a:close/>
                  <a:moveTo>
                    <a:pt x="218674" y="131513"/>
                  </a:moveTo>
                  <a:lnTo>
                    <a:pt x="218674" y="137449"/>
                  </a:lnTo>
                  <a:lnTo>
                    <a:pt x="212739" y="137449"/>
                  </a:lnTo>
                  <a:lnTo>
                    <a:pt x="212739" y="131513"/>
                  </a:lnTo>
                  <a:close/>
                  <a:moveTo>
                    <a:pt x="224921" y="131513"/>
                  </a:moveTo>
                  <a:lnTo>
                    <a:pt x="224921" y="137449"/>
                  </a:lnTo>
                  <a:lnTo>
                    <a:pt x="218987" y="137449"/>
                  </a:lnTo>
                  <a:lnTo>
                    <a:pt x="218987" y="131513"/>
                  </a:lnTo>
                  <a:close/>
                  <a:moveTo>
                    <a:pt x="231170" y="131513"/>
                  </a:moveTo>
                  <a:lnTo>
                    <a:pt x="231170" y="137449"/>
                  </a:lnTo>
                  <a:lnTo>
                    <a:pt x="225234" y="137449"/>
                  </a:lnTo>
                  <a:lnTo>
                    <a:pt x="225234" y="131513"/>
                  </a:lnTo>
                  <a:close/>
                  <a:moveTo>
                    <a:pt x="237417" y="131513"/>
                  </a:moveTo>
                  <a:lnTo>
                    <a:pt x="237417" y="137449"/>
                  </a:lnTo>
                  <a:lnTo>
                    <a:pt x="231481" y="137449"/>
                  </a:lnTo>
                  <a:lnTo>
                    <a:pt x="231481" y="131513"/>
                  </a:lnTo>
                  <a:close/>
                  <a:moveTo>
                    <a:pt x="243664" y="131513"/>
                  </a:moveTo>
                  <a:lnTo>
                    <a:pt x="243664" y="137449"/>
                  </a:lnTo>
                  <a:lnTo>
                    <a:pt x="237729" y="137449"/>
                  </a:lnTo>
                  <a:lnTo>
                    <a:pt x="237729" y="131513"/>
                  </a:lnTo>
                  <a:close/>
                  <a:moveTo>
                    <a:pt x="249911" y="131513"/>
                  </a:moveTo>
                  <a:lnTo>
                    <a:pt x="249911" y="137449"/>
                  </a:lnTo>
                  <a:lnTo>
                    <a:pt x="243977" y="137449"/>
                  </a:lnTo>
                  <a:lnTo>
                    <a:pt x="243977" y="131513"/>
                  </a:lnTo>
                  <a:close/>
                  <a:moveTo>
                    <a:pt x="256161" y="131513"/>
                  </a:moveTo>
                  <a:lnTo>
                    <a:pt x="256161" y="137449"/>
                  </a:lnTo>
                  <a:lnTo>
                    <a:pt x="250225" y="137449"/>
                  </a:lnTo>
                  <a:lnTo>
                    <a:pt x="250225" y="131513"/>
                  </a:lnTo>
                  <a:close/>
                  <a:moveTo>
                    <a:pt x="262409" y="131513"/>
                  </a:moveTo>
                  <a:lnTo>
                    <a:pt x="262409" y="137449"/>
                  </a:lnTo>
                  <a:lnTo>
                    <a:pt x="256474" y="137449"/>
                  </a:lnTo>
                  <a:lnTo>
                    <a:pt x="256474" y="131513"/>
                  </a:lnTo>
                  <a:close/>
                  <a:moveTo>
                    <a:pt x="268656" y="131513"/>
                  </a:moveTo>
                  <a:lnTo>
                    <a:pt x="268656" y="137449"/>
                  </a:lnTo>
                  <a:lnTo>
                    <a:pt x="262721" y="137449"/>
                  </a:lnTo>
                  <a:lnTo>
                    <a:pt x="262721" y="131513"/>
                  </a:lnTo>
                  <a:close/>
                  <a:moveTo>
                    <a:pt x="274904" y="131513"/>
                  </a:moveTo>
                  <a:lnTo>
                    <a:pt x="274904" y="137449"/>
                  </a:lnTo>
                  <a:lnTo>
                    <a:pt x="268968" y="137449"/>
                  </a:lnTo>
                  <a:lnTo>
                    <a:pt x="268968" y="131513"/>
                  </a:lnTo>
                  <a:close/>
                  <a:moveTo>
                    <a:pt x="6251" y="137760"/>
                  </a:moveTo>
                  <a:lnTo>
                    <a:pt x="6251" y="143697"/>
                  </a:lnTo>
                  <a:lnTo>
                    <a:pt x="315" y="143697"/>
                  </a:lnTo>
                  <a:lnTo>
                    <a:pt x="315" y="137760"/>
                  </a:lnTo>
                  <a:close/>
                  <a:moveTo>
                    <a:pt x="12498" y="137760"/>
                  </a:moveTo>
                  <a:lnTo>
                    <a:pt x="12498" y="143697"/>
                  </a:lnTo>
                  <a:lnTo>
                    <a:pt x="6562" y="143697"/>
                  </a:lnTo>
                  <a:lnTo>
                    <a:pt x="6562" y="137760"/>
                  </a:lnTo>
                  <a:close/>
                  <a:moveTo>
                    <a:pt x="18745" y="137760"/>
                  </a:moveTo>
                  <a:lnTo>
                    <a:pt x="18745" y="143697"/>
                  </a:lnTo>
                  <a:lnTo>
                    <a:pt x="12810" y="143697"/>
                  </a:lnTo>
                  <a:lnTo>
                    <a:pt x="12810" y="137760"/>
                  </a:lnTo>
                  <a:close/>
                  <a:moveTo>
                    <a:pt x="24992" y="137760"/>
                  </a:moveTo>
                  <a:lnTo>
                    <a:pt x="24992" y="143697"/>
                  </a:lnTo>
                  <a:lnTo>
                    <a:pt x="19058" y="143697"/>
                  </a:lnTo>
                  <a:lnTo>
                    <a:pt x="19058" y="137760"/>
                  </a:lnTo>
                  <a:close/>
                  <a:moveTo>
                    <a:pt x="31241" y="137760"/>
                  </a:moveTo>
                  <a:lnTo>
                    <a:pt x="31241" y="143697"/>
                  </a:lnTo>
                  <a:lnTo>
                    <a:pt x="25305" y="143697"/>
                  </a:lnTo>
                  <a:lnTo>
                    <a:pt x="25305" y="137760"/>
                  </a:lnTo>
                  <a:close/>
                  <a:moveTo>
                    <a:pt x="37489" y="137760"/>
                  </a:moveTo>
                  <a:lnTo>
                    <a:pt x="37489" y="143697"/>
                  </a:lnTo>
                  <a:lnTo>
                    <a:pt x="31553" y="143697"/>
                  </a:lnTo>
                  <a:lnTo>
                    <a:pt x="31553" y="137760"/>
                  </a:lnTo>
                  <a:close/>
                  <a:moveTo>
                    <a:pt x="43737" y="137760"/>
                  </a:moveTo>
                  <a:lnTo>
                    <a:pt x="43737" y="143697"/>
                  </a:lnTo>
                  <a:lnTo>
                    <a:pt x="37802" y="143697"/>
                  </a:lnTo>
                  <a:lnTo>
                    <a:pt x="37802" y="137760"/>
                  </a:lnTo>
                  <a:close/>
                  <a:moveTo>
                    <a:pt x="49985" y="137760"/>
                  </a:moveTo>
                  <a:lnTo>
                    <a:pt x="49985" y="143697"/>
                  </a:lnTo>
                  <a:lnTo>
                    <a:pt x="44049" y="143697"/>
                  </a:lnTo>
                  <a:lnTo>
                    <a:pt x="44049" y="137760"/>
                  </a:lnTo>
                  <a:close/>
                  <a:moveTo>
                    <a:pt x="56232" y="137760"/>
                  </a:moveTo>
                  <a:lnTo>
                    <a:pt x="56232" y="143697"/>
                  </a:lnTo>
                  <a:lnTo>
                    <a:pt x="50296" y="143697"/>
                  </a:lnTo>
                  <a:lnTo>
                    <a:pt x="50296" y="137760"/>
                  </a:lnTo>
                  <a:close/>
                  <a:moveTo>
                    <a:pt x="62480" y="137760"/>
                  </a:moveTo>
                  <a:lnTo>
                    <a:pt x="62480" y="143697"/>
                  </a:lnTo>
                  <a:lnTo>
                    <a:pt x="56545" y="143697"/>
                  </a:lnTo>
                  <a:lnTo>
                    <a:pt x="56545" y="137760"/>
                  </a:lnTo>
                  <a:close/>
                  <a:moveTo>
                    <a:pt x="68727" y="137760"/>
                  </a:moveTo>
                  <a:lnTo>
                    <a:pt x="68727" y="143697"/>
                  </a:lnTo>
                  <a:lnTo>
                    <a:pt x="62792" y="143697"/>
                  </a:lnTo>
                  <a:lnTo>
                    <a:pt x="62792" y="137760"/>
                  </a:lnTo>
                  <a:close/>
                  <a:moveTo>
                    <a:pt x="74975" y="137760"/>
                  </a:moveTo>
                  <a:lnTo>
                    <a:pt x="74975" y="143697"/>
                  </a:lnTo>
                  <a:lnTo>
                    <a:pt x="69039" y="143697"/>
                  </a:lnTo>
                  <a:lnTo>
                    <a:pt x="69039" y="137760"/>
                  </a:lnTo>
                  <a:close/>
                  <a:moveTo>
                    <a:pt x="81223" y="137760"/>
                  </a:moveTo>
                  <a:lnTo>
                    <a:pt x="81223" y="143697"/>
                  </a:lnTo>
                  <a:lnTo>
                    <a:pt x="75286" y="143697"/>
                  </a:lnTo>
                  <a:lnTo>
                    <a:pt x="75286" y="137760"/>
                  </a:lnTo>
                  <a:close/>
                  <a:moveTo>
                    <a:pt x="87470" y="137760"/>
                  </a:moveTo>
                  <a:lnTo>
                    <a:pt x="87470" y="143697"/>
                  </a:lnTo>
                  <a:lnTo>
                    <a:pt x="81535" y="143697"/>
                  </a:lnTo>
                  <a:lnTo>
                    <a:pt x="81535" y="137760"/>
                  </a:lnTo>
                  <a:close/>
                  <a:moveTo>
                    <a:pt x="93718" y="137760"/>
                  </a:moveTo>
                  <a:lnTo>
                    <a:pt x="93718" y="143697"/>
                  </a:lnTo>
                  <a:lnTo>
                    <a:pt x="87784" y="143697"/>
                  </a:lnTo>
                  <a:lnTo>
                    <a:pt x="87784" y="137760"/>
                  </a:lnTo>
                  <a:close/>
                  <a:moveTo>
                    <a:pt x="99967" y="137760"/>
                  </a:moveTo>
                  <a:lnTo>
                    <a:pt x="99967" y="143697"/>
                  </a:lnTo>
                  <a:lnTo>
                    <a:pt x="94031" y="143697"/>
                  </a:lnTo>
                  <a:lnTo>
                    <a:pt x="94031" y="137760"/>
                  </a:lnTo>
                  <a:close/>
                  <a:moveTo>
                    <a:pt x="106214" y="137760"/>
                  </a:moveTo>
                  <a:lnTo>
                    <a:pt x="106214" y="143697"/>
                  </a:lnTo>
                  <a:lnTo>
                    <a:pt x="100278" y="143697"/>
                  </a:lnTo>
                  <a:lnTo>
                    <a:pt x="100278" y="137760"/>
                  </a:lnTo>
                  <a:close/>
                  <a:moveTo>
                    <a:pt x="112461" y="137760"/>
                  </a:moveTo>
                  <a:lnTo>
                    <a:pt x="112461" y="143697"/>
                  </a:lnTo>
                  <a:lnTo>
                    <a:pt x="106527" y="143697"/>
                  </a:lnTo>
                  <a:lnTo>
                    <a:pt x="106527" y="137760"/>
                  </a:lnTo>
                  <a:close/>
                  <a:moveTo>
                    <a:pt x="118710" y="137760"/>
                  </a:moveTo>
                  <a:lnTo>
                    <a:pt x="118710" y="143697"/>
                  </a:lnTo>
                  <a:lnTo>
                    <a:pt x="112774" y="143697"/>
                  </a:lnTo>
                  <a:lnTo>
                    <a:pt x="112774" y="137760"/>
                  </a:lnTo>
                  <a:close/>
                  <a:moveTo>
                    <a:pt x="124957" y="137760"/>
                  </a:moveTo>
                  <a:lnTo>
                    <a:pt x="124957" y="143697"/>
                  </a:lnTo>
                  <a:lnTo>
                    <a:pt x="119021" y="143697"/>
                  </a:lnTo>
                  <a:lnTo>
                    <a:pt x="119021" y="137760"/>
                  </a:lnTo>
                  <a:close/>
                  <a:moveTo>
                    <a:pt x="131204" y="137760"/>
                  </a:moveTo>
                  <a:lnTo>
                    <a:pt x="131204" y="143697"/>
                  </a:lnTo>
                  <a:lnTo>
                    <a:pt x="125270" y="143697"/>
                  </a:lnTo>
                  <a:lnTo>
                    <a:pt x="125270" y="137760"/>
                  </a:lnTo>
                  <a:close/>
                  <a:moveTo>
                    <a:pt x="137451" y="137760"/>
                  </a:moveTo>
                  <a:lnTo>
                    <a:pt x="137451" y="143697"/>
                  </a:lnTo>
                  <a:lnTo>
                    <a:pt x="131517" y="143697"/>
                  </a:lnTo>
                  <a:lnTo>
                    <a:pt x="131517" y="137760"/>
                  </a:lnTo>
                  <a:close/>
                  <a:moveTo>
                    <a:pt x="143702" y="137760"/>
                  </a:moveTo>
                  <a:lnTo>
                    <a:pt x="143702" y="143697"/>
                  </a:lnTo>
                  <a:lnTo>
                    <a:pt x="137766" y="143697"/>
                  </a:lnTo>
                  <a:lnTo>
                    <a:pt x="137766" y="137760"/>
                  </a:lnTo>
                  <a:close/>
                  <a:moveTo>
                    <a:pt x="149949" y="137760"/>
                  </a:moveTo>
                  <a:lnTo>
                    <a:pt x="149949" y="143697"/>
                  </a:lnTo>
                  <a:lnTo>
                    <a:pt x="144015" y="143697"/>
                  </a:lnTo>
                  <a:lnTo>
                    <a:pt x="144015" y="137760"/>
                  </a:lnTo>
                  <a:close/>
                  <a:moveTo>
                    <a:pt x="156196" y="137760"/>
                  </a:moveTo>
                  <a:lnTo>
                    <a:pt x="156196" y="143697"/>
                  </a:lnTo>
                  <a:lnTo>
                    <a:pt x="150262" y="143697"/>
                  </a:lnTo>
                  <a:lnTo>
                    <a:pt x="150262" y="137760"/>
                  </a:lnTo>
                  <a:close/>
                  <a:moveTo>
                    <a:pt x="162445" y="137760"/>
                  </a:moveTo>
                  <a:lnTo>
                    <a:pt x="162445" y="143697"/>
                  </a:lnTo>
                  <a:lnTo>
                    <a:pt x="156509" y="143697"/>
                  </a:lnTo>
                  <a:lnTo>
                    <a:pt x="156509" y="137760"/>
                  </a:lnTo>
                  <a:close/>
                  <a:moveTo>
                    <a:pt x="168692" y="137760"/>
                  </a:moveTo>
                  <a:lnTo>
                    <a:pt x="168692" y="143697"/>
                  </a:lnTo>
                  <a:lnTo>
                    <a:pt x="162756" y="143697"/>
                  </a:lnTo>
                  <a:lnTo>
                    <a:pt x="162756" y="137760"/>
                  </a:lnTo>
                  <a:close/>
                  <a:moveTo>
                    <a:pt x="174939" y="137760"/>
                  </a:moveTo>
                  <a:lnTo>
                    <a:pt x="174939" y="143697"/>
                  </a:lnTo>
                  <a:lnTo>
                    <a:pt x="169005" y="143697"/>
                  </a:lnTo>
                  <a:lnTo>
                    <a:pt x="169005" y="137760"/>
                  </a:lnTo>
                  <a:close/>
                  <a:moveTo>
                    <a:pt x="181186" y="137760"/>
                  </a:moveTo>
                  <a:lnTo>
                    <a:pt x="181186" y="143697"/>
                  </a:lnTo>
                  <a:lnTo>
                    <a:pt x="175252" y="143697"/>
                  </a:lnTo>
                  <a:lnTo>
                    <a:pt x="175252" y="137760"/>
                  </a:lnTo>
                  <a:close/>
                  <a:moveTo>
                    <a:pt x="187433" y="137760"/>
                  </a:moveTo>
                  <a:lnTo>
                    <a:pt x="187433" y="143697"/>
                  </a:lnTo>
                  <a:lnTo>
                    <a:pt x="181499" y="143697"/>
                  </a:lnTo>
                  <a:lnTo>
                    <a:pt x="181499" y="137760"/>
                  </a:lnTo>
                  <a:close/>
                  <a:moveTo>
                    <a:pt x="193682" y="137760"/>
                  </a:moveTo>
                  <a:lnTo>
                    <a:pt x="193682" y="143697"/>
                  </a:lnTo>
                  <a:lnTo>
                    <a:pt x="187746" y="143697"/>
                  </a:lnTo>
                  <a:lnTo>
                    <a:pt x="187746" y="137760"/>
                  </a:lnTo>
                  <a:close/>
                  <a:moveTo>
                    <a:pt x="199931" y="137760"/>
                  </a:moveTo>
                  <a:lnTo>
                    <a:pt x="199931" y="143697"/>
                  </a:lnTo>
                  <a:lnTo>
                    <a:pt x="193996" y="143697"/>
                  </a:lnTo>
                  <a:lnTo>
                    <a:pt x="193996" y="137760"/>
                  </a:lnTo>
                  <a:close/>
                  <a:moveTo>
                    <a:pt x="206180" y="137760"/>
                  </a:moveTo>
                  <a:lnTo>
                    <a:pt x="206180" y="143697"/>
                  </a:lnTo>
                  <a:lnTo>
                    <a:pt x="200244" y="143697"/>
                  </a:lnTo>
                  <a:lnTo>
                    <a:pt x="200244" y="137760"/>
                  </a:lnTo>
                  <a:close/>
                  <a:moveTo>
                    <a:pt x="212427" y="137760"/>
                  </a:moveTo>
                  <a:lnTo>
                    <a:pt x="212427" y="143697"/>
                  </a:lnTo>
                  <a:lnTo>
                    <a:pt x="206491" y="143697"/>
                  </a:lnTo>
                  <a:lnTo>
                    <a:pt x="206491" y="137760"/>
                  </a:lnTo>
                  <a:close/>
                  <a:moveTo>
                    <a:pt x="218674" y="137760"/>
                  </a:moveTo>
                  <a:lnTo>
                    <a:pt x="218674" y="143697"/>
                  </a:lnTo>
                  <a:lnTo>
                    <a:pt x="212739" y="143697"/>
                  </a:lnTo>
                  <a:lnTo>
                    <a:pt x="212739" y="137760"/>
                  </a:lnTo>
                  <a:close/>
                  <a:moveTo>
                    <a:pt x="224921" y="137760"/>
                  </a:moveTo>
                  <a:lnTo>
                    <a:pt x="224921" y="143697"/>
                  </a:lnTo>
                  <a:lnTo>
                    <a:pt x="218987" y="143697"/>
                  </a:lnTo>
                  <a:lnTo>
                    <a:pt x="218987" y="137760"/>
                  </a:lnTo>
                  <a:close/>
                  <a:moveTo>
                    <a:pt x="231170" y="137760"/>
                  </a:moveTo>
                  <a:lnTo>
                    <a:pt x="231170" y="143697"/>
                  </a:lnTo>
                  <a:lnTo>
                    <a:pt x="225234" y="143697"/>
                  </a:lnTo>
                  <a:lnTo>
                    <a:pt x="225234" y="137760"/>
                  </a:lnTo>
                  <a:close/>
                  <a:moveTo>
                    <a:pt x="237417" y="137760"/>
                  </a:moveTo>
                  <a:lnTo>
                    <a:pt x="237417" y="143697"/>
                  </a:lnTo>
                  <a:lnTo>
                    <a:pt x="231481" y="143697"/>
                  </a:lnTo>
                  <a:lnTo>
                    <a:pt x="231481" y="137760"/>
                  </a:lnTo>
                  <a:close/>
                  <a:moveTo>
                    <a:pt x="243664" y="137760"/>
                  </a:moveTo>
                  <a:lnTo>
                    <a:pt x="243664" y="143697"/>
                  </a:lnTo>
                  <a:lnTo>
                    <a:pt x="237729" y="143697"/>
                  </a:lnTo>
                  <a:lnTo>
                    <a:pt x="237729" y="137760"/>
                  </a:lnTo>
                  <a:close/>
                  <a:moveTo>
                    <a:pt x="249911" y="137760"/>
                  </a:moveTo>
                  <a:lnTo>
                    <a:pt x="249911" y="143697"/>
                  </a:lnTo>
                  <a:lnTo>
                    <a:pt x="243977" y="143697"/>
                  </a:lnTo>
                  <a:lnTo>
                    <a:pt x="243977" y="137760"/>
                  </a:lnTo>
                  <a:close/>
                  <a:moveTo>
                    <a:pt x="256161" y="137760"/>
                  </a:moveTo>
                  <a:lnTo>
                    <a:pt x="256161" y="143697"/>
                  </a:lnTo>
                  <a:lnTo>
                    <a:pt x="250225" y="143697"/>
                  </a:lnTo>
                  <a:lnTo>
                    <a:pt x="250225" y="137760"/>
                  </a:lnTo>
                  <a:close/>
                  <a:moveTo>
                    <a:pt x="262409" y="137760"/>
                  </a:moveTo>
                  <a:lnTo>
                    <a:pt x="262409" y="143697"/>
                  </a:lnTo>
                  <a:lnTo>
                    <a:pt x="256474" y="143697"/>
                  </a:lnTo>
                  <a:lnTo>
                    <a:pt x="256474" y="137760"/>
                  </a:lnTo>
                  <a:close/>
                  <a:moveTo>
                    <a:pt x="268656" y="137760"/>
                  </a:moveTo>
                  <a:lnTo>
                    <a:pt x="268656" y="143697"/>
                  </a:lnTo>
                  <a:lnTo>
                    <a:pt x="262721" y="143697"/>
                  </a:lnTo>
                  <a:lnTo>
                    <a:pt x="262721" y="137760"/>
                  </a:lnTo>
                  <a:close/>
                  <a:moveTo>
                    <a:pt x="274904" y="137760"/>
                  </a:moveTo>
                  <a:lnTo>
                    <a:pt x="274904" y="143697"/>
                  </a:lnTo>
                  <a:lnTo>
                    <a:pt x="268968" y="143697"/>
                  </a:lnTo>
                  <a:lnTo>
                    <a:pt x="268968" y="137760"/>
                  </a:lnTo>
                  <a:close/>
                  <a:moveTo>
                    <a:pt x="6251" y="144011"/>
                  </a:moveTo>
                  <a:lnTo>
                    <a:pt x="6251" y="149945"/>
                  </a:lnTo>
                  <a:lnTo>
                    <a:pt x="315" y="149945"/>
                  </a:lnTo>
                  <a:lnTo>
                    <a:pt x="315" y="144011"/>
                  </a:lnTo>
                  <a:close/>
                  <a:moveTo>
                    <a:pt x="12498" y="144011"/>
                  </a:moveTo>
                  <a:lnTo>
                    <a:pt x="12498" y="149945"/>
                  </a:lnTo>
                  <a:lnTo>
                    <a:pt x="6562" y="149945"/>
                  </a:lnTo>
                  <a:lnTo>
                    <a:pt x="6562" y="144011"/>
                  </a:lnTo>
                  <a:close/>
                  <a:moveTo>
                    <a:pt x="18745" y="144011"/>
                  </a:moveTo>
                  <a:lnTo>
                    <a:pt x="18745" y="149945"/>
                  </a:lnTo>
                  <a:lnTo>
                    <a:pt x="12810" y="149945"/>
                  </a:lnTo>
                  <a:lnTo>
                    <a:pt x="12810" y="144011"/>
                  </a:lnTo>
                  <a:close/>
                  <a:moveTo>
                    <a:pt x="24992" y="144011"/>
                  </a:moveTo>
                  <a:lnTo>
                    <a:pt x="24992" y="149945"/>
                  </a:lnTo>
                  <a:lnTo>
                    <a:pt x="19058" y="149945"/>
                  </a:lnTo>
                  <a:lnTo>
                    <a:pt x="19058" y="144011"/>
                  </a:lnTo>
                  <a:close/>
                  <a:moveTo>
                    <a:pt x="31241" y="144011"/>
                  </a:moveTo>
                  <a:lnTo>
                    <a:pt x="31241" y="149945"/>
                  </a:lnTo>
                  <a:lnTo>
                    <a:pt x="25305" y="149945"/>
                  </a:lnTo>
                  <a:lnTo>
                    <a:pt x="25305" y="144011"/>
                  </a:lnTo>
                  <a:close/>
                  <a:moveTo>
                    <a:pt x="37489" y="144011"/>
                  </a:moveTo>
                  <a:lnTo>
                    <a:pt x="37489" y="149945"/>
                  </a:lnTo>
                  <a:lnTo>
                    <a:pt x="31553" y="149945"/>
                  </a:lnTo>
                  <a:lnTo>
                    <a:pt x="31553" y="144011"/>
                  </a:lnTo>
                  <a:close/>
                  <a:moveTo>
                    <a:pt x="43737" y="144011"/>
                  </a:moveTo>
                  <a:lnTo>
                    <a:pt x="43737" y="149945"/>
                  </a:lnTo>
                  <a:lnTo>
                    <a:pt x="37802" y="149945"/>
                  </a:lnTo>
                  <a:lnTo>
                    <a:pt x="37802" y="144011"/>
                  </a:lnTo>
                  <a:close/>
                  <a:moveTo>
                    <a:pt x="49985" y="144011"/>
                  </a:moveTo>
                  <a:lnTo>
                    <a:pt x="49985" y="149945"/>
                  </a:lnTo>
                  <a:lnTo>
                    <a:pt x="44049" y="149945"/>
                  </a:lnTo>
                  <a:lnTo>
                    <a:pt x="44049" y="144011"/>
                  </a:lnTo>
                  <a:close/>
                  <a:moveTo>
                    <a:pt x="56232" y="144011"/>
                  </a:moveTo>
                  <a:lnTo>
                    <a:pt x="56232" y="149945"/>
                  </a:lnTo>
                  <a:lnTo>
                    <a:pt x="50296" y="149945"/>
                  </a:lnTo>
                  <a:lnTo>
                    <a:pt x="50296" y="144011"/>
                  </a:lnTo>
                  <a:close/>
                  <a:moveTo>
                    <a:pt x="62480" y="144011"/>
                  </a:moveTo>
                  <a:lnTo>
                    <a:pt x="62480" y="149945"/>
                  </a:lnTo>
                  <a:lnTo>
                    <a:pt x="56545" y="149945"/>
                  </a:lnTo>
                  <a:lnTo>
                    <a:pt x="56545" y="144011"/>
                  </a:lnTo>
                  <a:close/>
                  <a:moveTo>
                    <a:pt x="68727" y="144011"/>
                  </a:moveTo>
                  <a:lnTo>
                    <a:pt x="68727" y="149945"/>
                  </a:lnTo>
                  <a:lnTo>
                    <a:pt x="62792" y="149945"/>
                  </a:lnTo>
                  <a:lnTo>
                    <a:pt x="62792" y="144011"/>
                  </a:lnTo>
                  <a:close/>
                  <a:moveTo>
                    <a:pt x="74975" y="144011"/>
                  </a:moveTo>
                  <a:lnTo>
                    <a:pt x="74975" y="149945"/>
                  </a:lnTo>
                  <a:lnTo>
                    <a:pt x="69039" y="149945"/>
                  </a:lnTo>
                  <a:lnTo>
                    <a:pt x="69039" y="144011"/>
                  </a:lnTo>
                  <a:close/>
                  <a:moveTo>
                    <a:pt x="81223" y="144011"/>
                  </a:moveTo>
                  <a:lnTo>
                    <a:pt x="81223" y="149945"/>
                  </a:lnTo>
                  <a:lnTo>
                    <a:pt x="75286" y="149945"/>
                  </a:lnTo>
                  <a:lnTo>
                    <a:pt x="75286" y="144011"/>
                  </a:lnTo>
                  <a:close/>
                  <a:moveTo>
                    <a:pt x="87470" y="144011"/>
                  </a:moveTo>
                  <a:lnTo>
                    <a:pt x="87470" y="149945"/>
                  </a:lnTo>
                  <a:lnTo>
                    <a:pt x="81535" y="149945"/>
                  </a:lnTo>
                  <a:lnTo>
                    <a:pt x="81535" y="144011"/>
                  </a:lnTo>
                  <a:close/>
                  <a:moveTo>
                    <a:pt x="93718" y="144011"/>
                  </a:moveTo>
                  <a:lnTo>
                    <a:pt x="93718" y="149945"/>
                  </a:lnTo>
                  <a:lnTo>
                    <a:pt x="87784" y="149945"/>
                  </a:lnTo>
                  <a:lnTo>
                    <a:pt x="87784" y="144011"/>
                  </a:lnTo>
                  <a:close/>
                  <a:moveTo>
                    <a:pt x="99967" y="144011"/>
                  </a:moveTo>
                  <a:lnTo>
                    <a:pt x="99967" y="149945"/>
                  </a:lnTo>
                  <a:lnTo>
                    <a:pt x="94031" y="149945"/>
                  </a:lnTo>
                  <a:lnTo>
                    <a:pt x="94031" y="144011"/>
                  </a:lnTo>
                  <a:close/>
                  <a:moveTo>
                    <a:pt x="106214" y="144011"/>
                  </a:moveTo>
                  <a:lnTo>
                    <a:pt x="106214" y="149945"/>
                  </a:lnTo>
                  <a:lnTo>
                    <a:pt x="100278" y="149945"/>
                  </a:lnTo>
                  <a:lnTo>
                    <a:pt x="100278" y="144011"/>
                  </a:lnTo>
                  <a:close/>
                  <a:moveTo>
                    <a:pt x="112461" y="144011"/>
                  </a:moveTo>
                  <a:lnTo>
                    <a:pt x="112461" y="149945"/>
                  </a:lnTo>
                  <a:lnTo>
                    <a:pt x="106527" y="149945"/>
                  </a:lnTo>
                  <a:lnTo>
                    <a:pt x="106527" y="144011"/>
                  </a:lnTo>
                  <a:close/>
                  <a:moveTo>
                    <a:pt x="118710" y="144011"/>
                  </a:moveTo>
                  <a:lnTo>
                    <a:pt x="118710" y="149945"/>
                  </a:lnTo>
                  <a:lnTo>
                    <a:pt x="112774" y="149945"/>
                  </a:lnTo>
                  <a:lnTo>
                    <a:pt x="112774" y="144011"/>
                  </a:lnTo>
                  <a:close/>
                  <a:moveTo>
                    <a:pt x="124957" y="144011"/>
                  </a:moveTo>
                  <a:lnTo>
                    <a:pt x="124957" y="149945"/>
                  </a:lnTo>
                  <a:lnTo>
                    <a:pt x="119021" y="149945"/>
                  </a:lnTo>
                  <a:lnTo>
                    <a:pt x="119021" y="144011"/>
                  </a:lnTo>
                  <a:close/>
                  <a:moveTo>
                    <a:pt x="131204" y="144011"/>
                  </a:moveTo>
                  <a:lnTo>
                    <a:pt x="131204" y="149945"/>
                  </a:lnTo>
                  <a:lnTo>
                    <a:pt x="125270" y="149945"/>
                  </a:lnTo>
                  <a:lnTo>
                    <a:pt x="125270" y="144011"/>
                  </a:lnTo>
                  <a:close/>
                  <a:moveTo>
                    <a:pt x="137451" y="144011"/>
                  </a:moveTo>
                  <a:lnTo>
                    <a:pt x="137451" y="149945"/>
                  </a:lnTo>
                  <a:lnTo>
                    <a:pt x="131517" y="149945"/>
                  </a:lnTo>
                  <a:lnTo>
                    <a:pt x="131517" y="144011"/>
                  </a:lnTo>
                  <a:close/>
                  <a:moveTo>
                    <a:pt x="143702" y="144011"/>
                  </a:moveTo>
                  <a:lnTo>
                    <a:pt x="143702" y="149945"/>
                  </a:lnTo>
                  <a:lnTo>
                    <a:pt x="137766" y="149945"/>
                  </a:lnTo>
                  <a:lnTo>
                    <a:pt x="137766" y="144011"/>
                  </a:lnTo>
                  <a:close/>
                  <a:moveTo>
                    <a:pt x="149949" y="144011"/>
                  </a:moveTo>
                  <a:lnTo>
                    <a:pt x="149949" y="149945"/>
                  </a:lnTo>
                  <a:lnTo>
                    <a:pt x="144015" y="149945"/>
                  </a:lnTo>
                  <a:lnTo>
                    <a:pt x="144015" y="144011"/>
                  </a:lnTo>
                  <a:close/>
                  <a:moveTo>
                    <a:pt x="156196" y="144011"/>
                  </a:moveTo>
                  <a:lnTo>
                    <a:pt x="156196" y="149945"/>
                  </a:lnTo>
                  <a:lnTo>
                    <a:pt x="150262" y="149945"/>
                  </a:lnTo>
                  <a:lnTo>
                    <a:pt x="150262" y="144011"/>
                  </a:lnTo>
                  <a:close/>
                  <a:moveTo>
                    <a:pt x="162445" y="144011"/>
                  </a:moveTo>
                  <a:lnTo>
                    <a:pt x="162445" y="149945"/>
                  </a:lnTo>
                  <a:lnTo>
                    <a:pt x="156509" y="149945"/>
                  </a:lnTo>
                  <a:lnTo>
                    <a:pt x="156509" y="144011"/>
                  </a:lnTo>
                  <a:close/>
                  <a:moveTo>
                    <a:pt x="168692" y="144011"/>
                  </a:moveTo>
                  <a:lnTo>
                    <a:pt x="168692" y="149945"/>
                  </a:lnTo>
                  <a:lnTo>
                    <a:pt x="162756" y="149945"/>
                  </a:lnTo>
                  <a:lnTo>
                    <a:pt x="162756" y="144011"/>
                  </a:lnTo>
                  <a:close/>
                  <a:moveTo>
                    <a:pt x="174939" y="144011"/>
                  </a:moveTo>
                  <a:lnTo>
                    <a:pt x="174939" y="149945"/>
                  </a:lnTo>
                  <a:lnTo>
                    <a:pt x="169005" y="149945"/>
                  </a:lnTo>
                  <a:lnTo>
                    <a:pt x="169005" y="144011"/>
                  </a:lnTo>
                  <a:close/>
                  <a:moveTo>
                    <a:pt x="181186" y="144011"/>
                  </a:moveTo>
                  <a:lnTo>
                    <a:pt x="181186" y="149945"/>
                  </a:lnTo>
                  <a:lnTo>
                    <a:pt x="175252" y="149945"/>
                  </a:lnTo>
                  <a:lnTo>
                    <a:pt x="175252" y="144011"/>
                  </a:lnTo>
                  <a:close/>
                  <a:moveTo>
                    <a:pt x="187433" y="144011"/>
                  </a:moveTo>
                  <a:lnTo>
                    <a:pt x="187433" y="149945"/>
                  </a:lnTo>
                  <a:lnTo>
                    <a:pt x="181499" y="149945"/>
                  </a:lnTo>
                  <a:lnTo>
                    <a:pt x="181499" y="144011"/>
                  </a:lnTo>
                  <a:close/>
                  <a:moveTo>
                    <a:pt x="193682" y="144011"/>
                  </a:moveTo>
                  <a:lnTo>
                    <a:pt x="193682" y="149945"/>
                  </a:lnTo>
                  <a:lnTo>
                    <a:pt x="187746" y="149945"/>
                  </a:lnTo>
                  <a:lnTo>
                    <a:pt x="187746" y="144011"/>
                  </a:lnTo>
                  <a:close/>
                  <a:moveTo>
                    <a:pt x="199931" y="144011"/>
                  </a:moveTo>
                  <a:lnTo>
                    <a:pt x="199931" y="149945"/>
                  </a:lnTo>
                  <a:lnTo>
                    <a:pt x="193996" y="149945"/>
                  </a:lnTo>
                  <a:lnTo>
                    <a:pt x="193996" y="144011"/>
                  </a:lnTo>
                  <a:close/>
                  <a:moveTo>
                    <a:pt x="206180" y="144011"/>
                  </a:moveTo>
                  <a:lnTo>
                    <a:pt x="206180" y="149945"/>
                  </a:lnTo>
                  <a:lnTo>
                    <a:pt x="200244" y="149945"/>
                  </a:lnTo>
                  <a:lnTo>
                    <a:pt x="200244" y="144011"/>
                  </a:lnTo>
                  <a:close/>
                  <a:moveTo>
                    <a:pt x="212427" y="144011"/>
                  </a:moveTo>
                  <a:lnTo>
                    <a:pt x="212427" y="149945"/>
                  </a:lnTo>
                  <a:lnTo>
                    <a:pt x="206491" y="149945"/>
                  </a:lnTo>
                  <a:lnTo>
                    <a:pt x="206491" y="144011"/>
                  </a:lnTo>
                  <a:close/>
                  <a:moveTo>
                    <a:pt x="218674" y="144011"/>
                  </a:moveTo>
                  <a:lnTo>
                    <a:pt x="218674" y="149945"/>
                  </a:lnTo>
                  <a:lnTo>
                    <a:pt x="212739" y="149945"/>
                  </a:lnTo>
                  <a:lnTo>
                    <a:pt x="212739" y="144011"/>
                  </a:lnTo>
                  <a:close/>
                  <a:moveTo>
                    <a:pt x="224921" y="144011"/>
                  </a:moveTo>
                  <a:lnTo>
                    <a:pt x="224921" y="149945"/>
                  </a:lnTo>
                  <a:lnTo>
                    <a:pt x="218987" y="149945"/>
                  </a:lnTo>
                  <a:lnTo>
                    <a:pt x="218987" y="144011"/>
                  </a:lnTo>
                  <a:close/>
                  <a:moveTo>
                    <a:pt x="231170" y="144011"/>
                  </a:moveTo>
                  <a:lnTo>
                    <a:pt x="231170" y="149945"/>
                  </a:lnTo>
                  <a:lnTo>
                    <a:pt x="225234" y="149945"/>
                  </a:lnTo>
                  <a:lnTo>
                    <a:pt x="225234" y="144011"/>
                  </a:lnTo>
                  <a:close/>
                  <a:moveTo>
                    <a:pt x="237417" y="144011"/>
                  </a:moveTo>
                  <a:lnTo>
                    <a:pt x="237417" y="149945"/>
                  </a:lnTo>
                  <a:lnTo>
                    <a:pt x="231481" y="149945"/>
                  </a:lnTo>
                  <a:lnTo>
                    <a:pt x="231481" y="144011"/>
                  </a:lnTo>
                  <a:close/>
                  <a:moveTo>
                    <a:pt x="243664" y="144011"/>
                  </a:moveTo>
                  <a:lnTo>
                    <a:pt x="243664" y="149945"/>
                  </a:lnTo>
                  <a:lnTo>
                    <a:pt x="237729" y="149945"/>
                  </a:lnTo>
                  <a:lnTo>
                    <a:pt x="237729" y="144011"/>
                  </a:lnTo>
                  <a:close/>
                  <a:moveTo>
                    <a:pt x="249911" y="144011"/>
                  </a:moveTo>
                  <a:lnTo>
                    <a:pt x="249911" y="149945"/>
                  </a:lnTo>
                  <a:lnTo>
                    <a:pt x="243977" y="149945"/>
                  </a:lnTo>
                  <a:lnTo>
                    <a:pt x="243977" y="144011"/>
                  </a:lnTo>
                  <a:close/>
                  <a:moveTo>
                    <a:pt x="256161" y="144011"/>
                  </a:moveTo>
                  <a:lnTo>
                    <a:pt x="256161" y="149945"/>
                  </a:lnTo>
                  <a:lnTo>
                    <a:pt x="250225" y="149945"/>
                  </a:lnTo>
                  <a:lnTo>
                    <a:pt x="250225" y="144011"/>
                  </a:lnTo>
                  <a:close/>
                  <a:moveTo>
                    <a:pt x="262409" y="144011"/>
                  </a:moveTo>
                  <a:lnTo>
                    <a:pt x="262409" y="149945"/>
                  </a:lnTo>
                  <a:lnTo>
                    <a:pt x="256474" y="149945"/>
                  </a:lnTo>
                  <a:lnTo>
                    <a:pt x="256474" y="144011"/>
                  </a:lnTo>
                  <a:close/>
                  <a:moveTo>
                    <a:pt x="268656" y="144011"/>
                  </a:moveTo>
                  <a:lnTo>
                    <a:pt x="268656" y="149945"/>
                  </a:lnTo>
                  <a:lnTo>
                    <a:pt x="262721" y="149945"/>
                  </a:lnTo>
                  <a:lnTo>
                    <a:pt x="262721" y="144011"/>
                  </a:lnTo>
                  <a:close/>
                  <a:moveTo>
                    <a:pt x="274904" y="144011"/>
                  </a:moveTo>
                  <a:lnTo>
                    <a:pt x="274904" y="149945"/>
                  </a:lnTo>
                  <a:lnTo>
                    <a:pt x="268968" y="149945"/>
                  </a:lnTo>
                  <a:lnTo>
                    <a:pt x="268968" y="144011"/>
                  </a:lnTo>
                  <a:close/>
                  <a:moveTo>
                    <a:pt x="6251" y="150258"/>
                  </a:moveTo>
                  <a:lnTo>
                    <a:pt x="6251" y="156192"/>
                  </a:lnTo>
                  <a:lnTo>
                    <a:pt x="315" y="156192"/>
                  </a:lnTo>
                  <a:lnTo>
                    <a:pt x="315" y="150258"/>
                  </a:lnTo>
                  <a:close/>
                  <a:moveTo>
                    <a:pt x="12498" y="150258"/>
                  </a:moveTo>
                  <a:lnTo>
                    <a:pt x="12498" y="156192"/>
                  </a:lnTo>
                  <a:lnTo>
                    <a:pt x="6562" y="156192"/>
                  </a:lnTo>
                  <a:lnTo>
                    <a:pt x="6562" y="150258"/>
                  </a:lnTo>
                  <a:close/>
                  <a:moveTo>
                    <a:pt x="18745" y="150258"/>
                  </a:moveTo>
                  <a:lnTo>
                    <a:pt x="18745" y="156192"/>
                  </a:lnTo>
                  <a:lnTo>
                    <a:pt x="12810" y="156192"/>
                  </a:lnTo>
                  <a:lnTo>
                    <a:pt x="12810" y="150258"/>
                  </a:lnTo>
                  <a:close/>
                  <a:moveTo>
                    <a:pt x="24992" y="150258"/>
                  </a:moveTo>
                  <a:lnTo>
                    <a:pt x="24992" y="156192"/>
                  </a:lnTo>
                  <a:lnTo>
                    <a:pt x="19058" y="156192"/>
                  </a:lnTo>
                  <a:lnTo>
                    <a:pt x="19058" y="150258"/>
                  </a:lnTo>
                  <a:close/>
                  <a:moveTo>
                    <a:pt x="31241" y="150258"/>
                  </a:moveTo>
                  <a:lnTo>
                    <a:pt x="31241" y="156192"/>
                  </a:lnTo>
                  <a:lnTo>
                    <a:pt x="25305" y="156192"/>
                  </a:lnTo>
                  <a:lnTo>
                    <a:pt x="25305" y="150258"/>
                  </a:lnTo>
                  <a:close/>
                  <a:moveTo>
                    <a:pt x="37489" y="150258"/>
                  </a:moveTo>
                  <a:lnTo>
                    <a:pt x="37489" y="156192"/>
                  </a:lnTo>
                  <a:lnTo>
                    <a:pt x="31553" y="156192"/>
                  </a:lnTo>
                  <a:lnTo>
                    <a:pt x="31553" y="150258"/>
                  </a:lnTo>
                  <a:close/>
                  <a:moveTo>
                    <a:pt x="43737" y="150258"/>
                  </a:moveTo>
                  <a:lnTo>
                    <a:pt x="43737" y="156192"/>
                  </a:lnTo>
                  <a:lnTo>
                    <a:pt x="37802" y="156192"/>
                  </a:lnTo>
                  <a:lnTo>
                    <a:pt x="37802" y="150258"/>
                  </a:lnTo>
                  <a:close/>
                  <a:moveTo>
                    <a:pt x="49985" y="150258"/>
                  </a:moveTo>
                  <a:lnTo>
                    <a:pt x="49985" y="156192"/>
                  </a:lnTo>
                  <a:lnTo>
                    <a:pt x="44049" y="156192"/>
                  </a:lnTo>
                  <a:lnTo>
                    <a:pt x="44049" y="150258"/>
                  </a:lnTo>
                  <a:close/>
                  <a:moveTo>
                    <a:pt x="56232" y="150258"/>
                  </a:moveTo>
                  <a:lnTo>
                    <a:pt x="56232" y="156192"/>
                  </a:lnTo>
                  <a:lnTo>
                    <a:pt x="50296" y="156192"/>
                  </a:lnTo>
                  <a:lnTo>
                    <a:pt x="50296" y="150258"/>
                  </a:lnTo>
                  <a:close/>
                  <a:moveTo>
                    <a:pt x="62480" y="150258"/>
                  </a:moveTo>
                  <a:lnTo>
                    <a:pt x="62480" y="156192"/>
                  </a:lnTo>
                  <a:lnTo>
                    <a:pt x="56545" y="156192"/>
                  </a:lnTo>
                  <a:lnTo>
                    <a:pt x="56545" y="150258"/>
                  </a:lnTo>
                  <a:close/>
                  <a:moveTo>
                    <a:pt x="68727" y="150258"/>
                  </a:moveTo>
                  <a:lnTo>
                    <a:pt x="68727" y="156192"/>
                  </a:lnTo>
                  <a:lnTo>
                    <a:pt x="62792" y="156192"/>
                  </a:lnTo>
                  <a:lnTo>
                    <a:pt x="62792" y="150258"/>
                  </a:lnTo>
                  <a:close/>
                  <a:moveTo>
                    <a:pt x="74975" y="150258"/>
                  </a:moveTo>
                  <a:lnTo>
                    <a:pt x="74975" y="156192"/>
                  </a:lnTo>
                  <a:lnTo>
                    <a:pt x="69039" y="156192"/>
                  </a:lnTo>
                  <a:lnTo>
                    <a:pt x="69039" y="150258"/>
                  </a:lnTo>
                  <a:close/>
                  <a:moveTo>
                    <a:pt x="81223" y="150258"/>
                  </a:moveTo>
                  <a:lnTo>
                    <a:pt x="81223" y="156192"/>
                  </a:lnTo>
                  <a:lnTo>
                    <a:pt x="75286" y="156192"/>
                  </a:lnTo>
                  <a:lnTo>
                    <a:pt x="75286" y="150258"/>
                  </a:lnTo>
                  <a:close/>
                  <a:moveTo>
                    <a:pt x="87470" y="150258"/>
                  </a:moveTo>
                  <a:lnTo>
                    <a:pt x="87470" y="156192"/>
                  </a:lnTo>
                  <a:lnTo>
                    <a:pt x="81535" y="156192"/>
                  </a:lnTo>
                  <a:lnTo>
                    <a:pt x="81535" y="150258"/>
                  </a:lnTo>
                  <a:close/>
                  <a:moveTo>
                    <a:pt x="93718" y="150258"/>
                  </a:moveTo>
                  <a:lnTo>
                    <a:pt x="93718" y="156192"/>
                  </a:lnTo>
                  <a:lnTo>
                    <a:pt x="87784" y="156192"/>
                  </a:lnTo>
                  <a:lnTo>
                    <a:pt x="87784" y="150258"/>
                  </a:lnTo>
                  <a:close/>
                  <a:moveTo>
                    <a:pt x="99967" y="150258"/>
                  </a:moveTo>
                  <a:lnTo>
                    <a:pt x="99967" y="156192"/>
                  </a:lnTo>
                  <a:lnTo>
                    <a:pt x="94031" y="156192"/>
                  </a:lnTo>
                  <a:lnTo>
                    <a:pt x="94031" y="150258"/>
                  </a:lnTo>
                  <a:close/>
                  <a:moveTo>
                    <a:pt x="106214" y="150258"/>
                  </a:moveTo>
                  <a:lnTo>
                    <a:pt x="106214" y="156192"/>
                  </a:lnTo>
                  <a:lnTo>
                    <a:pt x="100278" y="156192"/>
                  </a:lnTo>
                  <a:lnTo>
                    <a:pt x="100278" y="150258"/>
                  </a:lnTo>
                  <a:close/>
                  <a:moveTo>
                    <a:pt x="112461" y="150258"/>
                  </a:moveTo>
                  <a:lnTo>
                    <a:pt x="112461" y="156192"/>
                  </a:lnTo>
                  <a:lnTo>
                    <a:pt x="106527" y="156192"/>
                  </a:lnTo>
                  <a:lnTo>
                    <a:pt x="106527" y="150258"/>
                  </a:lnTo>
                  <a:close/>
                  <a:moveTo>
                    <a:pt x="118710" y="150258"/>
                  </a:moveTo>
                  <a:lnTo>
                    <a:pt x="118710" y="156192"/>
                  </a:lnTo>
                  <a:lnTo>
                    <a:pt x="112774" y="156192"/>
                  </a:lnTo>
                  <a:lnTo>
                    <a:pt x="112774" y="150258"/>
                  </a:lnTo>
                  <a:close/>
                  <a:moveTo>
                    <a:pt x="124957" y="150258"/>
                  </a:moveTo>
                  <a:lnTo>
                    <a:pt x="124957" y="156192"/>
                  </a:lnTo>
                  <a:lnTo>
                    <a:pt x="119021" y="156192"/>
                  </a:lnTo>
                  <a:lnTo>
                    <a:pt x="119021" y="150258"/>
                  </a:lnTo>
                  <a:close/>
                  <a:moveTo>
                    <a:pt x="131204" y="150258"/>
                  </a:moveTo>
                  <a:lnTo>
                    <a:pt x="131204" y="156192"/>
                  </a:lnTo>
                  <a:lnTo>
                    <a:pt x="125270" y="156192"/>
                  </a:lnTo>
                  <a:lnTo>
                    <a:pt x="125270" y="150258"/>
                  </a:lnTo>
                  <a:close/>
                  <a:moveTo>
                    <a:pt x="137451" y="150258"/>
                  </a:moveTo>
                  <a:lnTo>
                    <a:pt x="137451" y="156192"/>
                  </a:lnTo>
                  <a:lnTo>
                    <a:pt x="131517" y="156192"/>
                  </a:lnTo>
                  <a:lnTo>
                    <a:pt x="131517" y="150258"/>
                  </a:lnTo>
                  <a:close/>
                  <a:moveTo>
                    <a:pt x="143702" y="150258"/>
                  </a:moveTo>
                  <a:lnTo>
                    <a:pt x="143702" y="156192"/>
                  </a:lnTo>
                  <a:lnTo>
                    <a:pt x="137766" y="156192"/>
                  </a:lnTo>
                  <a:lnTo>
                    <a:pt x="137766" y="150258"/>
                  </a:lnTo>
                  <a:close/>
                  <a:moveTo>
                    <a:pt x="149949" y="150258"/>
                  </a:moveTo>
                  <a:lnTo>
                    <a:pt x="149949" y="156192"/>
                  </a:lnTo>
                  <a:lnTo>
                    <a:pt x="144015" y="156192"/>
                  </a:lnTo>
                  <a:lnTo>
                    <a:pt x="144015" y="150258"/>
                  </a:lnTo>
                  <a:close/>
                  <a:moveTo>
                    <a:pt x="156196" y="150258"/>
                  </a:moveTo>
                  <a:lnTo>
                    <a:pt x="156196" y="156192"/>
                  </a:lnTo>
                  <a:lnTo>
                    <a:pt x="150262" y="156192"/>
                  </a:lnTo>
                  <a:lnTo>
                    <a:pt x="150262" y="150258"/>
                  </a:lnTo>
                  <a:close/>
                  <a:moveTo>
                    <a:pt x="162445" y="150258"/>
                  </a:moveTo>
                  <a:lnTo>
                    <a:pt x="162445" y="156192"/>
                  </a:lnTo>
                  <a:lnTo>
                    <a:pt x="156509" y="156192"/>
                  </a:lnTo>
                  <a:lnTo>
                    <a:pt x="156509" y="150258"/>
                  </a:lnTo>
                  <a:close/>
                  <a:moveTo>
                    <a:pt x="168692" y="150258"/>
                  </a:moveTo>
                  <a:lnTo>
                    <a:pt x="168692" y="156192"/>
                  </a:lnTo>
                  <a:lnTo>
                    <a:pt x="162756" y="156192"/>
                  </a:lnTo>
                  <a:lnTo>
                    <a:pt x="162756" y="150258"/>
                  </a:lnTo>
                  <a:close/>
                  <a:moveTo>
                    <a:pt x="174939" y="150258"/>
                  </a:moveTo>
                  <a:lnTo>
                    <a:pt x="174939" y="156192"/>
                  </a:lnTo>
                  <a:lnTo>
                    <a:pt x="169005" y="156192"/>
                  </a:lnTo>
                  <a:lnTo>
                    <a:pt x="169005" y="150258"/>
                  </a:lnTo>
                  <a:close/>
                  <a:moveTo>
                    <a:pt x="181186" y="150258"/>
                  </a:moveTo>
                  <a:lnTo>
                    <a:pt x="181186" y="156192"/>
                  </a:lnTo>
                  <a:lnTo>
                    <a:pt x="175252" y="156192"/>
                  </a:lnTo>
                  <a:lnTo>
                    <a:pt x="175252" y="150258"/>
                  </a:lnTo>
                  <a:close/>
                  <a:moveTo>
                    <a:pt x="187433" y="150258"/>
                  </a:moveTo>
                  <a:lnTo>
                    <a:pt x="187433" y="156192"/>
                  </a:lnTo>
                  <a:lnTo>
                    <a:pt x="181499" y="156192"/>
                  </a:lnTo>
                  <a:lnTo>
                    <a:pt x="181499" y="150258"/>
                  </a:lnTo>
                  <a:close/>
                  <a:moveTo>
                    <a:pt x="193682" y="150258"/>
                  </a:moveTo>
                  <a:lnTo>
                    <a:pt x="193682" y="156192"/>
                  </a:lnTo>
                  <a:lnTo>
                    <a:pt x="187746" y="156192"/>
                  </a:lnTo>
                  <a:lnTo>
                    <a:pt x="187746" y="150258"/>
                  </a:lnTo>
                  <a:close/>
                  <a:moveTo>
                    <a:pt x="199931" y="150258"/>
                  </a:moveTo>
                  <a:lnTo>
                    <a:pt x="199931" y="156192"/>
                  </a:lnTo>
                  <a:lnTo>
                    <a:pt x="193996" y="156192"/>
                  </a:lnTo>
                  <a:lnTo>
                    <a:pt x="193996" y="150258"/>
                  </a:lnTo>
                  <a:close/>
                  <a:moveTo>
                    <a:pt x="206180" y="150258"/>
                  </a:moveTo>
                  <a:lnTo>
                    <a:pt x="206180" y="156192"/>
                  </a:lnTo>
                  <a:lnTo>
                    <a:pt x="200244" y="156192"/>
                  </a:lnTo>
                  <a:lnTo>
                    <a:pt x="200244" y="150258"/>
                  </a:lnTo>
                  <a:close/>
                  <a:moveTo>
                    <a:pt x="212427" y="150258"/>
                  </a:moveTo>
                  <a:lnTo>
                    <a:pt x="212427" y="156192"/>
                  </a:lnTo>
                  <a:lnTo>
                    <a:pt x="206491" y="156192"/>
                  </a:lnTo>
                  <a:lnTo>
                    <a:pt x="206491" y="150258"/>
                  </a:lnTo>
                  <a:close/>
                  <a:moveTo>
                    <a:pt x="218674" y="150258"/>
                  </a:moveTo>
                  <a:lnTo>
                    <a:pt x="218674" y="156192"/>
                  </a:lnTo>
                  <a:lnTo>
                    <a:pt x="212739" y="156192"/>
                  </a:lnTo>
                  <a:lnTo>
                    <a:pt x="212739" y="150258"/>
                  </a:lnTo>
                  <a:close/>
                  <a:moveTo>
                    <a:pt x="224921" y="150258"/>
                  </a:moveTo>
                  <a:lnTo>
                    <a:pt x="224921" y="156192"/>
                  </a:lnTo>
                  <a:lnTo>
                    <a:pt x="218987" y="156192"/>
                  </a:lnTo>
                  <a:lnTo>
                    <a:pt x="218987" y="150258"/>
                  </a:lnTo>
                  <a:close/>
                  <a:moveTo>
                    <a:pt x="231170" y="150258"/>
                  </a:moveTo>
                  <a:lnTo>
                    <a:pt x="231170" y="156192"/>
                  </a:lnTo>
                  <a:lnTo>
                    <a:pt x="225234" y="156192"/>
                  </a:lnTo>
                  <a:lnTo>
                    <a:pt x="225234" y="150258"/>
                  </a:lnTo>
                  <a:close/>
                  <a:moveTo>
                    <a:pt x="237417" y="150258"/>
                  </a:moveTo>
                  <a:lnTo>
                    <a:pt x="237417" y="156192"/>
                  </a:lnTo>
                  <a:lnTo>
                    <a:pt x="231481" y="156192"/>
                  </a:lnTo>
                  <a:lnTo>
                    <a:pt x="231481" y="150258"/>
                  </a:lnTo>
                  <a:close/>
                  <a:moveTo>
                    <a:pt x="243664" y="150258"/>
                  </a:moveTo>
                  <a:lnTo>
                    <a:pt x="243664" y="156192"/>
                  </a:lnTo>
                  <a:lnTo>
                    <a:pt x="237729" y="156192"/>
                  </a:lnTo>
                  <a:lnTo>
                    <a:pt x="237729" y="150258"/>
                  </a:lnTo>
                  <a:close/>
                  <a:moveTo>
                    <a:pt x="249911" y="150258"/>
                  </a:moveTo>
                  <a:lnTo>
                    <a:pt x="249911" y="156192"/>
                  </a:lnTo>
                  <a:lnTo>
                    <a:pt x="243977" y="156192"/>
                  </a:lnTo>
                  <a:lnTo>
                    <a:pt x="243977" y="150258"/>
                  </a:lnTo>
                  <a:close/>
                  <a:moveTo>
                    <a:pt x="256161" y="150258"/>
                  </a:moveTo>
                  <a:lnTo>
                    <a:pt x="256161" y="156192"/>
                  </a:lnTo>
                  <a:lnTo>
                    <a:pt x="250225" y="156192"/>
                  </a:lnTo>
                  <a:lnTo>
                    <a:pt x="250225" y="150258"/>
                  </a:lnTo>
                  <a:close/>
                  <a:moveTo>
                    <a:pt x="262409" y="150258"/>
                  </a:moveTo>
                  <a:lnTo>
                    <a:pt x="262409" y="156192"/>
                  </a:lnTo>
                  <a:lnTo>
                    <a:pt x="256474" y="156192"/>
                  </a:lnTo>
                  <a:lnTo>
                    <a:pt x="256474" y="150258"/>
                  </a:lnTo>
                  <a:close/>
                  <a:moveTo>
                    <a:pt x="268656" y="150258"/>
                  </a:moveTo>
                  <a:lnTo>
                    <a:pt x="268656" y="156192"/>
                  </a:lnTo>
                  <a:lnTo>
                    <a:pt x="262721" y="156192"/>
                  </a:lnTo>
                  <a:lnTo>
                    <a:pt x="262721" y="150258"/>
                  </a:lnTo>
                  <a:close/>
                  <a:moveTo>
                    <a:pt x="274904" y="150258"/>
                  </a:moveTo>
                  <a:lnTo>
                    <a:pt x="274904" y="156192"/>
                  </a:lnTo>
                  <a:lnTo>
                    <a:pt x="268968" y="156192"/>
                  </a:lnTo>
                  <a:lnTo>
                    <a:pt x="268968" y="150258"/>
                  </a:lnTo>
                  <a:close/>
                  <a:moveTo>
                    <a:pt x="158" y="0"/>
                  </a:moveTo>
                  <a:lnTo>
                    <a:pt x="158" y="157"/>
                  </a:lnTo>
                  <a:lnTo>
                    <a:pt x="0" y="157"/>
                  </a:lnTo>
                  <a:lnTo>
                    <a:pt x="0" y="156350"/>
                  </a:lnTo>
                  <a:lnTo>
                    <a:pt x="158" y="156350"/>
                  </a:lnTo>
                  <a:lnTo>
                    <a:pt x="158" y="156508"/>
                  </a:lnTo>
                  <a:lnTo>
                    <a:pt x="275059" y="156508"/>
                  </a:lnTo>
                  <a:lnTo>
                    <a:pt x="275059" y="156350"/>
                  </a:lnTo>
                  <a:lnTo>
                    <a:pt x="275215" y="156350"/>
                  </a:lnTo>
                  <a:lnTo>
                    <a:pt x="275215" y="155"/>
                  </a:lnTo>
                  <a:lnTo>
                    <a:pt x="275059" y="155"/>
                  </a:lnTo>
                  <a:lnTo>
                    <a:pt x="2750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3101907" y="4482089"/>
            <a:ext cx="5958024" cy="615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387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2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060292" y="2055184"/>
            <a:ext cx="8041257" cy="221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200"/>
              <a:buNone/>
              <a:defRPr sz="636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9552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9508828" y="5362235"/>
            <a:ext cx="837108" cy="553484"/>
            <a:chOff x="4657725" y="1431175"/>
            <a:chExt cx="1117125" cy="736800"/>
          </a:xfrm>
        </p:grpSpPr>
        <p:sp>
          <p:nvSpPr>
            <p:cNvPr id="12" name="Google Shape;12;p2"/>
            <p:cNvSpPr/>
            <p:nvPr/>
          </p:nvSpPr>
          <p:spPr>
            <a:xfrm>
              <a:off x="5142300" y="1852050"/>
              <a:ext cx="632550" cy="315925"/>
            </a:xfrm>
            <a:custGeom>
              <a:avLst/>
              <a:gdLst/>
              <a:ahLst/>
              <a:cxnLst/>
              <a:rect l="l" t="t" r="r" b="b"/>
              <a:pathLst>
                <a:path w="25302" h="12637" extrusionOk="0">
                  <a:moveTo>
                    <a:pt x="16840" y="0"/>
                  </a:moveTo>
                  <a:cubicBezTo>
                    <a:pt x="15217" y="0"/>
                    <a:pt x="13669" y="367"/>
                    <a:pt x="12121" y="945"/>
                  </a:cubicBezTo>
                  <a:cubicBezTo>
                    <a:pt x="8680" y="2255"/>
                    <a:pt x="5573" y="4267"/>
                    <a:pt x="3179" y="7077"/>
                  </a:cubicBezTo>
                  <a:cubicBezTo>
                    <a:pt x="1965" y="8493"/>
                    <a:pt x="977" y="9958"/>
                    <a:pt x="262" y="11684"/>
                  </a:cubicBezTo>
                  <a:cubicBezTo>
                    <a:pt x="179" y="11875"/>
                    <a:pt x="96" y="12065"/>
                    <a:pt x="0" y="12291"/>
                  </a:cubicBezTo>
                  <a:cubicBezTo>
                    <a:pt x="881" y="12387"/>
                    <a:pt x="1763" y="12494"/>
                    <a:pt x="2620" y="12637"/>
                  </a:cubicBezTo>
                  <a:cubicBezTo>
                    <a:pt x="4227" y="11446"/>
                    <a:pt x="6061" y="10815"/>
                    <a:pt x="8061" y="10351"/>
                  </a:cubicBezTo>
                  <a:cubicBezTo>
                    <a:pt x="9144" y="10101"/>
                    <a:pt x="10216" y="9803"/>
                    <a:pt x="11335" y="9755"/>
                  </a:cubicBezTo>
                  <a:cubicBezTo>
                    <a:pt x="11440" y="9752"/>
                    <a:pt x="11545" y="9750"/>
                    <a:pt x="11651" y="9750"/>
                  </a:cubicBezTo>
                  <a:cubicBezTo>
                    <a:pt x="12481" y="9750"/>
                    <a:pt x="13310" y="9847"/>
                    <a:pt x="14127" y="9847"/>
                  </a:cubicBezTo>
                  <a:cubicBezTo>
                    <a:pt x="14260" y="9847"/>
                    <a:pt x="14393" y="9845"/>
                    <a:pt x="14526" y="9839"/>
                  </a:cubicBezTo>
                  <a:cubicBezTo>
                    <a:pt x="15621" y="9791"/>
                    <a:pt x="16693" y="9672"/>
                    <a:pt x="17776" y="9517"/>
                  </a:cubicBezTo>
                  <a:cubicBezTo>
                    <a:pt x="18300" y="9446"/>
                    <a:pt x="18788" y="9434"/>
                    <a:pt x="19312" y="9279"/>
                  </a:cubicBezTo>
                  <a:cubicBezTo>
                    <a:pt x="19741" y="9148"/>
                    <a:pt x="20110" y="8958"/>
                    <a:pt x="20527" y="8767"/>
                  </a:cubicBezTo>
                  <a:cubicBezTo>
                    <a:pt x="22420" y="7862"/>
                    <a:pt x="25301" y="5672"/>
                    <a:pt x="24027" y="3231"/>
                  </a:cubicBezTo>
                  <a:cubicBezTo>
                    <a:pt x="22968" y="1207"/>
                    <a:pt x="20324" y="350"/>
                    <a:pt x="18205" y="88"/>
                  </a:cubicBezTo>
                  <a:cubicBezTo>
                    <a:pt x="17743" y="28"/>
                    <a:pt x="17289" y="0"/>
                    <a:pt x="16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155700" y="1938975"/>
              <a:ext cx="471800" cy="217400"/>
            </a:xfrm>
            <a:custGeom>
              <a:avLst/>
              <a:gdLst/>
              <a:ahLst/>
              <a:cxnLst/>
              <a:rect l="l" t="t" r="r" b="b"/>
              <a:pathLst>
                <a:path w="18872" h="8696" extrusionOk="0">
                  <a:moveTo>
                    <a:pt x="18415" y="1"/>
                  </a:moveTo>
                  <a:cubicBezTo>
                    <a:pt x="16103" y="1"/>
                    <a:pt x="13844" y="737"/>
                    <a:pt x="11573" y="1552"/>
                  </a:cubicBezTo>
                  <a:lnTo>
                    <a:pt x="11156" y="1706"/>
                  </a:lnTo>
                  <a:cubicBezTo>
                    <a:pt x="6870" y="3230"/>
                    <a:pt x="2822" y="4695"/>
                    <a:pt x="60" y="8386"/>
                  </a:cubicBezTo>
                  <a:cubicBezTo>
                    <a:pt x="0" y="8469"/>
                    <a:pt x="24" y="8588"/>
                    <a:pt x="107" y="8648"/>
                  </a:cubicBezTo>
                  <a:cubicBezTo>
                    <a:pt x="155" y="8683"/>
                    <a:pt x="179" y="8695"/>
                    <a:pt x="226" y="8695"/>
                  </a:cubicBezTo>
                  <a:cubicBezTo>
                    <a:pt x="286" y="8695"/>
                    <a:pt x="345" y="8672"/>
                    <a:pt x="357" y="8588"/>
                  </a:cubicBezTo>
                  <a:cubicBezTo>
                    <a:pt x="3036" y="4993"/>
                    <a:pt x="7049" y="3564"/>
                    <a:pt x="11275" y="2040"/>
                  </a:cubicBezTo>
                  <a:lnTo>
                    <a:pt x="11692" y="1897"/>
                  </a:lnTo>
                  <a:cubicBezTo>
                    <a:pt x="13938" y="1095"/>
                    <a:pt x="16141" y="370"/>
                    <a:pt x="18405" y="370"/>
                  </a:cubicBezTo>
                  <a:cubicBezTo>
                    <a:pt x="18493" y="370"/>
                    <a:pt x="18581" y="371"/>
                    <a:pt x="18669" y="373"/>
                  </a:cubicBezTo>
                  <a:cubicBezTo>
                    <a:pt x="18678" y="375"/>
                    <a:pt x="18687" y="377"/>
                    <a:pt x="18696" y="377"/>
                  </a:cubicBezTo>
                  <a:cubicBezTo>
                    <a:pt x="18774" y="377"/>
                    <a:pt x="18860" y="290"/>
                    <a:pt x="18860" y="194"/>
                  </a:cubicBezTo>
                  <a:cubicBezTo>
                    <a:pt x="18872" y="99"/>
                    <a:pt x="18788" y="4"/>
                    <a:pt x="18681" y="4"/>
                  </a:cubicBezTo>
                  <a:cubicBezTo>
                    <a:pt x="18592" y="2"/>
                    <a:pt x="18504" y="1"/>
                    <a:pt x="184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116400" y="1436025"/>
              <a:ext cx="538775" cy="726300"/>
            </a:xfrm>
            <a:custGeom>
              <a:avLst/>
              <a:gdLst/>
              <a:ahLst/>
              <a:cxnLst/>
              <a:rect l="l" t="t" r="r" b="b"/>
              <a:pathLst>
                <a:path w="21551" h="29052" extrusionOk="0">
                  <a:moveTo>
                    <a:pt x="17579" y="0"/>
                  </a:moveTo>
                  <a:cubicBezTo>
                    <a:pt x="17053" y="0"/>
                    <a:pt x="16532" y="164"/>
                    <a:pt x="16014" y="358"/>
                  </a:cubicBezTo>
                  <a:cubicBezTo>
                    <a:pt x="13859" y="1179"/>
                    <a:pt x="11954" y="2739"/>
                    <a:pt x="10371" y="4394"/>
                  </a:cubicBezTo>
                  <a:cubicBezTo>
                    <a:pt x="8871" y="5989"/>
                    <a:pt x="7382" y="7692"/>
                    <a:pt x="6192" y="9537"/>
                  </a:cubicBezTo>
                  <a:cubicBezTo>
                    <a:pt x="5049" y="11323"/>
                    <a:pt x="4132" y="13383"/>
                    <a:pt x="3275" y="15312"/>
                  </a:cubicBezTo>
                  <a:cubicBezTo>
                    <a:pt x="2810" y="16324"/>
                    <a:pt x="2310" y="17312"/>
                    <a:pt x="1870" y="18348"/>
                  </a:cubicBezTo>
                  <a:cubicBezTo>
                    <a:pt x="1239" y="19931"/>
                    <a:pt x="882" y="21551"/>
                    <a:pt x="584" y="23229"/>
                  </a:cubicBezTo>
                  <a:cubicBezTo>
                    <a:pt x="262" y="25063"/>
                    <a:pt x="1" y="26980"/>
                    <a:pt x="167" y="28849"/>
                  </a:cubicBezTo>
                  <a:cubicBezTo>
                    <a:pt x="834" y="28885"/>
                    <a:pt x="1489" y="28968"/>
                    <a:pt x="2144" y="29052"/>
                  </a:cubicBezTo>
                  <a:cubicBezTo>
                    <a:pt x="2370" y="28480"/>
                    <a:pt x="2668" y="27920"/>
                    <a:pt x="2941" y="27385"/>
                  </a:cubicBezTo>
                  <a:cubicBezTo>
                    <a:pt x="3703" y="25968"/>
                    <a:pt x="4596" y="24575"/>
                    <a:pt x="5596" y="23313"/>
                  </a:cubicBezTo>
                  <a:cubicBezTo>
                    <a:pt x="6156" y="22598"/>
                    <a:pt x="6811" y="21944"/>
                    <a:pt x="7371" y="21229"/>
                  </a:cubicBezTo>
                  <a:cubicBezTo>
                    <a:pt x="9907" y="17919"/>
                    <a:pt x="13288" y="15300"/>
                    <a:pt x="16181" y="12311"/>
                  </a:cubicBezTo>
                  <a:cubicBezTo>
                    <a:pt x="17431" y="11014"/>
                    <a:pt x="18717" y="9692"/>
                    <a:pt x="19693" y="8168"/>
                  </a:cubicBezTo>
                  <a:cubicBezTo>
                    <a:pt x="20765" y="6489"/>
                    <a:pt x="21551" y="3941"/>
                    <a:pt x="20539" y="2072"/>
                  </a:cubicBezTo>
                  <a:cubicBezTo>
                    <a:pt x="20301" y="1643"/>
                    <a:pt x="19884" y="1286"/>
                    <a:pt x="19527" y="953"/>
                  </a:cubicBezTo>
                  <a:cubicBezTo>
                    <a:pt x="19253" y="703"/>
                    <a:pt x="18943" y="429"/>
                    <a:pt x="18622" y="250"/>
                  </a:cubicBezTo>
                  <a:cubicBezTo>
                    <a:pt x="18272" y="71"/>
                    <a:pt x="17925" y="0"/>
                    <a:pt x="175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143200" y="1522150"/>
              <a:ext cx="381025" cy="626775"/>
            </a:xfrm>
            <a:custGeom>
              <a:avLst/>
              <a:gdLst/>
              <a:ahLst/>
              <a:cxnLst/>
              <a:rect l="l" t="t" r="r" b="b"/>
              <a:pathLst>
                <a:path w="15241" h="25071" extrusionOk="0">
                  <a:moveTo>
                    <a:pt x="15028" y="1"/>
                  </a:moveTo>
                  <a:cubicBezTo>
                    <a:pt x="14972" y="1"/>
                    <a:pt x="14918" y="26"/>
                    <a:pt x="14883" y="68"/>
                  </a:cubicBezTo>
                  <a:cubicBezTo>
                    <a:pt x="11871" y="3770"/>
                    <a:pt x="8763" y="7616"/>
                    <a:pt x="6120" y="11688"/>
                  </a:cubicBezTo>
                  <a:cubicBezTo>
                    <a:pt x="3108" y="16332"/>
                    <a:pt x="1119" y="20642"/>
                    <a:pt x="24" y="24833"/>
                  </a:cubicBezTo>
                  <a:cubicBezTo>
                    <a:pt x="0" y="24940"/>
                    <a:pt x="60" y="25047"/>
                    <a:pt x="167" y="25071"/>
                  </a:cubicBezTo>
                  <a:lnTo>
                    <a:pt x="203" y="25071"/>
                  </a:lnTo>
                  <a:cubicBezTo>
                    <a:pt x="298" y="25071"/>
                    <a:pt x="369" y="25011"/>
                    <a:pt x="405" y="24928"/>
                  </a:cubicBezTo>
                  <a:cubicBezTo>
                    <a:pt x="1488" y="20773"/>
                    <a:pt x="3453" y="16510"/>
                    <a:pt x="6441" y="11902"/>
                  </a:cubicBezTo>
                  <a:cubicBezTo>
                    <a:pt x="9073" y="7842"/>
                    <a:pt x="12168" y="4009"/>
                    <a:pt x="15181" y="306"/>
                  </a:cubicBezTo>
                  <a:cubicBezTo>
                    <a:pt x="15240" y="211"/>
                    <a:pt x="15228" y="103"/>
                    <a:pt x="15145" y="44"/>
                  </a:cubicBezTo>
                  <a:cubicBezTo>
                    <a:pt x="15110" y="14"/>
                    <a:pt x="15069" y="1"/>
                    <a:pt x="150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94650" y="1431175"/>
              <a:ext cx="278925" cy="728175"/>
            </a:xfrm>
            <a:custGeom>
              <a:avLst/>
              <a:gdLst/>
              <a:ahLst/>
              <a:cxnLst/>
              <a:rect l="l" t="t" r="r" b="b"/>
              <a:pathLst>
                <a:path w="11157" h="29127" extrusionOk="0">
                  <a:moveTo>
                    <a:pt x="3469" y="1"/>
                  </a:moveTo>
                  <a:cubicBezTo>
                    <a:pt x="3354" y="1"/>
                    <a:pt x="3238" y="9"/>
                    <a:pt x="3120" y="28"/>
                  </a:cubicBezTo>
                  <a:cubicBezTo>
                    <a:pt x="2739" y="87"/>
                    <a:pt x="2227" y="230"/>
                    <a:pt x="1893" y="421"/>
                  </a:cubicBezTo>
                  <a:cubicBezTo>
                    <a:pt x="0" y="1504"/>
                    <a:pt x="48" y="4481"/>
                    <a:pt x="48" y="6338"/>
                  </a:cubicBezTo>
                  <a:cubicBezTo>
                    <a:pt x="60" y="9100"/>
                    <a:pt x="667" y="11922"/>
                    <a:pt x="1453" y="14553"/>
                  </a:cubicBezTo>
                  <a:cubicBezTo>
                    <a:pt x="2322" y="17470"/>
                    <a:pt x="3287" y="20304"/>
                    <a:pt x="4608" y="23054"/>
                  </a:cubicBezTo>
                  <a:cubicBezTo>
                    <a:pt x="5346" y="24578"/>
                    <a:pt x="6073" y="26078"/>
                    <a:pt x="7025" y="27471"/>
                  </a:cubicBezTo>
                  <a:cubicBezTo>
                    <a:pt x="7370" y="27983"/>
                    <a:pt x="7680" y="28567"/>
                    <a:pt x="8097" y="28995"/>
                  </a:cubicBezTo>
                  <a:cubicBezTo>
                    <a:pt x="8680" y="29019"/>
                    <a:pt x="9275" y="29067"/>
                    <a:pt x="9847" y="29126"/>
                  </a:cubicBezTo>
                  <a:cubicBezTo>
                    <a:pt x="9942" y="28757"/>
                    <a:pt x="9990" y="28364"/>
                    <a:pt x="10061" y="28007"/>
                  </a:cubicBezTo>
                  <a:cubicBezTo>
                    <a:pt x="10490" y="26138"/>
                    <a:pt x="10740" y="24138"/>
                    <a:pt x="10907" y="22221"/>
                  </a:cubicBezTo>
                  <a:cubicBezTo>
                    <a:pt x="11157" y="18947"/>
                    <a:pt x="10835" y="15851"/>
                    <a:pt x="10240" y="12624"/>
                  </a:cubicBezTo>
                  <a:cubicBezTo>
                    <a:pt x="9847" y="10493"/>
                    <a:pt x="9347" y="8410"/>
                    <a:pt x="8585" y="6386"/>
                  </a:cubicBezTo>
                  <a:cubicBezTo>
                    <a:pt x="7966" y="4719"/>
                    <a:pt x="7144" y="2992"/>
                    <a:pt x="6061" y="1575"/>
                  </a:cubicBezTo>
                  <a:cubicBezTo>
                    <a:pt x="5437" y="769"/>
                    <a:pt x="4540" y="1"/>
                    <a:pt x="346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990800" y="1534125"/>
              <a:ext cx="140500" cy="614800"/>
            </a:xfrm>
            <a:custGeom>
              <a:avLst/>
              <a:gdLst/>
              <a:ahLst/>
              <a:cxnLst/>
              <a:rect l="l" t="t" r="r" b="b"/>
              <a:pathLst>
                <a:path w="5620" h="24592" extrusionOk="0">
                  <a:moveTo>
                    <a:pt x="214" y="0"/>
                  </a:moveTo>
                  <a:cubicBezTo>
                    <a:pt x="199" y="0"/>
                    <a:pt x="183" y="2"/>
                    <a:pt x="167" y="5"/>
                  </a:cubicBezTo>
                  <a:cubicBezTo>
                    <a:pt x="60" y="41"/>
                    <a:pt x="0" y="136"/>
                    <a:pt x="36" y="244"/>
                  </a:cubicBezTo>
                  <a:cubicBezTo>
                    <a:pt x="1715" y="6851"/>
                    <a:pt x="3143" y="13626"/>
                    <a:pt x="4263" y="20353"/>
                  </a:cubicBezTo>
                  <a:cubicBezTo>
                    <a:pt x="4465" y="21615"/>
                    <a:pt x="4739" y="23175"/>
                    <a:pt x="5215" y="24473"/>
                  </a:cubicBezTo>
                  <a:cubicBezTo>
                    <a:pt x="5251" y="24544"/>
                    <a:pt x="5322" y="24592"/>
                    <a:pt x="5394" y="24592"/>
                  </a:cubicBezTo>
                  <a:cubicBezTo>
                    <a:pt x="5406" y="24592"/>
                    <a:pt x="5441" y="24592"/>
                    <a:pt x="5465" y="24568"/>
                  </a:cubicBezTo>
                  <a:cubicBezTo>
                    <a:pt x="5572" y="24532"/>
                    <a:pt x="5620" y="24425"/>
                    <a:pt x="5584" y="24330"/>
                  </a:cubicBezTo>
                  <a:cubicBezTo>
                    <a:pt x="5108" y="23080"/>
                    <a:pt x="4858" y="21532"/>
                    <a:pt x="4644" y="20282"/>
                  </a:cubicBezTo>
                  <a:cubicBezTo>
                    <a:pt x="3536" y="13531"/>
                    <a:pt x="2108" y="6768"/>
                    <a:pt x="405" y="136"/>
                  </a:cubicBezTo>
                  <a:cubicBezTo>
                    <a:pt x="385" y="55"/>
                    <a:pt x="304" y="0"/>
                    <a:pt x="2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657725" y="1704700"/>
              <a:ext cx="476850" cy="453250"/>
            </a:xfrm>
            <a:custGeom>
              <a:avLst/>
              <a:gdLst/>
              <a:ahLst/>
              <a:cxnLst/>
              <a:rect l="l" t="t" r="r" b="b"/>
              <a:pathLst>
                <a:path w="19074" h="18130" extrusionOk="0">
                  <a:moveTo>
                    <a:pt x="3105" y="1"/>
                  </a:moveTo>
                  <a:cubicBezTo>
                    <a:pt x="2067" y="1"/>
                    <a:pt x="932" y="381"/>
                    <a:pt x="393" y="1255"/>
                  </a:cubicBezTo>
                  <a:cubicBezTo>
                    <a:pt x="0" y="1922"/>
                    <a:pt x="36" y="2862"/>
                    <a:pt x="179" y="3588"/>
                  </a:cubicBezTo>
                  <a:cubicBezTo>
                    <a:pt x="655" y="6053"/>
                    <a:pt x="2643" y="8065"/>
                    <a:pt x="4477" y="9649"/>
                  </a:cubicBezTo>
                  <a:cubicBezTo>
                    <a:pt x="6144" y="11077"/>
                    <a:pt x="7918" y="12363"/>
                    <a:pt x="9716" y="13602"/>
                  </a:cubicBezTo>
                  <a:cubicBezTo>
                    <a:pt x="11728" y="14983"/>
                    <a:pt x="13823" y="16173"/>
                    <a:pt x="15752" y="17685"/>
                  </a:cubicBezTo>
                  <a:cubicBezTo>
                    <a:pt x="15871" y="17769"/>
                    <a:pt x="15978" y="17876"/>
                    <a:pt x="16097" y="17959"/>
                  </a:cubicBezTo>
                  <a:cubicBezTo>
                    <a:pt x="17074" y="17983"/>
                    <a:pt x="18062" y="18043"/>
                    <a:pt x="19050" y="18126"/>
                  </a:cubicBezTo>
                  <a:cubicBezTo>
                    <a:pt x="19055" y="18128"/>
                    <a:pt x="19058" y="18129"/>
                    <a:pt x="19061" y="18129"/>
                  </a:cubicBezTo>
                  <a:cubicBezTo>
                    <a:pt x="19074" y="18129"/>
                    <a:pt x="19074" y="18112"/>
                    <a:pt x="19074" y="18102"/>
                  </a:cubicBezTo>
                  <a:cubicBezTo>
                    <a:pt x="19074" y="17173"/>
                    <a:pt x="18729" y="16328"/>
                    <a:pt x="18407" y="15459"/>
                  </a:cubicBezTo>
                  <a:cubicBezTo>
                    <a:pt x="18074" y="14602"/>
                    <a:pt x="17705" y="13768"/>
                    <a:pt x="17240" y="12959"/>
                  </a:cubicBezTo>
                  <a:cubicBezTo>
                    <a:pt x="16085" y="10899"/>
                    <a:pt x="14740" y="9006"/>
                    <a:pt x="13275" y="7125"/>
                  </a:cubicBezTo>
                  <a:cubicBezTo>
                    <a:pt x="12121" y="5660"/>
                    <a:pt x="10966" y="4350"/>
                    <a:pt x="9525" y="3160"/>
                  </a:cubicBezTo>
                  <a:cubicBezTo>
                    <a:pt x="7870" y="1802"/>
                    <a:pt x="6048" y="564"/>
                    <a:pt x="3941" y="88"/>
                  </a:cubicBezTo>
                  <a:cubicBezTo>
                    <a:pt x="3680" y="31"/>
                    <a:pt x="3396" y="1"/>
                    <a:pt x="31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38375" y="1801250"/>
              <a:ext cx="367625" cy="350350"/>
            </a:xfrm>
            <a:custGeom>
              <a:avLst/>
              <a:gdLst/>
              <a:ahLst/>
              <a:cxnLst/>
              <a:rect l="l" t="t" r="r" b="b"/>
              <a:pathLst>
                <a:path w="14705" h="14014" extrusionOk="0">
                  <a:moveTo>
                    <a:pt x="213" y="0"/>
                  </a:moveTo>
                  <a:cubicBezTo>
                    <a:pt x="133" y="0"/>
                    <a:pt x="61" y="43"/>
                    <a:pt x="24" y="107"/>
                  </a:cubicBezTo>
                  <a:cubicBezTo>
                    <a:pt x="1" y="215"/>
                    <a:pt x="48" y="322"/>
                    <a:pt x="132" y="369"/>
                  </a:cubicBezTo>
                  <a:cubicBezTo>
                    <a:pt x="6573" y="3179"/>
                    <a:pt x="11490" y="7858"/>
                    <a:pt x="14312" y="13907"/>
                  </a:cubicBezTo>
                  <a:cubicBezTo>
                    <a:pt x="14360" y="13966"/>
                    <a:pt x="14419" y="14014"/>
                    <a:pt x="14491" y="14014"/>
                  </a:cubicBezTo>
                  <a:cubicBezTo>
                    <a:pt x="14526" y="14014"/>
                    <a:pt x="14550" y="14014"/>
                    <a:pt x="14574" y="13978"/>
                  </a:cubicBezTo>
                  <a:cubicBezTo>
                    <a:pt x="14657" y="13942"/>
                    <a:pt x="14705" y="13823"/>
                    <a:pt x="14657" y="13728"/>
                  </a:cubicBezTo>
                  <a:cubicBezTo>
                    <a:pt x="11788" y="7596"/>
                    <a:pt x="6811" y="2846"/>
                    <a:pt x="286" y="12"/>
                  </a:cubicBezTo>
                  <a:cubicBezTo>
                    <a:pt x="262" y="4"/>
                    <a:pt x="237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570986" y="2962636"/>
            <a:ext cx="1742674" cy="403865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1" name="Google Shape;21;p2"/>
          <p:cNvSpPr/>
          <p:nvPr/>
        </p:nvSpPr>
        <p:spPr>
          <a:xfrm>
            <a:off x="66" y="5437467"/>
            <a:ext cx="12162027" cy="1410333"/>
          </a:xfrm>
          <a:custGeom>
            <a:avLst/>
            <a:gdLst/>
            <a:ahLst/>
            <a:cxnLst/>
            <a:rect l="l" t="t" r="r" b="b"/>
            <a:pathLst>
              <a:path w="131613" h="21272" extrusionOk="0">
                <a:moveTo>
                  <a:pt x="37604" y="1"/>
                </a:moveTo>
                <a:cubicBezTo>
                  <a:pt x="25066" y="1"/>
                  <a:pt x="12521" y="624"/>
                  <a:pt x="0" y="1543"/>
                </a:cubicBezTo>
                <a:lnTo>
                  <a:pt x="0" y="21272"/>
                </a:lnTo>
                <a:lnTo>
                  <a:pt x="131612" y="21272"/>
                </a:lnTo>
                <a:lnTo>
                  <a:pt x="131612" y="6770"/>
                </a:lnTo>
                <a:cubicBezTo>
                  <a:pt x="131189" y="6773"/>
                  <a:pt x="130767" y="6774"/>
                  <a:pt x="130344" y="6774"/>
                </a:cubicBezTo>
                <a:cubicBezTo>
                  <a:pt x="106838" y="6774"/>
                  <a:pt x="83074" y="2288"/>
                  <a:pt x="59460" y="698"/>
                </a:cubicBezTo>
                <a:cubicBezTo>
                  <a:pt x="52181" y="212"/>
                  <a:pt x="44894" y="1"/>
                  <a:pt x="3760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2" name="Google Shape;22;p2"/>
          <p:cNvSpPr/>
          <p:nvPr/>
        </p:nvSpPr>
        <p:spPr>
          <a:xfrm>
            <a:off x="10825769" y="4992505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3" name="Google Shape;23;p2"/>
          <p:cNvSpPr/>
          <p:nvPr/>
        </p:nvSpPr>
        <p:spPr>
          <a:xfrm>
            <a:off x="4094795" y="59407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24" name="Google Shape;24;p2"/>
          <p:cNvSpPr/>
          <p:nvPr/>
        </p:nvSpPr>
        <p:spPr>
          <a:xfrm>
            <a:off x="10492212" y="5596602"/>
            <a:ext cx="333573" cy="403857"/>
          </a:xfrm>
          <a:custGeom>
            <a:avLst/>
            <a:gdLst/>
            <a:ahLst/>
            <a:cxnLst/>
            <a:rect l="l" t="t" r="r" b="b"/>
            <a:pathLst>
              <a:path w="20004" h="24159" extrusionOk="0">
                <a:moveTo>
                  <a:pt x="19587" y="8169"/>
                </a:moveTo>
                <a:cubicBezTo>
                  <a:pt x="19098" y="7466"/>
                  <a:pt x="18325" y="7442"/>
                  <a:pt x="17574" y="7728"/>
                </a:cubicBezTo>
                <a:cubicBezTo>
                  <a:pt x="16003" y="8300"/>
                  <a:pt x="14562" y="9573"/>
                  <a:pt x="13645" y="10978"/>
                </a:cubicBezTo>
                <a:cubicBezTo>
                  <a:pt x="13205" y="11681"/>
                  <a:pt x="12693" y="12360"/>
                  <a:pt x="12276" y="13086"/>
                </a:cubicBezTo>
                <a:cubicBezTo>
                  <a:pt x="12157" y="13288"/>
                  <a:pt x="12026" y="13514"/>
                  <a:pt x="11919" y="13741"/>
                </a:cubicBezTo>
                <a:cubicBezTo>
                  <a:pt x="11907" y="13764"/>
                  <a:pt x="11705" y="14086"/>
                  <a:pt x="11705" y="14074"/>
                </a:cubicBezTo>
                <a:cubicBezTo>
                  <a:pt x="11609" y="13991"/>
                  <a:pt x="11776" y="13526"/>
                  <a:pt x="11788" y="13443"/>
                </a:cubicBezTo>
                <a:cubicBezTo>
                  <a:pt x="11955" y="12562"/>
                  <a:pt x="12121" y="11729"/>
                  <a:pt x="12359" y="10859"/>
                </a:cubicBezTo>
                <a:cubicBezTo>
                  <a:pt x="13086" y="8204"/>
                  <a:pt x="13217" y="5263"/>
                  <a:pt x="12967" y="2525"/>
                </a:cubicBezTo>
                <a:cubicBezTo>
                  <a:pt x="12907" y="1799"/>
                  <a:pt x="12740" y="239"/>
                  <a:pt x="11776" y="132"/>
                </a:cubicBezTo>
                <a:cubicBezTo>
                  <a:pt x="10609" y="1"/>
                  <a:pt x="9692" y="1430"/>
                  <a:pt x="9157" y="2263"/>
                </a:cubicBezTo>
                <a:cubicBezTo>
                  <a:pt x="7311" y="5168"/>
                  <a:pt x="6585" y="8811"/>
                  <a:pt x="6287" y="12193"/>
                </a:cubicBezTo>
                <a:cubicBezTo>
                  <a:pt x="6180" y="13443"/>
                  <a:pt x="6168" y="14669"/>
                  <a:pt x="6252" y="15908"/>
                </a:cubicBezTo>
                <a:cubicBezTo>
                  <a:pt x="6287" y="16265"/>
                  <a:pt x="6359" y="16610"/>
                  <a:pt x="6478" y="16932"/>
                </a:cubicBezTo>
                <a:cubicBezTo>
                  <a:pt x="6502" y="17039"/>
                  <a:pt x="6537" y="17146"/>
                  <a:pt x="6585" y="17253"/>
                </a:cubicBezTo>
                <a:cubicBezTo>
                  <a:pt x="6585" y="17253"/>
                  <a:pt x="6656" y="17467"/>
                  <a:pt x="6621" y="17444"/>
                </a:cubicBezTo>
                <a:cubicBezTo>
                  <a:pt x="6323" y="17122"/>
                  <a:pt x="6263" y="16217"/>
                  <a:pt x="6121" y="15824"/>
                </a:cubicBezTo>
                <a:cubicBezTo>
                  <a:pt x="5597" y="14384"/>
                  <a:pt x="5061" y="12848"/>
                  <a:pt x="4097" y="11633"/>
                </a:cubicBezTo>
                <a:cubicBezTo>
                  <a:pt x="3430" y="10812"/>
                  <a:pt x="1620" y="9014"/>
                  <a:pt x="548" y="10193"/>
                </a:cubicBezTo>
                <a:cubicBezTo>
                  <a:pt x="346" y="10431"/>
                  <a:pt x="310" y="10788"/>
                  <a:pt x="239" y="11086"/>
                </a:cubicBezTo>
                <a:cubicBezTo>
                  <a:pt x="1" y="12121"/>
                  <a:pt x="72" y="13110"/>
                  <a:pt x="275" y="14145"/>
                </a:cubicBezTo>
                <a:cubicBezTo>
                  <a:pt x="834" y="17205"/>
                  <a:pt x="2239" y="19920"/>
                  <a:pt x="4454" y="22111"/>
                </a:cubicBezTo>
                <a:cubicBezTo>
                  <a:pt x="5168" y="22813"/>
                  <a:pt x="6121" y="23825"/>
                  <a:pt x="7002" y="24159"/>
                </a:cubicBezTo>
                <a:lnTo>
                  <a:pt x="7776" y="24111"/>
                </a:lnTo>
                <a:cubicBezTo>
                  <a:pt x="8228" y="23980"/>
                  <a:pt x="8645" y="23504"/>
                  <a:pt x="9038" y="23218"/>
                </a:cubicBezTo>
                <a:cubicBezTo>
                  <a:pt x="9716" y="22706"/>
                  <a:pt x="10431" y="22266"/>
                  <a:pt x="11086" y="21718"/>
                </a:cubicBezTo>
                <a:cubicBezTo>
                  <a:pt x="13038" y="20087"/>
                  <a:pt x="14955" y="18206"/>
                  <a:pt x="16384" y="16086"/>
                </a:cubicBezTo>
                <a:cubicBezTo>
                  <a:pt x="17003" y="15181"/>
                  <a:pt x="17503" y="14169"/>
                  <a:pt x="18039" y="13217"/>
                </a:cubicBezTo>
                <a:cubicBezTo>
                  <a:pt x="18622" y="12169"/>
                  <a:pt x="19217" y="11181"/>
                  <a:pt x="19587" y="10026"/>
                </a:cubicBezTo>
                <a:cubicBezTo>
                  <a:pt x="19813" y="9395"/>
                  <a:pt x="20003" y="8776"/>
                  <a:pt x="19587" y="81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grpSp>
        <p:nvGrpSpPr>
          <p:cNvPr id="25" name="Google Shape;25;p2"/>
          <p:cNvGrpSpPr/>
          <p:nvPr/>
        </p:nvGrpSpPr>
        <p:grpSpPr>
          <a:xfrm>
            <a:off x="-178756" y="6185689"/>
            <a:ext cx="1748653" cy="753601"/>
            <a:chOff x="3587650" y="1532750"/>
            <a:chExt cx="695925" cy="299175"/>
          </a:xfrm>
        </p:grpSpPr>
        <p:sp>
          <p:nvSpPr>
            <p:cNvPr id="26" name="Google Shape;26;p2"/>
            <p:cNvSpPr/>
            <p:nvPr/>
          </p:nvSpPr>
          <p:spPr>
            <a:xfrm>
              <a:off x="3587650" y="1532750"/>
              <a:ext cx="695925" cy="299175"/>
            </a:xfrm>
            <a:custGeom>
              <a:avLst/>
              <a:gdLst/>
              <a:ahLst/>
              <a:cxnLst/>
              <a:rect l="l" t="t" r="r" b="b"/>
              <a:pathLst>
                <a:path w="27837" h="11967" extrusionOk="0">
                  <a:moveTo>
                    <a:pt x="381" y="11859"/>
                  </a:moveTo>
                  <a:cubicBezTo>
                    <a:pt x="786" y="11669"/>
                    <a:pt x="1512" y="11728"/>
                    <a:pt x="1881" y="11717"/>
                  </a:cubicBezTo>
                  <a:cubicBezTo>
                    <a:pt x="3191" y="11657"/>
                    <a:pt x="4501" y="11764"/>
                    <a:pt x="5798" y="11669"/>
                  </a:cubicBezTo>
                  <a:cubicBezTo>
                    <a:pt x="11013" y="11312"/>
                    <a:pt x="16264" y="11764"/>
                    <a:pt x="21467" y="11609"/>
                  </a:cubicBezTo>
                  <a:cubicBezTo>
                    <a:pt x="23062" y="11562"/>
                    <a:pt x="24658" y="11609"/>
                    <a:pt x="26241" y="11502"/>
                  </a:cubicBezTo>
                  <a:cubicBezTo>
                    <a:pt x="26682" y="11478"/>
                    <a:pt x="27837" y="11657"/>
                    <a:pt x="27801" y="11050"/>
                  </a:cubicBezTo>
                  <a:cubicBezTo>
                    <a:pt x="27754" y="10312"/>
                    <a:pt x="27218" y="9621"/>
                    <a:pt x="26837" y="9026"/>
                  </a:cubicBezTo>
                  <a:cubicBezTo>
                    <a:pt x="26396" y="8311"/>
                    <a:pt x="25908" y="7430"/>
                    <a:pt x="25277" y="6847"/>
                  </a:cubicBezTo>
                  <a:cubicBezTo>
                    <a:pt x="24301" y="5954"/>
                    <a:pt x="23158" y="5466"/>
                    <a:pt x="21884" y="5156"/>
                  </a:cubicBezTo>
                  <a:cubicBezTo>
                    <a:pt x="20276" y="4763"/>
                    <a:pt x="18359" y="5311"/>
                    <a:pt x="16907" y="4454"/>
                  </a:cubicBezTo>
                  <a:cubicBezTo>
                    <a:pt x="14907" y="3275"/>
                    <a:pt x="13573" y="1"/>
                    <a:pt x="10799" y="906"/>
                  </a:cubicBezTo>
                  <a:cubicBezTo>
                    <a:pt x="9311" y="1406"/>
                    <a:pt x="8406" y="2477"/>
                    <a:pt x="7680" y="3799"/>
                  </a:cubicBezTo>
                  <a:cubicBezTo>
                    <a:pt x="7227" y="4620"/>
                    <a:pt x="6870" y="5585"/>
                    <a:pt x="6048" y="6121"/>
                  </a:cubicBezTo>
                  <a:cubicBezTo>
                    <a:pt x="5667" y="6371"/>
                    <a:pt x="4786" y="6168"/>
                    <a:pt x="4346" y="6144"/>
                  </a:cubicBezTo>
                  <a:cubicBezTo>
                    <a:pt x="3405" y="6109"/>
                    <a:pt x="2477" y="6406"/>
                    <a:pt x="1691" y="6895"/>
                  </a:cubicBezTo>
                  <a:cubicBezTo>
                    <a:pt x="667" y="7537"/>
                    <a:pt x="0" y="9085"/>
                    <a:pt x="71" y="10276"/>
                  </a:cubicBezTo>
                  <a:cubicBezTo>
                    <a:pt x="95" y="10728"/>
                    <a:pt x="71" y="11074"/>
                    <a:pt x="179" y="11538"/>
                  </a:cubicBezTo>
                  <a:cubicBezTo>
                    <a:pt x="191" y="11681"/>
                    <a:pt x="191" y="11967"/>
                    <a:pt x="381" y="11859"/>
                  </a:cubicBezTo>
                  <a:close/>
                </a:path>
              </a:pathLst>
            </a:custGeom>
            <a:solidFill>
              <a:srgbClr val="CE97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795400" y="1639500"/>
              <a:ext cx="27700" cy="50750"/>
            </a:xfrm>
            <a:custGeom>
              <a:avLst/>
              <a:gdLst/>
              <a:ahLst/>
              <a:cxnLst/>
              <a:rect l="l" t="t" r="r" b="b"/>
              <a:pathLst>
                <a:path w="1108" h="2030" extrusionOk="0">
                  <a:moveTo>
                    <a:pt x="832" y="1"/>
                  </a:moveTo>
                  <a:cubicBezTo>
                    <a:pt x="729" y="1"/>
                    <a:pt x="641" y="57"/>
                    <a:pt x="596" y="148"/>
                  </a:cubicBezTo>
                  <a:cubicBezTo>
                    <a:pt x="536" y="267"/>
                    <a:pt x="489" y="374"/>
                    <a:pt x="429" y="493"/>
                  </a:cubicBezTo>
                  <a:cubicBezTo>
                    <a:pt x="239" y="874"/>
                    <a:pt x="60" y="1279"/>
                    <a:pt x="24" y="1755"/>
                  </a:cubicBezTo>
                  <a:cubicBezTo>
                    <a:pt x="1" y="1898"/>
                    <a:pt x="108" y="2017"/>
                    <a:pt x="239" y="2029"/>
                  </a:cubicBezTo>
                  <a:lnTo>
                    <a:pt x="263" y="2029"/>
                  </a:lnTo>
                  <a:cubicBezTo>
                    <a:pt x="394" y="2029"/>
                    <a:pt x="501" y="1922"/>
                    <a:pt x="524" y="1803"/>
                  </a:cubicBezTo>
                  <a:cubicBezTo>
                    <a:pt x="572" y="1410"/>
                    <a:pt x="715" y="1077"/>
                    <a:pt x="894" y="696"/>
                  </a:cubicBezTo>
                  <a:cubicBezTo>
                    <a:pt x="953" y="577"/>
                    <a:pt x="1001" y="458"/>
                    <a:pt x="1060" y="339"/>
                  </a:cubicBezTo>
                  <a:cubicBezTo>
                    <a:pt x="1108" y="208"/>
                    <a:pt x="1048" y="77"/>
                    <a:pt x="929" y="17"/>
                  </a:cubicBezTo>
                  <a:cubicBezTo>
                    <a:pt x="896" y="6"/>
                    <a:pt x="863" y="1"/>
                    <a:pt x="8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816825" y="1650825"/>
              <a:ext cx="24150" cy="51325"/>
            </a:xfrm>
            <a:custGeom>
              <a:avLst/>
              <a:gdLst/>
              <a:ahLst/>
              <a:cxnLst/>
              <a:rect l="l" t="t" r="r" b="b"/>
              <a:pathLst>
                <a:path w="966" h="2053" extrusionOk="0">
                  <a:moveTo>
                    <a:pt x="694" y="0"/>
                  </a:moveTo>
                  <a:cubicBezTo>
                    <a:pt x="593" y="0"/>
                    <a:pt x="499" y="56"/>
                    <a:pt x="453" y="147"/>
                  </a:cubicBezTo>
                  <a:cubicBezTo>
                    <a:pt x="299" y="528"/>
                    <a:pt x="203" y="921"/>
                    <a:pt x="132" y="1290"/>
                  </a:cubicBezTo>
                  <a:cubicBezTo>
                    <a:pt x="96" y="1457"/>
                    <a:pt x="72" y="1600"/>
                    <a:pt x="25" y="1755"/>
                  </a:cubicBezTo>
                  <a:cubicBezTo>
                    <a:pt x="1" y="1886"/>
                    <a:pt x="72" y="2017"/>
                    <a:pt x="203" y="2052"/>
                  </a:cubicBezTo>
                  <a:lnTo>
                    <a:pt x="263" y="2052"/>
                  </a:lnTo>
                  <a:cubicBezTo>
                    <a:pt x="382" y="2052"/>
                    <a:pt x="489" y="1981"/>
                    <a:pt x="513" y="1862"/>
                  </a:cubicBezTo>
                  <a:cubicBezTo>
                    <a:pt x="560" y="1695"/>
                    <a:pt x="596" y="1529"/>
                    <a:pt x="620" y="1386"/>
                  </a:cubicBezTo>
                  <a:cubicBezTo>
                    <a:pt x="691" y="1029"/>
                    <a:pt x="775" y="683"/>
                    <a:pt x="918" y="338"/>
                  </a:cubicBezTo>
                  <a:cubicBezTo>
                    <a:pt x="965" y="207"/>
                    <a:pt x="906" y="76"/>
                    <a:pt x="787" y="17"/>
                  </a:cubicBezTo>
                  <a:cubicBezTo>
                    <a:pt x="756" y="5"/>
                    <a:pt x="725" y="0"/>
                    <a:pt x="6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10256696" y="6194603"/>
            <a:ext cx="1620997" cy="702192"/>
            <a:chOff x="3165550" y="1111875"/>
            <a:chExt cx="604875" cy="261375"/>
          </a:xfrm>
        </p:grpSpPr>
        <p:sp>
          <p:nvSpPr>
            <p:cNvPr id="30" name="Google Shape;30;p2"/>
            <p:cNvSpPr/>
            <p:nvPr/>
          </p:nvSpPr>
          <p:spPr>
            <a:xfrm>
              <a:off x="3165550" y="1111875"/>
              <a:ext cx="604875" cy="261375"/>
            </a:xfrm>
            <a:custGeom>
              <a:avLst/>
              <a:gdLst/>
              <a:ahLst/>
              <a:cxnLst/>
              <a:rect l="l" t="t" r="r" b="b"/>
              <a:pathLst>
                <a:path w="24195" h="10455" extrusionOk="0">
                  <a:moveTo>
                    <a:pt x="299" y="10097"/>
                  </a:moveTo>
                  <a:cubicBezTo>
                    <a:pt x="882" y="10383"/>
                    <a:pt x="858" y="10276"/>
                    <a:pt x="1751" y="10240"/>
                  </a:cubicBezTo>
                  <a:cubicBezTo>
                    <a:pt x="3132" y="10216"/>
                    <a:pt x="4490" y="10192"/>
                    <a:pt x="5847" y="10097"/>
                  </a:cubicBezTo>
                  <a:cubicBezTo>
                    <a:pt x="10431" y="9764"/>
                    <a:pt x="15110" y="10180"/>
                    <a:pt x="19670" y="10347"/>
                  </a:cubicBezTo>
                  <a:cubicBezTo>
                    <a:pt x="20706" y="10371"/>
                    <a:pt x="21718" y="10287"/>
                    <a:pt x="22742" y="10323"/>
                  </a:cubicBezTo>
                  <a:cubicBezTo>
                    <a:pt x="22944" y="10323"/>
                    <a:pt x="23730" y="10454"/>
                    <a:pt x="23897" y="10276"/>
                  </a:cubicBezTo>
                  <a:cubicBezTo>
                    <a:pt x="24194" y="9942"/>
                    <a:pt x="24052" y="8918"/>
                    <a:pt x="24004" y="8537"/>
                  </a:cubicBezTo>
                  <a:cubicBezTo>
                    <a:pt x="23885" y="7573"/>
                    <a:pt x="23563" y="6668"/>
                    <a:pt x="23182" y="5787"/>
                  </a:cubicBezTo>
                  <a:cubicBezTo>
                    <a:pt x="22111" y="3322"/>
                    <a:pt x="20849" y="834"/>
                    <a:pt x="17968" y="167"/>
                  </a:cubicBezTo>
                  <a:cubicBezTo>
                    <a:pt x="17253" y="0"/>
                    <a:pt x="16360" y="215"/>
                    <a:pt x="15658" y="358"/>
                  </a:cubicBezTo>
                  <a:cubicBezTo>
                    <a:pt x="12764" y="965"/>
                    <a:pt x="10800" y="3477"/>
                    <a:pt x="8419" y="4977"/>
                  </a:cubicBezTo>
                  <a:cubicBezTo>
                    <a:pt x="8050" y="5192"/>
                    <a:pt x="7633" y="5489"/>
                    <a:pt x="7216" y="5596"/>
                  </a:cubicBezTo>
                  <a:cubicBezTo>
                    <a:pt x="6383" y="5834"/>
                    <a:pt x="5490" y="5596"/>
                    <a:pt x="4633" y="5632"/>
                  </a:cubicBezTo>
                  <a:cubicBezTo>
                    <a:pt x="3704" y="5680"/>
                    <a:pt x="2632" y="6108"/>
                    <a:pt x="1870" y="6632"/>
                  </a:cubicBezTo>
                  <a:cubicBezTo>
                    <a:pt x="1013" y="7228"/>
                    <a:pt x="668" y="8180"/>
                    <a:pt x="311" y="9109"/>
                  </a:cubicBezTo>
                  <a:cubicBezTo>
                    <a:pt x="215" y="9406"/>
                    <a:pt x="1" y="9942"/>
                    <a:pt x="299" y="1009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554900" y="1227400"/>
              <a:ext cx="29200" cy="47325"/>
            </a:xfrm>
            <a:custGeom>
              <a:avLst/>
              <a:gdLst/>
              <a:ahLst/>
              <a:cxnLst/>
              <a:rect l="l" t="t" r="r" b="b"/>
              <a:pathLst>
                <a:path w="1168" h="1893" extrusionOk="0">
                  <a:moveTo>
                    <a:pt x="266" y="1"/>
                  </a:moveTo>
                  <a:cubicBezTo>
                    <a:pt x="219" y="1"/>
                    <a:pt x="172" y="15"/>
                    <a:pt x="131" y="47"/>
                  </a:cubicBezTo>
                  <a:cubicBezTo>
                    <a:pt x="24" y="118"/>
                    <a:pt x="0" y="285"/>
                    <a:pt x="72" y="380"/>
                  </a:cubicBezTo>
                  <a:cubicBezTo>
                    <a:pt x="298" y="702"/>
                    <a:pt x="655" y="1237"/>
                    <a:pt x="679" y="1654"/>
                  </a:cubicBezTo>
                  <a:cubicBezTo>
                    <a:pt x="679" y="1785"/>
                    <a:pt x="786" y="1892"/>
                    <a:pt x="917" y="1892"/>
                  </a:cubicBezTo>
                  <a:cubicBezTo>
                    <a:pt x="1072" y="1892"/>
                    <a:pt x="1167" y="1773"/>
                    <a:pt x="1167" y="1618"/>
                  </a:cubicBezTo>
                  <a:cubicBezTo>
                    <a:pt x="1143" y="1118"/>
                    <a:pt x="798" y="559"/>
                    <a:pt x="465" y="106"/>
                  </a:cubicBezTo>
                  <a:cubicBezTo>
                    <a:pt x="420" y="40"/>
                    <a:pt x="344" y="1"/>
                    <a:pt x="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587650" y="1226550"/>
              <a:ext cx="30675" cy="52625"/>
            </a:xfrm>
            <a:custGeom>
              <a:avLst/>
              <a:gdLst/>
              <a:ahLst/>
              <a:cxnLst/>
              <a:rect l="l" t="t" r="r" b="b"/>
              <a:pathLst>
                <a:path w="1227" h="2105" extrusionOk="0">
                  <a:moveTo>
                    <a:pt x="276" y="1"/>
                  </a:moveTo>
                  <a:cubicBezTo>
                    <a:pt x="226" y="1"/>
                    <a:pt x="174" y="16"/>
                    <a:pt x="131" y="45"/>
                  </a:cubicBezTo>
                  <a:cubicBezTo>
                    <a:pt x="12" y="116"/>
                    <a:pt x="0" y="283"/>
                    <a:pt x="71" y="390"/>
                  </a:cubicBezTo>
                  <a:cubicBezTo>
                    <a:pt x="488" y="974"/>
                    <a:pt x="726" y="1474"/>
                    <a:pt x="738" y="1867"/>
                  </a:cubicBezTo>
                  <a:cubicBezTo>
                    <a:pt x="738" y="1998"/>
                    <a:pt x="845" y="2105"/>
                    <a:pt x="976" y="2105"/>
                  </a:cubicBezTo>
                  <a:cubicBezTo>
                    <a:pt x="1131" y="2105"/>
                    <a:pt x="1226" y="1986"/>
                    <a:pt x="1226" y="1831"/>
                  </a:cubicBezTo>
                  <a:cubicBezTo>
                    <a:pt x="1203" y="1355"/>
                    <a:pt x="941" y="759"/>
                    <a:pt x="464" y="105"/>
                  </a:cubicBezTo>
                  <a:cubicBezTo>
                    <a:pt x="422" y="34"/>
                    <a:pt x="350" y="1"/>
                    <a:pt x="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313800" y="1289325"/>
              <a:ext cx="26800" cy="51775"/>
            </a:xfrm>
            <a:custGeom>
              <a:avLst/>
              <a:gdLst/>
              <a:ahLst/>
              <a:cxnLst/>
              <a:rect l="l" t="t" r="r" b="b"/>
              <a:pathLst>
                <a:path w="1072" h="2071" extrusionOk="0">
                  <a:moveTo>
                    <a:pt x="794" y="1"/>
                  </a:moveTo>
                  <a:cubicBezTo>
                    <a:pt x="713" y="1"/>
                    <a:pt x="628" y="49"/>
                    <a:pt x="572" y="130"/>
                  </a:cubicBezTo>
                  <a:cubicBezTo>
                    <a:pt x="310" y="606"/>
                    <a:pt x="119" y="1165"/>
                    <a:pt x="12" y="1796"/>
                  </a:cubicBezTo>
                  <a:cubicBezTo>
                    <a:pt x="0" y="1927"/>
                    <a:pt x="84" y="2058"/>
                    <a:pt x="215" y="2070"/>
                  </a:cubicBezTo>
                  <a:lnTo>
                    <a:pt x="262" y="2070"/>
                  </a:lnTo>
                  <a:cubicBezTo>
                    <a:pt x="381" y="2070"/>
                    <a:pt x="488" y="1987"/>
                    <a:pt x="488" y="1868"/>
                  </a:cubicBezTo>
                  <a:cubicBezTo>
                    <a:pt x="572" y="1284"/>
                    <a:pt x="750" y="784"/>
                    <a:pt x="989" y="368"/>
                  </a:cubicBezTo>
                  <a:cubicBezTo>
                    <a:pt x="1072" y="260"/>
                    <a:pt x="1024" y="94"/>
                    <a:pt x="905" y="34"/>
                  </a:cubicBezTo>
                  <a:cubicBezTo>
                    <a:pt x="871" y="11"/>
                    <a:pt x="833" y="1"/>
                    <a:pt x="7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2"/>
            </a:p>
          </p:txBody>
        </p:sp>
      </p:grpSp>
      <p:sp>
        <p:nvSpPr>
          <p:cNvPr id="34" name="Google Shape;34;p2"/>
          <p:cNvSpPr/>
          <p:nvPr/>
        </p:nvSpPr>
        <p:spPr>
          <a:xfrm>
            <a:off x="8538590" y="6138802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5" name="Google Shape;35;p2"/>
          <p:cNvSpPr/>
          <p:nvPr/>
        </p:nvSpPr>
        <p:spPr>
          <a:xfrm>
            <a:off x="4684267" y="649661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6" name="Google Shape;36;p2"/>
          <p:cNvSpPr/>
          <p:nvPr/>
        </p:nvSpPr>
        <p:spPr>
          <a:xfrm>
            <a:off x="138308" y="5732635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7" name="Google Shape;37;p2"/>
          <p:cNvSpPr/>
          <p:nvPr/>
        </p:nvSpPr>
        <p:spPr>
          <a:xfrm>
            <a:off x="5299574" y="6344569"/>
            <a:ext cx="432594" cy="131767"/>
          </a:xfrm>
          <a:custGeom>
            <a:avLst/>
            <a:gdLst/>
            <a:ahLst/>
            <a:cxnLst/>
            <a:rect l="l" t="t" r="r" b="b"/>
            <a:pathLst>
              <a:path w="13010" h="3953" extrusionOk="0">
                <a:moveTo>
                  <a:pt x="2600" y="1"/>
                </a:moveTo>
                <a:cubicBezTo>
                  <a:pt x="2464" y="1"/>
                  <a:pt x="2333" y="52"/>
                  <a:pt x="2239" y="169"/>
                </a:cubicBezTo>
                <a:cubicBezTo>
                  <a:pt x="1572" y="908"/>
                  <a:pt x="941" y="1670"/>
                  <a:pt x="334" y="2444"/>
                </a:cubicBezTo>
                <a:cubicBezTo>
                  <a:pt x="1" y="2858"/>
                  <a:pt x="364" y="3410"/>
                  <a:pt x="751" y="3410"/>
                </a:cubicBezTo>
                <a:cubicBezTo>
                  <a:pt x="875" y="3410"/>
                  <a:pt x="1001" y="3353"/>
                  <a:pt x="1108" y="3217"/>
                </a:cubicBezTo>
                <a:cubicBezTo>
                  <a:pt x="1584" y="2610"/>
                  <a:pt x="2072" y="2027"/>
                  <a:pt x="2573" y="1432"/>
                </a:cubicBezTo>
                <a:cubicBezTo>
                  <a:pt x="3073" y="2146"/>
                  <a:pt x="3585" y="2813"/>
                  <a:pt x="4168" y="3479"/>
                </a:cubicBezTo>
                <a:cubicBezTo>
                  <a:pt x="4267" y="3593"/>
                  <a:pt x="4405" y="3643"/>
                  <a:pt x="4544" y="3643"/>
                </a:cubicBezTo>
                <a:cubicBezTo>
                  <a:pt x="4741" y="3643"/>
                  <a:pt x="4940" y="3544"/>
                  <a:pt x="5037" y="3384"/>
                </a:cubicBezTo>
                <a:cubicBezTo>
                  <a:pt x="5406" y="2753"/>
                  <a:pt x="5775" y="2205"/>
                  <a:pt x="6204" y="1658"/>
                </a:cubicBezTo>
                <a:cubicBezTo>
                  <a:pt x="6835" y="2444"/>
                  <a:pt x="7502" y="3384"/>
                  <a:pt x="8276" y="3872"/>
                </a:cubicBezTo>
                <a:cubicBezTo>
                  <a:pt x="8359" y="3926"/>
                  <a:pt x="8457" y="3953"/>
                  <a:pt x="8554" y="3953"/>
                </a:cubicBezTo>
                <a:cubicBezTo>
                  <a:pt x="8651" y="3953"/>
                  <a:pt x="8746" y="3926"/>
                  <a:pt x="8823" y="3872"/>
                </a:cubicBezTo>
                <a:cubicBezTo>
                  <a:pt x="9526" y="3444"/>
                  <a:pt x="10169" y="2610"/>
                  <a:pt x="10764" y="1908"/>
                </a:cubicBezTo>
                <a:cubicBezTo>
                  <a:pt x="11193" y="2444"/>
                  <a:pt x="11502" y="2967"/>
                  <a:pt x="11836" y="3622"/>
                </a:cubicBezTo>
                <a:cubicBezTo>
                  <a:pt x="11935" y="3814"/>
                  <a:pt x="12095" y="3894"/>
                  <a:pt x="12260" y="3894"/>
                </a:cubicBezTo>
                <a:cubicBezTo>
                  <a:pt x="12625" y="3894"/>
                  <a:pt x="13010" y="3498"/>
                  <a:pt x="12788" y="3063"/>
                </a:cubicBezTo>
                <a:cubicBezTo>
                  <a:pt x="12324" y="2182"/>
                  <a:pt x="11800" y="1420"/>
                  <a:pt x="11145" y="693"/>
                </a:cubicBezTo>
                <a:cubicBezTo>
                  <a:pt x="11051" y="582"/>
                  <a:pt x="10911" y="528"/>
                  <a:pt x="10768" y="528"/>
                </a:cubicBezTo>
                <a:cubicBezTo>
                  <a:pt x="10622" y="528"/>
                  <a:pt x="10474" y="585"/>
                  <a:pt x="10371" y="693"/>
                </a:cubicBezTo>
                <a:cubicBezTo>
                  <a:pt x="9947" y="1141"/>
                  <a:pt x="9172" y="2361"/>
                  <a:pt x="8544" y="2361"/>
                </a:cubicBezTo>
                <a:cubicBezTo>
                  <a:pt x="8538" y="2361"/>
                  <a:pt x="8532" y="2360"/>
                  <a:pt x="8526" y="2360"/>
                </a:cubicBezTo>
                <a:cubicBezTo>
                  <a:pt x="7907" y="2336"/>
                  <a:pt x="7002" y="872"/>
                  <a:pt x="6585" y="408"/>
                </a:cubicBezTo>
                <a:cubicBezTo>
                  <a:pt x="6494" y="299"/>
                  <a:pt x="6343" y="242"/>
                  <a:pt x="6192" y="242"/>
                </a:cubicBezTo>
                <a:cubicBezTo>
                  <a:pt x="6045" y="242"/>
                  <a:pt x="5899" y="296"/>
                  <a:pt x="5811" y="408"/>
                </a:cubicBezTo>
                <a:cubicBezTo>
                  <a:pt x="5323" y="967"/>
                  <a:pt x="4918" y="1563"/>
                  <a:pt x="4513" y="2170"/>
                </a:cubicBezTo>
                <a:cubicBezTo>
                  <a:pt x="4001" y="1563"/>
                  <a:pt x="3537" y="943"/>
                  <a:pt x="3096" y="265"/>
                </a:cubicBezTo>
                <a:cubicBezTo>
                  <a:pt x="2992" y="104"/>
                  <a:pt x="2792" y="1"/>
                  <a:pt x="260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  <p:sp>
        <p:nvSpPr>
          <p:cNvPr id="38" name="Google Shape;38;p2"/>
          <p:cNvSpPr/>
          <p:nvPr/>
        </p:nvSpPr>
        <p:spPr>
          <a:xfrm>
            <a:off x="2313664" y="254738"/>
            <a:ext cx="774768" cy="179553"/>
          </a:xfrm>
          <a:custGeom>
            <a:avLst/>
            <a:gdLst/>
            <a:ahLst/>
            <a:cxnLst/>
            <a:rect l="l" t="t" r="r" b="b"/>
            <a:pathLst>
              <a:path w="55425" h="12813" extrusionOk="0">
                <a:moveTo>
                  <a:pt x="35311" y="0"/>
                </a:moveTo>
                <a:cubicBezTo>
                  <a:pt x="35229" y="0"/>
                  <a:pt x="35147" y="1"/>
                  <a:pt x="35065" y="2"/>
                </a:cubicBezTo>
                <a:cubicBezTo>
                  <a:pt x="31052" y="49"/>
                  <a:pt x="27076" y="1240"/>
                  <a:pt x="23575" y="3240"/>
                </a:cubicBezTo>
                <a:cubicBezTo>
                  <a:pt x="22194" y="4026"/>
                  <a:pt x="20825" y="4990"/>
                  <a:pt x="19229" y="5205"/>
                </a:cubicBezTo>
                <a:cubicBezTo>
                  <a:pt x="18960" y="5244"/>
                  <a:pt x="18689" y="5260"/>
                  <a:pt x="18418" y="5260"/>
                </a:cubicBezTo>
                <a:cubicBezTo>
                  <a:pt x="17111" y="5260"/>
                  <a:pt x="15791" y="4870"/>
                  <a:pt x="14479" y="4693"/>
                </a:cubicBezTo>
                <a:cubicBezTo>
                  <a:pt x="13938" y="4619"/>
                  <a:pt x="13393" y="4583"/>
                  <a:pt x="12849" y="4583"/>
                </a:cubicBezTo>
                <a:cubicBezTo>
                  <a:pt x="10071" y="4583"/>
                  <a:pt x="7291" y="5521"/>
                  <a:pt x="5001" y="7134"/>
                </a:cubicBezTo>
                <a:cubicBezTo>
                  <a:pt x="2918" y="8586"/>
                  <a:pt x="1227" y="10586"/>
                  <a:pt x="1" y="12813"/>
                </a:cubicBezTo>
                <a:lnTo>
                  <a:pt x="55424" y="12813"/>
                </a:lnTo>
                <a:cubicBezTo>
                  <a:pt x="52662" y="9431"/>
                  <a:pt x="50078" y="5788"/>
                  <a:pt x="46471" y="3335"/>
                </a:cubicBezTo>
                <a:cubicBezTo>
                  <a:pt x="43217" y="1119"/>
                  <a:pt x="39254" y="0"/>
                  <a:pt x="3531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298" tIns="121298" rIns="121298" bIns="1212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2"/>
          </a:p>
        </p:txBody>
      </p:sp>
    </p:spTree>
    <p:extLst>
      <p:ext uri="{BB962C8B-B14F-4D97-AF65-F5344CB8AC3E}">
        <p14:creationId xmlns:p14="http://schemas.microsoft.com/office/powerpoint/2010/main" val="2515850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720000"/>
            <a:ext cx="10246588" cy="7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ove Ya Like A Sister"/>
              <a:buNone/>
              <a:defRPr sz="2800">
                <a:solidFill>
                  <a:schemeClr val="dk2"/>
                </a:solidFill>
                <a:latin typeface="Love Ya Like A Sister"/>
                <a:ea typeface="Love Ya Like A Sister"/>
                <a:cs typeface="Love Ya Like A Sister"/>
                <a:sym typeface="Love Ya Like A Sister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649440"/>
            <a:ext cx="10246588" cy="44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●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Karla"/>
              <a:buChar char="○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Karla"/>
              <a:buChar char="■"/>
              <a:defRPr>
                <a:solidFill>
                  <a:schemeClr val="dk2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EBD27A-6853-95AD-D16C-770EE1A397C7}"/>
              </a:ext>
            </a:extLst>
          </p:cNvPr>
          <p:cNvSpPr txBox="1"/>
          <p:nvPr userDrawn="1"/>
        </p:nvSpPr>
        <p:spPr>
          <a:xfrm>
            <a:off x="2832894" y="7277100"/>
            <a:ext cx="6496050" cy="379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Annifont" panose="020B0603050302020204" pitchFamily="34" charset="0"/>
              </a:rPr>
              <a:t>Kho ppt Phan Linh_0916.604.268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6" r:id="rId4"/>
    <p:sldLayoutId id="2147483666" r:id="rId5"/>
    <p:sldLayoutId id="2147483668" r:id="rId6"/>
    <p:sldLayoutId id="2147483669" r:id="rId7"/>
    <p:sldLayoutId id="2147483670" r:id="rId8"/>
    <p:sldLayoutId id="2147483674" r:id="rId9"/>
    <p:sldLayoutId id="2147483675" r:id="rId10"/>
    <p:sldLayoutId id="2147483676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FDECF-1FB8-6B0B-1375-7F1156A06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1877" y="5934462"/>
            <a:ext cx="4624930" cy="805200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en-US" sz="4378">
                <a:solidFill>
                  <a:srgbClr val="0070C0"/>
                </a:solidFill>
              </a:rPr>
              <a:t>Trang 18</a:t>
            </a:r>
          </a:p>
        </p:txBody>
      </p:sp>
      <p:sp>
        <p:nvSpPr>
          <p:cNvPr id="6" name="Subtitle 4">
            <a:extLst>
              <a:ext uri="{FF2B5EF4-FFF2-40B4-BE49-F238E27FC236}">
                <a16:creationId xmlns:a16="http://schemas.microsoft.com/office/drawing/2014/main" id="{512E60DC-7E3F-F284-F186-849F58A1C7C5}"/>
              </a:ext>
            </a:extLst>
          </p:cNvPr>
          <p:cNvSpPr txBox="1">
            <a:spLocks/>
          </p:cNvSpPr>
          <p:nvPr/>
        </p:nvSpPr>
        <p:spPr>
          <a:xfrm>
            <a:off x="97100" y="2269757"/>
            <a:ext cx="11967638" cy="2318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973" tIns="90973" rIns="90973" bIns="90973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2128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None/>
              <a:defRPr sz="1862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r>
              <a:rPr lang="en-US" sz="5373" b="1">
                <a:solidFill>
                  <a:srgbClr val="0070C0"/>
                </a:solidFill>
                <a:latin typeface="+mj-lt"/>
              </a:rPr>
              <a:t>BÀI 49:</a:t>
            </a:r>
          </a:p>
          <a:p>
            <a:r>
              <a:rPr lang="en-US" sz="5373" b="1">
                <a:solidFill>
                  <a:srgbClr val="0070C0"/>
                </a:solidFill>
                <a:latin typeface="+mj-lt"/>
              </a:rPr>
              <a:t>LUYỆN TẬP CHUNG</a:t>
            </a:r>
          </a:p>
          <a:p>
            <a:r>
              <a:rPr lang="en-US" sz="5373" b="1">
                <a:solidFill>
                  <a:srgbClr val="0070C0"/>
                </a:solidFill>
                <a:latin typeface="+mj-lt"/>
              </a:rPr>
              <a:t>(Tiết 2)</a:t>
            </a:r>
          </a:p>
        </p:txBody>
      </p:sp>
    </p:spTree>
    <p:extLst>
      <p:ext uri="{BB962C8B-B14F-4D97-AF65-F5344CB8AC3E}">
        <p14:creationId xmlns:p14="http://schemas.microsoft.com/office/powerpoint/2010/main" val="3023616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EE4C968-281B-3B9D-A2D9-DBDF5F01ADB7}"/>
              </a:ext>
            </a:extLst>
          </p:cNvPr>
          <p:cNvSpPr txBox="1"/>
          <p:nvPr/>
        </p:nvSpPr>
        <p:spPr>
          <a:xfrm>
            <a:off x="77764" y="6858000"/>
            <a:ext cx="12005187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800">
                <a:ln w="76200">
                  <a:solidFill>
                    <a:srgbClr val="F44461"/>
                  </a:solidFill>
                </a:ln>
                <a:solidFill>
                  <a:schemeClr val="bg1"/>
                </a:solidFill>
                <a:effectLst>
                  <a:glow rad="101600">
                    <a:srgbClr val="7030A0">
                      <a:alpha val="60000"/>
                    </a:srgbClr>
                  </a:glow>
                </a:effectLst>
                <a:latin typeface="SVN-Billo" panose="00000400000000000000" pitchFamily="2" charset="0"/>
              </a:rPr>
              <a:t>Luyện tập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388BFAC-ECF1-0AA5-9544-FB52DE8F6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87" y="2291997"/>
            <a:ext cx="12004064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738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28893" y="6769"/>
            <a:ext cx="11504052" cy="909882"/>
            <a:chOff x="906178" y="518160"/>
            <a:chExt cx="11561184" cy="9144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1" y="664931"/>
              <a:ext cx="10775121" cy="649540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a) Số?</a:t>
              </a:r>
            </a:p>
          </p:txBody>
        </p: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E960E09-0787-0158-9E02-FC5E5D1161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4053056"/>
              </p:ext>
            </p:extLst>
          </p:nvPr>
        </p:nvGraphicFramePr>
        <p:xfrm>
          <a:off x="160421" y="1289904"/>
          <a:ext cx="11277595" cy="4790055"/>
        </p:xfrm>
        <a:graphic>
          <a:graphicData uri="http://schemas.openxmlformats.org/drawingml/2006/table">
            <a:tbl>
              <a:tblPr firstRow="1" bandRow="1">
                <a:tableStyleId>{3C524AEA-F520-4697-8DAD-13E62CF4688C}</a:tableStyleId>
              </a:tblPr>
              <a:tblGrid>
                <a:gridCol w="2255519">
                  <a:extLst>
                    <a:ext uri="{9D8B030D-6E8A-4147-A177-3AD203B41FA5}">
                      <a16:colId xmlns:a16="http://schemas.microsoft.com/office/drawing/2014/main" val="1829494148"/>
                    </a:ext>
                  </a:extLst>
                </a:gridCol>
                <a:gridCol w="2255519">
                  <a:extLst>
                    <a:ext uri="{9D8B030D-6E8A-4147-A177-3AD203B41FA5}">
                      <a16:colId xmlns:a16="http://schemas.microsoft.com/office/drawing/2014/main" val="2729792702"/>
                    </a:ext>
                  </a:extLst>
                </a:gridCol>
                <a:gridCol w="2255519">
                  <a:extLst>
                    <a:ext uri="{9D8B030D-6E8A-4147-A177-3AD203B41FA5}">
                      <a16:colId xmlns:a16="http://schemas.microsoft.com/office/drawing/2014/main" val="1741797438"/>
                    </a:ext>
                  </a:extLst>
                </a:gridCol>
                <a:gridCol w="2255519">
                  <a:extLst>
                    <a:ext uri="{9D8B030D-6E8A-4147-A177-3AD203B41FA5}">
                      <a16:colId xmlns:a16="http://schemas.microsoft.com/office/drawing/2014/main" val="2368778662"/>
                    </a:ext>
                  </a:extLst>
                </a:gridCol>
                <a:gridCol w="2255519">
                  <a:extLst>
                    <a:ext uri="{9D8B030D-6E8A-4147-A177-3AD203B41FA5}">
                      <a16:colId xmlns:a16="http://schemas.microsoft.com/office/drawing/2014/main" val="3415316249"/>
                    </a:ext>
                  </a:extLst>
                </a:gridCol>
              </a:tblGrid>
              <a:tr h="958011"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Hàng nghìn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Hàng 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Hàng 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/>
                        <a:t>Hàng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2442027"/>
                  </a:ext>
                </a:extLst>
              </a:tr>
              <a:tr h="958011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4 128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7213629"/>
                  </a:ext>
                </a:extLst>
              </a:tr>
              <a:tr h="958011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5 062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485003"/>
                  </a:ext>
                </a:extLst>
              </a:tr>
              <a:tr h="958011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6 704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8081893"/>
                  </a:ext>
                </a:extLst>
              </a:tr>
              <a:tr h="958011"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7 053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05572"/>
                  </a:ext>
                </a:extLst>
              </a:tr>
            </a:tbl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470450B2-741F-C02E-51C4-9C4933D9D4A6}"/>
              </a:ext>
            </a:extLst>
          </p:cNvPr>
          <p:cNvSpPr/>
          <p:nvPr/>
        </p:nvSpPr>
        <p:spPr>
          <a:xfrm>
            <a:off x="5160398" y="2132308"/>
            <a:ext cx="1249095" cy="108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088CC2-BE85-BCA8-F9BC-E75DA1D49C1F}"/>
              </a:ext>
            </a:extLst>
          </p:cNvPr>
          <p:cNvSpPr/>
          <p:nvPr/>
        </p:nvSpPr>
        <p:spPr>
          <a:xfrm>
            <a:off x="2915960" y="3173351"/>
            <a:ext cx="1249095" cy="108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36A9F3-91D1-D5FB-7523-2146747B5BD2}"/>
              </a:ext>
            </a:extLst>
          </p:cNvPr>
          <p:cNvSpPr/>
          <p:nvPr/>
        </p:nvSpPr>
        <p:spPr>
          <a:xfrm>
            <a:off x="5160397" y="3173351"/>
            <a:ext cx="1249095" cy="108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53AAE3-34B1-ECE0-01A6-F4519149D075}"/>
              </a:ext>
            </a:extLst>
          </p:cNvPr>
          <p:cNvSpPr/>
          <p:nvPr/>
        </p:nvSpPr>
        <p:spPr>
          <a:xfrm>
            <a:off x="7446814" y="4107147"/>
            <a:ext cx="1249095" cy="108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9628F36-4D91-DB25-4A53-724586D90949}"/>
              </a:ext>
            </a:extLst>
          </p:cNvPr>
          <p:cNvSpPr/>
          <p:nvPr/>
        </p:nvSpPr>
        <p:spPr>
          <a:xfrm>
            <a:off x="9691251" y="4107147"/>
            <a:ext cx="1249095" cy="108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186548D-D916-67EA-D6D5-0C98FF87396F}"/>
              </a:ext>
            </a:extLst>
          </p:cNvPr>
          <p:cNvSpPr/>
          <p:nvPr/>
        </p:nvSpPr>
        <p:spPr>
          <a:xfrm>
            <a:off x="5160397" y="5105415"/>
            <a:ext cx="1249095" cy="108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E13880D-87BF-313D-1E23-8B86AFD37640}"/>
              </a:ext>
            </a:extLst>
          </p:cNvPr>
          <p:cNvSpPr/>
          <p:nvPr/>
        </p:nvSpPr>
        <p:spPr>
          <a:xfrm>
            <a:off x="7404834" y="5105415"/>
            <a:ext cx="1249095" cy="108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60030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" grpId="0" animBg="1"/>
      <p:bldP spid="4" grpId="0" animBg="1"/>
      <p:bldP spid="5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28893" y="368719"/>
            <a:ext cx="11504052" cy="1346375"/>
            <a:chOff x="906178" y="518160"/>
            <a:chExt cx="11561184" cy="135306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1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692241" y="664931"/>
              <a:ext cx="10775121" cy="1206289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b) Làm tròn các số 4 128, 5 062, 6 704 và 7 053 đến hàng trăm.</a:t>
              </a:r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263A9C59-51D4-76EF-57F0-42D0834F30E6}"/>
              </a:ext>
            </a:extLst>
          </p:cNvPr>
          <p:cNvSpPr/>
          <p:nvPr/>
        </p:nvSpPr>
        <p:spPr>
          <a:xfrm>
            <a:off x="1238774" y="1977391"/>
            <a:ext cx="10730074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4 128 làm tròn đến hàng trăm là: 4 100.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E22D65D-AAAC-31F7-5EE4-B4A46909B2B1}"/>
              </a:ext>
            </a:extLst>
          </p:cNvPr>
          <p:cNvSpPr/>
          <p:nvPr/>
        </p:nvSpPr>
        <p:spPr>
          <a:xfrm>
            <a:off x="1238774" y="2903331"/>
            <a:ext cx="10730074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5 062 làm tròn đến hàng trăm là: 5 100.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898CAFC-EE47-9F5B-B970-A02ABE8D03A6}"/>
              </a:ext>
            </a:extLst>
          </p:cNvPr>
          <p:cNvSpPr/>
          <p:nvPr/>
        </p:nvSpPr>
        <p:spPr>
          <a:xfrm>
            <a:off x="1238774" y="3829271"/>
            <a:ext cx="10730074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6 704 làm tròn đến hàng trăm là: 6 700.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A4B178-2856-789F-0AF0-4B9A1D03ABF2}"/>
              </a:ext>
            </a:extLst>
          </p:cNvPr>
          <p:cNvSpPr/>
          <p:nvPr/>
        </p:nvSpPr>
        <p:spPr>
          <a:xfrm>
            <a:off x="1238774" y="4755697"/>
            <a:ext cx="10730074" cy="774419"/>
          </a:xfrm>
          <a:prstGeom prst="rect">
            <a:avLst/>
          </a:prstGeom>
          <a:solidFill>
            <a:srgbClr val="F5E9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chemeClr val="tx1"/>
                </a:solidFill>
              </a:rPr>
              <a:t>7 053 làm tròn đến hàng trăm là: 7 100. </a:t>
            </a:r>
          </a:p>
        </p:txBody>
      </p:sp>
    </p:spTree>
    <p:extLst>
      <p:ext uri="{BB962C8B-B14F-4D97-AF65-F5344CB8AC3E}">
        <p14:creationId xmlns:p14="http://schemas.microsoft.com/office/powerpoint/2010/main" val="3411075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78B3348-97A5-168E-3622-4A2C6360AEB9}"/>
              </a:ext>
            </a:extLst>
          </p:cNvPr>
          <p:cNvSpPr txBox="1"/>
          <p:nvPr/>
        </p:nvSpPr>
        <p:spPr>
          <a:xfrm>
            <a:off x="1140746" y="5419740"/>
            <a:ext cx="10721874" cy="769440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A. 3 768	B. 6 783	C. 3 687	D. 6 738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85704" y="170198"/>
            <a:ext cx="11631755" cy="5269094"/>
            <a:chOff x="906178" y="518160"/>
            <a:chExt cx="11689521" cy="52952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2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820578" y="609600"/>
              <a:ext cx="10775121" cy="773262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/>
                <a:t>Chọn câu trả lời đúng.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83C86D8-D95B-7478-9351-81FD070E639C}"/>
                </a:ext>
              </a:extLst>
            </p:cNvPr>
            <p:cNvSpPr txBox="1"/>
            <p:nvPr/>
          </p:nvSpPr>
          <p:spPr>
            <a:xfrm>
              <a:off x="1664970" y="1547099"/>
              <a:ext cx="9667840" cy="1453735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/>
                <a:t>a) Trong các số 3 768, 6 783, 3 687, 6 738, số lớn nhất là: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A3AB340-FAC0-D064-538E-ABFCBF39D93F}"/>
                </a:ext>
              </a:extLst>
            </p:cNvPr>
            <p:cNvSpPr txBox="1"/>
            <p:nvPr/>
          </p:nvSpPr>
          <p:spPr>
            <a:xfrm>
              <a:off x="1609987" y="4359690"/>
              <a:ext cx="10775121" cy="1453735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/>
                <a:t>b) Trong các số 3 768, 6 783, 3 687, 6 738, số lớn nhất là :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1BF63A24-611D-8C84-191A-818375581214}"/>
              </a:ext>
            </a:extLst>
          </p:cNvPr>
          <p:cNvSpPr txBox="1"/>
          <p:nvPr/>
        </p:nvSpPr>
        <p:spPr>
          <a:xfrm>
            <a:off x="1087039" y="2707026"/>
            <a:ext cx="10721874" cy="769440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4400"/>
              <a:t>A. 3 768	B. 6 783	C. 3 687	D. 6 738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61BBC03-303B-B224-050F-860F8E891578}"/>
              </a:ext>
            </a:extLst>
          </p:cNvPr>
          <p:cNvSpPr/>
          <p:nvPr/>
        </p:nvSpPr>
        <p:spPr>
          <a:xfrm>
            <a:off x="3744407" y="2730323"/>
            <a:ext cx="722846" cy="7228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F57A356-AC82-6BC6-C637-269F1EC6C96C}"/>
              </a:ext>
            </a:extLst>
          </p:cNvPr>
          <p:cNvSpPr/>
          <p:nvPr/>
        </p:nvSpPr>
        <p:spPr>
          <a:xfrm>
            <a:off x="6656522" y="5458642"/>
            <a:ext cx="722846" cy="72284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52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85704" y="170198"/>
            <a:ext cx="11363293" cy="1291318"/>
            <a:chOff x="906178" y="518160"/>
            <a:chExt cx="11419726" cy="129773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3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820578" y="609600"/>
              <a:ext cx="10505326" cy="1206291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Mỗi bình ghi một trong các số từ </a:t>
              </a:r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XII </a:t>
              </a:r>
              <a:r>
                <a:rPr lang="en-US" sz="3600"/>
                <a:t>đến </a:t>
              </a:r>
              <a:r>
                <a:rPr lang="en-US" sz="3600">
                  <a:latin typeface="Times New Roman" panose="02020603050405020304" pitchFamily="18" charset="0"/>
                  <a:cs typeface="Times New Roman" panose="02020603050405020304" pitchFamily="18" charset="0"/>
                </a:rPr>
                <a:t>XV</a:t>
              </a:r>
              <a:r>
                <a:rPr lang="en-US" sz="3600"/>
                <a:t>. Hỏi bình bị vỡ ghi số nào?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7F3D96-AB7E-BCD7-32F6-97DDA086BF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23" y="1552504"/>
            <a:ext cx="12094615" cy="46006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6068295-5F5C-B3A9-5D14-365BE527BED6}"/>
              </a:ext>
            </a:extLst>
          </p:cNvPr>
          <p:cNvSpPr/>
          <p:nvPr/>
        </p:nvSpPr>
        <p:spPr>
          <a:xfrm>
            <a:off x="1524492" y="4419600"/>
            <a:ext cx="719398" cy="540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D7EA4EA-6E7A-8ECF-28D4-F23C69BDED81}"/>
              </a:ext>
            </a:extLst>
          </p:cNvPr>
          <p:cNvSpPr/>
          <p:nvPr/>
        </p:nvSpPr>
        <p:spPr>
          <a:xfrm>
            <a:off x="3284310" y="4959616"/>
            <a:ext cx="719398" cy="540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86F7B5-A7B3-E2E7-517C-C31EB541B409}"/>
              </a:ext>
            </a:extLst>
          </p:cNvPr>
          <p:cNvSpPr/>
          <p:nvPr/>
        </p:nvSpPr>
        <p:spPr>
          <a:xfrm>
            <a:off x="7306225" y="5035488"/>
            <a:ext cx="719398" cy="540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15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D7025F2-5351-9303-E044-E15E96A1850E}"/>
              </a:ext>
            </a:extLst>
          </p:cNvPr>
          <p:cNvSpPr/>
          <p:nvPr/>
        </p:nvSpPr>
        <p:spPr>
          <a:xfrm>
            <a:off x="4873565" y="5140662"/>
            <a:ext cx="719398" cy="54001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B8601D9-02F9-0B23-E319-8F3FCEF28BF8}"/>
              </a:ext>
            </a:extLst>
          </p:cNvPr>
          <p:cNvSpPr/>
          <p:nvPr/>
        </p:nvSpPr>
        <p:spPr>
          <a:xfrm>
            <a:off x="4837435" y="4362898"/>
            <a:ext cx="1207354" cy="6534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</a:p>
        </p:txBody>
      </p:sp>
    </p:spTree>
    <p:extLst>
      <p:ext uri="{BB962C8B-B14F-4D97-AF65-F5344CB8AC3E}">
        <p14:creationId xmlns:p14="http://schemas.microsoft.com/office/powerpoint/2010/main" val="1788473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1DDFC2-857E-64AA-BE4C-6A7AA4A52AF7}"/>
              </a:ext>
            </a:extLst>
          </p:cNvPr>
          <p:cNvGrpSpPr/>
          <p:nvPr/>
        </p:nvGrpSpPr>
        <p:grpSpPr>
          <a:xfrm>
            <a:off x="385704" y="170198"/>
            <a:ext cx="11363293" cy="3507308"/>
            <a:chOff x="906178" y="518160"/>
            <a:chExt cx="11419726" cy="35247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86CF066D-6CCC-30E7-7BF6-78938E411ABB}"/>
                </a:ext>
              </a:extLst>
            </p:cNvPr>
            <p:cNvGrpSpPr/>
            <p:nvPr/>
          </p:nvGrpSpPr>
          <p:grpSpPr>
            <a:xfrm>
              <a:off x="906178" y="518160"/>
              <a:ext cx="914400" cy="914400"/>
              <a:chOff x="715678" y="2423160"/>
              <a:chExt cx="914400" cy="914400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27E9ABB5-E2EE-2504-0E80-E9D376E078B9}"/>
                  </a:ext>
                </a:extLst>
              </p:cNvPr>
              <p:cNvSpPr/>
              <p:nvPr/>
            </p:nvSpPr>
            <p:spPr>
              <a:xfrm>
                <a:off x="742950" y="2514600"/>
                <a:ext cx="731520" cy="731520"/>
              </a:xfrm>
              <a:prstGeom prst="ellipse">
                <a:avLst/>
              </a:prstGeom>
              <a:solidFill>
                <a:srgbClr val="F44461"/>
              </a:solidFill>
              <a:ln>
                <a:solidFill>
                  <a:srgbClr val="F4446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sz="1790">
                  <a:solidFill>
                    <a:srgbClr val="F44461"/>
                  </a:solidFill>
                </a:endParaRPr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7394399A-7175-0303-7B22-773C94427105}"/>
                  </a:ext>
                </a:extLst>
              </p:cNvPr>
              <p:cNvSpPr/>
              <p:nvPr/>
            </p:nvSpPr>
            <p:spPr>
              <a:xfrm>
                <a:off x="715678" y="2423160"/>
                <a:ext cx="914400" cy="9144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981">
                    <a:ln w="57150">
                      <a:solidFill>
                        <a:schemeClr val="accent1"/>
                      </a:solidFill>
                    </a:ln>
                    <a:solidFill>
                      <a:schemeClr val="accent1"/>
                    </a:solidFill>
                    <a:latin typeface="+mj-lt"/>
                  </a:rPr>
                  <a:t>4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9D7E957-E36D-7688-DBE5-6B6560DAB033}"/>
                </a:ext>
              </a:extLst>
            </p:cNvPr>
            <p:cNvSpPr txBox="1"/>
            <p:nvPr/>
          </p:nvSpPr>
          <p:spPr>
            <a:xfrm>
              <a:off x="1820578" y="609600"/>
              <a:ext cx="10505326" cy="3433285"/>
            </a:xfrm>
            <a:prstGeom prst="rect">
              <a:avLst/>
            </a:prstGeom>
            <a:solidFill>
              <a:srgbClr val="F7E9A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/>
                <a:t>Có ba con vật trong một khu bảo tồn là: voi Châu Phi, hươu cao cổ và tê giác trắng. Trong số đó một con nặng 2 287 kg, một con nặng 6 125 kg và một con nặng 1 687 kg. Biết voi Châu Phi nặng nhất và hươu cao cổ nhẹ hơn tê giác trắng. Hỏi mỗi con nặng bao nhiêu ki-lô-gam?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A54B4D1-7233-79A6-3D48-5F1DA2960DC1}"/>
              </a:ext>
            </a:extLst>
          </p:cNvPr>
          <p:cNvSpPr txBox="1"/>
          <p:nvPr/>
        </p:nvSpPr>
        <p:spPr>
          <a:xfrm>
            <a:off x="1295585" y="3935550"/>
            <a:ext cx="9763600" cy="707886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FF0000"/>
                </a:solidFill>
              </a:rPr>
              <a:t>Voi Châu Phi nặng 6 125 kg.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E24750-98D6-6D38-1E54-A33F8FB4984D}"/>
              </a:ext>
            </a:extLst>
          </p:cNvPr>
          <p:cNvSpPr txBox="1"/>
          <p:nvPr/>
        </p:nvSpPr>
        <p:spPr>
          <a:xfrm>
            <a:off x="1295585" y="4763366"/>
            <a:ext cx="9763600" cy="707886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FF0000"/>
                </a:solidFill>
              </a:rPr>
              <a:t>Hươu cao cổ nặng 1 687 kg.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840EE6-905D-7463-4498-139DED04E97E}"/>
              </a:ext>
            </a:extLst>
          </p:cNvPr>
          <p:cNvSpPr txBox="1"/>
          <p:nvPr/>
        </p:nvSpPr>
        <p:spPr>
          <a:xfrm>
            <a:off x="1295585" y="5591182"/>
            <a:ext cx="9763600" cy="707886"/>
          </a:xfrm>
          <a:prstGeom prst="rect">
            <a:avLst/>
          </a:prstGeom>
          <a:solidFill>
            <a:srgbClr val="F7E9A1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>
                <a:solidFill>
                  <a:srgbClr val="FF0000"/>
                </a:solidFill>
              </a:rPr>
              <a:t>Tê giác trắng nặng 2 287 kg.</a:t>
            </a:r>
          </a:p>
        </p:txBody>
      </p:sp>
      <p:pic>
        <p:nvPicPr>
          <p:cNvPr id="1026" name="Picture 2" descr="Voi châu Phi – Wikipedia tiếng Việt">
            <a:extLst>
              <a:ext uri="{FF2B5EF4-FFF2-40B4-BE49-F238E27FC236}">
                <a16:creationId xmlns:a16="http://schemas.microsoft.com/office/drawing/2014/main" id="{26C82E45-A3B0-3A8B-9247-BE37C076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495" y="3203162"/>
            <a:ext cx="1444625" cy="108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ông dụng hạ nhiệt từ chiếc cổ dài của hươu cao cổ - VnExpress">
            <a:extLst>
              <a:ext uri="{FF2B5EF4-FFF2-40B4-BE49-F238E27FC236}">
                <a16:creationId xmlns:a16="http://schemas.microsoft.com/office/drawing/2014/main" id="{9C7A7617-2C30-2673-707A-906C0CA3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3425" y="4463924"/>
            <a:ext cx="1878763" cy="1127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ê giác trắng phương Bắc đực cuối cùng qua đời">
            <a:extLst>
              <a:ext uri="{FF2B5EF4-FFF2-40B4-BE49-F238E27FC236}">
                <a16:creationId xmlns:a16="http://schemas.microsoft.com/office/drawing/2014/main" id="{08074C45-DDB1-49B1-7716-AEA828D74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0622" y="5711112"/>
            <a:ext cx="1624367" cy="102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413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Printable Number Sense Activities for Pre-K by Slidesgo">
  <a:themeElements>
    <a:clrScheme name="Custom 11">
      <a:dk1>
        <a:sysClr val="windowText" lastClr="000000"/>
      </a:dk1>
      <a:lt1>
        <a:srgbClr val="F9EFA5"/>
      </a:lt1>
      <a:dk2>
        <a:srgbClr val="444D26"/>
      </a:dk2>
      <a:lt2>
        <a:srgbClr val="262626"/>
      </a:lt2>
      <a:accent1>
        <a:srgbClr val="FFFFFF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766</Words>
  <Application>Microsoft Office PowerPoint</Application>
  <PresentationFormat>Custom</PresentationFormat>
  <Paragraphs>95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Karla</vt:lpstr>
      <vt:lpstr>Annifont</vt:lpstr>
      <vt:lpstr>Arial</vt:lpstr>
      <vt:lpstr>Varela Round</vt:lpstr>
      <vt:lpstr>Times New Roman</vt:lpstr>
      <vt:lpstr>Love Ya Like A Sister</vt:lpstr>
      <vt:lpstr>SVN-Billo</vt:lpstr>
      <vt:lpstr>Chau Philomene One</vt:lpstr>
      <vt:lpstr>Printable Number Sense Activities for Pre-K by Slidesgo</vt:lpstr>
      <vt:lpstr>Trang 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103</cp:revision>
  <dcterms:modified xsi:type="dcterms:W3CDTF">2025-01-31T07:20:00Z</dcterms:modified>
</cp:coreProperties>
</file>