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172" y="4497365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79967" y="215119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59042" y="1352893"/>
            <a:ext cx="602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925485" y="4370096"/>
            <a:ext cx="8179060" cy="152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altLang="vi-VN" sz="2800" b="1" smtClean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 defTabSz="342900"/>
            <a:r>
              <a:rPr lang="en-US" altLang="vi-VN" sz="2800" b="1" smtClean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GV: DƯƠNG THỊ BÍCH NGỌC</a:t>
            </a:r>
          </a:p>
          <a:p>
            <a:pPr defTabSz="342900">
              <a:lnSpc>
                <a:spcPct val="150000"/>
              </a:lnSpc>
            </a:pP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880</Words>
  <Application>Microsoft Office PowerPoint</Application>
  <PresentationFormat>Widescreen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Arial</vt:lpstr>
      <vt:lpstr>Calibri</vt:lpstr>
      <vt:lpstr>等线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STD_NGOC</cp:lastModifiedBy>
  <cp:revision>195</cp:revision>
  <dcterms:created xsi:type="dcterms:W3CDTF">2021-11-14T08:33:00Z</dcterms:created>
  <dcterms:modified xsi:type="dcterms:W3CDTF">2024-12-30T01:32:31Z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