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2"/>
  </p:notesMasterIdLst>
  <p:sldIdLst>
    <p:sldId id="327" r:id="rId3"/>
    <p:sldId id="417" r:id="rId4"/>
    <p:sldId id="444" r:id="rId5"/>
    <p:sldId id="259" r:id="rId6"/>
    <p:sldId id="432" r:id="rId7"/>
    <p:sldId id="476" r:id="rId8"/>
    <p:sldId id="478" r:id="rId9"/>
    <p:sldId id="493" r:id="rId10"/>
    <p:sldId id="494" r:id="rId11"/>
    <p:sldId id="495" r:id="rId12"/>
    <p:sldId id="496" r:id="rId13"/>
    <p:sldId id="497" r:id="rId14"/>
    <p:sldId id="491" r:id="rId15"/>
    <p:sldId id="443" r:id="rId16"/>
    <p:sldId id="453" r:id="rId17"/>
    <p:sldId id="458" r:id="rId18"/>
    <p:sldId id="499" r:id="rId19"/>
    <p:sldId id="498" r:id="rId20"/>
    <p:sldId id="500" r:id="rId21"/>
    <p:sldId id="501" r:id="rId22"/>
    <p:sldId id="502" r:id="rId23"/>
    <p:sldId id="503" r:id="rId24"/>
    <p:sldId id="504" r:id="rId25"/>
    <p:sldId id="505" r:id="rId26"/>
    <p:sldId id="477" r:id="rId27"/>
    <p:sldId id="506" r:id="rId28"/>
    <p:sldId id="463" r:id="rId29"/>
    <p:sldId id="475" r:id="rId30"/>
    <p:sldId id="474" r:id="rId31"/>
  </p:sldIdLst>
  <p:sldSz cx="9144000" cy="5143500" type="screen16x9"/>
  <p:notesSz cx="6858000" cy="9144000"/>
  <p:embeddedFontLst>
    <p:embeddedFont>
      <p:font typeface="Nixie One" panose="020B0604020202020204" charset="0"/>
      <p:regular r:id="rId33"/>
    </p:embeddedFont>
    <p:embeddedFont>
      <p:font typeface="Nirmala UI Semilight" panose="020B0402040204020203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Varela Round" panose="020B0604020202020204" charset="-79"/>
      <p:regular r:id="rId43"/>
    </p:embeddedFont>
    <p:embeddedFont>
      <p:font typeface="Kirang Haerang" panose="020B0604020202020204" charset="-127"/>
      <p:regular r:id="rId44"/>
    </p:embeddedFont>
    <p:embeddedFont>
      <p:font typeface="Nunito" panose="000005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CAA988"/>
    <a:srgbClr val="A7C8FF"/>
    <a:srgbClr val="A9CAFF"/>
    <a:srgbClr val="080808"/>
    <a:srgbClr val="FF0066"/>
    <a:srgbClr val="F9C7CA"/>
    <a:srgbClr val="E0B07C"/>
    <a:srgbClr val="00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3" autoAdjust="0"/>
  </p:normalViewPr>
  <p:slideViewPr>
    <p:cSldViewPr snapToGrid="0">
      <p:cViewPr varScale="1">
        <p:scale>
          <a:sx n="82" d="100"/>
          <a:sy n="82" d="100"/>
        </p:scale>
        <p:origin x="99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4:52.675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1,'17'1,"1"0,-1 2,0 0,0 1,0 0,24 10,94 51,-84-39,184 86,188 100,-225-86,-27-15,-11-8,47 26,-166-104,-27-16,0 0,1-1,0-1,21 8,-22-9,1 0,-1 1,0 0,-1 1,24 20,-26-19,0-1,1 0,0-1,0 0,0-1,1 0,0-1,18 6,45-3,-44-7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07.84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1,'1'1,"-1"1,1-1,-1 1,1-1,0 0,0 1,0-1,-1 0,1 1,1-1,-1 0,0 0,0 0,0 0,1 0,-1 0,0 0,1 0,-1-1,2 2,35 14,-34-14,106 33,215 41,-305-74,0-1,0-1,0-1,1 0,-1-2,0 0,-1-2,32-10,-22 6,1 2,0 1,32-2,134-8,104-3,-224 18,-26 0,-1 1,1 3,62 11,69 16,38 9,-197-33,0 2,0 1,-1 1,-1 0,23 16,0 3,45 41,-36-21,31 23,-55-48,-2 1,-1 1,0 1,-2 1,29 47,35 42,-71-97,1-1,0 0,2-1,0-1,1-1,25 16,-13-14,0 2,-1 1,-2 1,0 2,26 28,27 31,8 10,-64-59,-2 1,30 60,-35-59,2 0,44 56,-53-80,1 0,0 0,1-2,0 0,19 10,-19-12,-1 0,0 1,0 1,-1-1,0 2,16 18,-27-28,0 0,0 1,0-1,0 0,0 1,0-1,0 1,0-1,-1 1,1-1,0 1,-1-1,0 1,1 0,-1-1,0 1,0-1,0 1,0 0,0-1,0 1,0 0,-1-1,0 3,0-3,0 1,0-1,-1 1,1-1,-1 1,1-1,-1 0,0 0,1 0,-1 0,0 0,0 0,0 0,0-1,0 1,-3 0,-12 2,1-1,-1-1,-29-1,37 0,-66 0,22 1,1-3,-103-15,139 12,1-1,0 0,0-1,0-1,1 0,0-1,1-1,0 0,-13-13,15 13,0 0,0 1,-2 0,1 0,-1 1,0 1,0 0,-1 1,0 1,0 0,-21-5,17 8,0 0,1 1,-1 1,0 0,0 1,1 1,-27 7,43-9,0 0,0 0,0 0,0 1,-1-1,1 0,0 1,0-1,0 1,0-1,0 1,0 0,0-1,0 1,1 0,-1 0,0-1,0 1,0 0,1 0,-1 0,1 0,-1 0,0 0,1 0,0 0,-1 0,1 1,0-1,-1 0,1 0,0 0,0 0,0 0,0 1,0-1,0 0,1 1,1 3,1 0,-1-1,1 1,0-1,1 0,-1 0,5 4,10 12,46 64,-64-84,1 0,-1 1,0-1,1 1,-1-1,0 1,1-1,-1 1,0-1,0 1,0 0,0-1,1 1,-1-1,0 1,0-1,0 1,0 0,0-1,0 1,0-1,-1 1,1-1,0 1,0 0,0-1,-1 1,1-1,-1 2,-17 10,-39 5,41-13,-60 20,20-5,-1-3,-81 13,115-29,-1-1,1-1,0 0,0-2,0-1,-41-14,10 3,38 11,0-1,1 0,0-2,-25-15,-22-12,5 6,41 20,-2-1,1 2,-1 1,0 0,-1 1,-21-4,27 7,0 0,1-1,-1 0,1-1,0-1,0 0,1 0,-1-1,1-1,-16-14,-3 0,-42-18,58 33,0 1,1-2,0 0,-22-18,14 7,8 6,-1 1,0 0,-1 1,-27-16,29 21,0-2,1 0,0 0,1-1,0-1,0 0,1 0,1-1,0 0,-15-24,13 16,2 0,0-1,1 0,0-1,2 1,-6-35,0 6,-2 0,-2 1,-3 1,-1 0,-31-50,36 68,0-1,-31-46,40 67,-1 0,-1 1,0-1,0 1,-1 1,0 0,0 0,-17-9,-75-34,-68-39,26 9,131 74,1 1,-1 1,0 0,-1 0,1 2,-1-1,1 1,-1 1,0 0,1 1,-1 1,-23 3,35-4,-1 1,1-1,-1 1,1-1,-1 1,1 0,-1 0,1-1,0 1,-1 0,1 0,0 0,0 1,0-1,0 0,0 0,0 1,0-1,0 0,0 1,1-1,-1 1,1-1,-1 1,0 1,1 1,0 0,0 0,0 0,0 0,1-1,0 1,-1 0,2 0,-1-1,2 6,5 6,-1 0,2-1,0 0,11 13,70 100,-82-113,1-2,1 0,0-1,0 0,24 17,-20-16,0 1,18 20,-11-10,1-1,1-1,0-1,2-1,29 18,10 7,-48-30,0 0,-1 2,0 0,-1 0,11 20,-10-15,2 0,34 34,-34-38,0 0,-1 2,16 24,-5-7,-20-28,0 0,1 0,0-1,1 0,-1-1,1 0,18 9,76 29,-56-26,5 6,69 43,-72-37,79 34,-108-55,-1 0,0 1,-1 1,0 1,-1 1,25 23,-41-35,0 0,0-1,-1 1,1 0,0-1,-1 1,1 0,-1 0,1 0,-1 0,1 0,-1 0,0 0,1 0,-1-1,0 1,0 0,1 0,-1 0,0 0,0 0,0 0,-1 1,1-1,0 1,-1-1,0-1,1 1,-1-1,0 0,1 1,-1-1,0 0,1 1,-1-1,0 0,0 0,1 0,-1 0,0 0,0 0,1 0,-1 0,0 0,0 0,1 0,-1 0,0-1,0 1,1 0,-1-1,0 1,1 0,-1-1,0 1,1-1,-1 1,1-1,-1 1,0-1,-33-24,15 11,-1 1,-36-19,50 29,1 1,-1 0,0 0,0 0,0 1,0-1,0 2,0-1,0 1,0 0,-1 0,1 0,0 1,0 0,-8 2,12-2,1-1,0 0,0 1,-1-1,1 0,0 1,0 0,0-1,0 1,-1 0,1-1,0 1,0 0,0 0,1 0,-1 0,0 0,0 0,0 0,1 0,-1 0,0 0,1 1,-1-1,1 0,0 0,-1 0,1 1,0 1,0-1,1 1,-1 0,1 0,0-1,0 1,0 0,1-1,-1 1,1-1,-1 0,1 1,3 3,7 6,0 0,2 0,15 10,-29-22,85 68,30 20,-100-79,0-1,1-1,0 0,0-1,1 0,30 5,-12-6,1-1,46 0,-46-7,-1-1,1-1,-1-2,67-23,-56 15,1 2,48-6,-50 14,72-19,-99 18,-1 0,0 0,-1-2,1 0,-2-1,1-1,15-12,6-8,66-66,-68 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11.89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49 140,'432'0,"-427"0,1-1,-1 1,0-1,1 0,-1 0,0 0,0-1,0 0,0 0,0 0,0-1,-1 1,8-6,-11 7,0 0,0-1,0 1,0 0,0 0,0-1,0 1,0-1,0 1,-1 0,1-1,-1 0,1 1,-1-1,1 1,-1-1,0 1,0-4,0 2,-1 0,0 1,1-1,-1 1,0-1,-1 1,1-1,0 1,-1-1,1 1,-1 0,0 0,1 0,-1 0,-3-2,-2-1,0 0,-1 0,0 1,0 0,0 0,0 1,-1 0,1 0,-1 1,0 0,0 1,0 0,-13 0,-13 1,0 1,-36 6,15-1,15-2,0 1,0 3,-50 15,83-16,18-1,38 3,-23-4,6 6,-2 2,1 1,-1 1,-1 1,-1 1,29 25,-12-10,58 32,-27-25,-2 3,-2 4,-1 2,-3 4,-3 2,66 71,-113-105,145 150,-135-145,2-1,1-1,0-2,41 22,-16-14,95 34,-122-54,-1-2,1 0,0-2,0-1,54 0,-17-6,-22 0,-1 2,1 1,60 11,-31 1,-38-9,-2 3,63 19,-85-22,0 0,-1 1,0 0,0 0,0 1,-1 0,1 1,-2-1,1 2,-1-1,0 1,0 0,9 16,20 34,34 64,-57-89,-4-2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0.951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23 550,'0'-1,"1"-1,-1 1,1-1,0 1,-1 0,1-1,0 1,0 0,0-1,0 1,0 0,1 0,-1 0,0 0,0 0,1 0,-1 0,0 1,1-1,-1 0,1 1,-1-1,1 1,-1 0,1-1,0 1,2 0,52-6,-51 5,58-2,0 3,100 11,-137-7,-1 0,0 2,0 1,-1 1,0 1,0 1,-1 1,0 1,26 18,-29-13,-1 1,-1 0,0 2,-2 0,0 1,13 24,-28-44,0 0,0 0,0 0,0 1,0-1,-1 0,1 1,0-1,-1 0,1 1,-1-1,0 1,1-1,-1 1,0-1,0 1,0-1,0 1,0-1,0 1,-1-1,1 1,0-1,-1 0,1 1,-1-1,1 1,-1-1,-1 2,1-3,-1 1,1-1,0 0,-1 0,1 0,-1 1,1-1,-1-1,1 1,-1 0,1 0,-1 0,1-1,0 1,-1-1,1 1,-1-1,1 0,0 1,0-1,-1 0,1 0,0 0,0 0,0 0,0 0,0 0,0 0,0 0,0-2,-49-53,22 24,-36-32,52 54,-1 0,0 1,0 0,0 1,-1 1,-26-11,-95-43,40 16,84 39,0-1,0-1,1 1,0-2,0 1,0-2,2 1,-1-1,1 0,0-1,1 0,1 0,0 0,0-1,1 0,-6-20,10 30,1 1,-1 0,1 0,0-1,-1 1,1-1,0 1,0 0,0-1,0 1,0-1,0 1,0 0,1-1,-1 1,0 0,1-1,-1 1,1 0,0-1,-1 1,1 0,0 0,0 0,1-2,0 2,-1 0,1-1,0 1,0 0,0 0,0 1,1-1,-1 0,0 1,0-1,0 1,1 0,-1 0,4 0,-2 0,1 0,-1 0,1 1,-1 0,1 0,-1 0,0 0,1 1,-1 0,0 0,0 0,0 0,0 0,-1 1,1 0,4 4,-6-3,1 1,-1 0,0 0,0-1,-1 1,0 0,0 0,0 1,0-1,-1 0,0 0,0 0,0 0,-1 7,0-10,1-1,0 1,0-1,-1 0,1 1,-1-1,0 1,1-1,-1 0,0 1,0-1,0 0,0 0,0 0,0 1,0-1,0 0,0 0,0-1,-3 2,2-1,0-1,0 0,0 1,0-1,0 0,0-1,0 1,0 0,0 0,0-1,0 0,1 1,-1-1,0 0,0 0,0 0,0 0,1 0,-1 0,-2-2,-9-8,-1 0,1-1,1-1,0 0,1-1,-16-25,-51-99,61 104,16 32,-1 0,1 0,0 0,0 0,0-1,0 1,0 0,0-1,1 1,-1 0,1-1,-1 1,1-1,0 1,0-1,0 1,1-1,-1 1,1-1,-1 1,1 0,0-1,0 1,0 0,0-1,0 1,0 0,1 0,-1 0,1 0,-1 0,1 0,0 1,0-1,0 1,0-1,3-1,-1 1,0 0,1 1,0-1,-1 1,1 0,0 0,-1 1,1-1,0 1,0 0,0 0,-1 1,1 0,0-1,0 2,-1-1,1 0,-1 1,6 3,1 1,-1 1,-1 0,1 0,-1 1,0 0,-1 1,0 0,0 0,9 17,8 16,21 46,-28-51,26 64,8 17,-41-98,1 1,1-2,1 0,1-1,26 27,-16-20,-4-2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3.140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1,'1'1,"-1"1,1-1,0 0,-1 1,1-1,0 1,0-1,0 0,0 0,1 0,-1 1,0-1,0 0,1-1,-1 1,1 0,-1 0,0 0,3 0,37 16,-34-14,35 12,-23-9,1 2,-1 0,0 1,18 12,-31-17,-1 0,0 0,0 1,0 0,0 0,-1 0,0 0,0 1,0 0,-1 0,0 0,0 0,0 0,-1 0,0 1,2 11,0 15,-1 1,-3 68,-2-71,2 1,1 0,8 49,-2-50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4.232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35,'0'-11,"6"-4,1 6,0 11,10 10,2 9,3 6,-1 4,-5 3,-5-5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4.884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14,'0'-6,"0"-1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32.04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803 1,'-1'3,"1"0,-1 0,0 0,0 0,-1-1,1 1,0 0,-1-1,0 1,1-1,-1 1,0-1,0 0,0 1,-1-1,1 0,-4 2,-49 31,46-30,-17 9,0-2,-1-1,0-1,-1-1,0-2,-1 0,0-2,-55 2,-144 21,468-87,-160 36,-74 20,0 1,0-1,0 0,0 0,-1-1,1 0,-1 0,0 0,0 0,5-7,-10 10,0 1,1-1,-1 1,1-1,-1 0,0 1,0-1,1 0,-1 1,0-1,0 0,0 1,0-1,0 0,0 1,0-1,0 0,0 0,0 1,0-1,0 0,0 1,-1-1,1 0,0 1,-1-1,1 1,0-1,-1 0,1 1,-1-1,1 1,-1-1,1 1,-1-1,1 1,-1-1,1 1,-1 0,0-1,1 1,-1 0,1-1,-1 1,0 0,0 0,0 0,-37-10,37 10,-29-2,-1 2,0 0,0 2,1 2,-1 0,1 2,-42 14,-53 10,121-30,-1 1,1 0,0 1,0-1,0 1,-1 0,2 0,-1 0,0 1,0-1,1 1,-1 0,1 0,0 0,0 0,-3 5,2-2,0 1,0 0,1 0,0 0,1 0,-1 0,1 1,-2 12,2 10,1 1,1-1,7 54,-5-73,32 183,-29-168,1-1,1 0,1-1,22 44,56 81,-16-33,-61-100,-1 0,0 1,-1 0,-1 0,5 27,-6-16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37.461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1660 784,'4'2,"1"0,-1 0,1 1,-1-1,0 1,0 0,0 0,0 0,6 8,11 6,14 11,-1 1,-1 2,41 49,14 13,-19-25,-21-19,2-1,2-3,99 66,-108-85,-1 1,50 43,-60-41,2-3,1 0,1-2,1-2,1-2,51 21,62 31,-117-54,0 0,1-2,1-2,47 12,-64-21,-1-2,1-1,0 0,0-1,31-3,-46 2,0 0,-1 0,1-1,0 1,-1-1,1 0,-1 0,1-1,-1 1,0-1,0 0,1 0,-1 0,0 0,-1 0,1 0,0-1,-1 0,1 1,-1-1,0 0,0 0,0 0,0 0,0-1,-1 1,1 0,-1-1,0 1,0-1,-1 0,1 1,-1-1,1 0,-1 1,0-5,-1 3,0-1,-1 1,1 0,-1 0,0 0,0 0,0 0,-1 1,0-1,0 1,0-1,0 1,-1 0,0 0,0 1,-7-7,-10-6,-1 1,-26-14,32 20,-76-40,-42-26,-15-29,-176-156,297 238,-1 1,-2 2,0 1,-52-23,16 9,42 21,-51-16,55 21,1-1,0 0,0-2,-28-16,-2-8,-162-113,202 138,1-1,0 1,1-1,0-1,0 0,-11-20,17 26,0-1,0 1,0 0,1-1,-1 0,1 1,0-1,1 0,-1-6,1 9,0-1,0 1,1 0,-1-1,1 1,-1-1,1 1,0 0,0 0,0 0,0-1,1 1,-1 0,0 0,1 0,-1 1,1-1,0 0,2-1,-1 1,0 0,1 0,-1 1,0-1,1 1,-1 0,1 0,-1 0,1 0,0 1,-1 0,1-1,0 1,0 1,-1-1,1 0,0 1,-1 0,1 0,-1 0,1 0,5 3,9 5,-1 0,-1 0,18 14,-22-15,103 85,-84-65,0-2,62 38,-62-44,48 38,7 6,-53-39,-20-13,-14-12,1 0,0 0,0 0,0 0,0 0,0 0,0 0,0 0,0 0,0 0,0 0,0 0,-1 0,1 0,0 0,0 0,0 0,0 0,0 0,0 0,0 0,0 0,0 0,0 0,0 0,0 0,0 0,0 1,-260-166,134 80,-169-93,147 91,127 73,0-1,-35-34,40 34,0 0,-1 1,-1 1,-23-13,32 21,1 0,-1-1,1 0,1 0,-1-1,1 0,0 0,1 0,-1-1,2 0,-1-1,1 1,0-1,1 0,0 0,1-1,-1 1,2-1,-1 0,2 1,-1-1,1-12,0 12,0 0,-1 0,0-1,-1 1,0 0,0 1,-10-19,11 24,0 2,0-1,0 0,-1 0,1 1,-1-1,0 1,0 0,0-1,0 2,0-1,0 0,0 0,-1 1,1 0,-1 0,1 0,-1 0,1 0,-1 1,1-1,-1 1,0 0,1 0,-1 1,-4 0,-5 2,0 1,0 1,0 0,0 1,1 0,0 0,0 2,1-1,0 2,0-1,-13 15,11-11,-1 0,0-1,0 0,-1-2,-1 0,-27 12,-224 56,-208 109,343-135,130-51,1 1,0-1,-1 1,1 0,0 0,0 0,0 0,0 0,0 0,0 0,0 0,0 0,0 0,0 0,0 1,1-1,-1 0,1 1,-1-1,1 0,-1 1,1-1,0 1,-1-1,1 1,0 1,1 1,-1 0,1 0,0 0,0 0,0 0,1-1,-1 1,1 0,3 5,5 5,0 0,1 0,20 18,-3-5,-7-8,0 1,-1 1,-2 1,0 0,24 40,-41-61,0-1,-1 1,1 0,-1-1,1 1,-1 0,1 0,-1 0,0-1,1 1,-1 0,0 0,0 0,0 0,1 0,-1 0,0-1,0 1,0 0,0 0,-1 0,1 0,0 0,0 0,0-1,-1 1,1 0,-1 0,1 0,0-1,-1 1,1 0,-1 0,1-1,-1 1,0 0,1-1,-1 1,0-1,0 1,1-1,-2 1,-1 0,1-1,0 0,0 0,0 0,0 0,-1 0,1 0,0-1,0 1,0-1,0 1,0-1,0 0,0 0,0 0,-3-2,1-1,-1 0,1 0,0-1,0 0,0 0,0 0,1 0,0 0,0-1,0 0,1 1,0-1,0 0,1 0,-1 0,1 0,0-1,1 1,0 0,0-8,3-21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92748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chuột lần 1 vào ô số để hiện chữ cái còn thiếu của mỗi từ.</a:t>
            </a:r>
          </a:p>
          <a:p>
            <a:r>
              <a:rPr lang="en-US"/>
              <a:t>GV nháy chuột lần 1 vào ô số để nghe âm thanh mỗi từ.</a:t>
            </a:r>
          </a:p>
        </p:txBody>
      </p:sp>
    </p:spTree>
    <p:extLst>
      <p:ext uri="{BB962C8B-B14F-4D97-AF65-F5344CB8AC3E}">
        <p14:creationId xmlns:p14="http://schemas.microsoft.com/office/powerpoint/2010/main" val="1610084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20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3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6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2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2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0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1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5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6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35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8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0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6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39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64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0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69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04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16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16.jpg"/><Relationship Id="rId7" Type="http://schemas.microsoft.com/office/2007/relationships/media" Target="../media/media4.mp3"/><Relationship Id="rId12" Type="http://schemas.openxmlformats.org/officeDocument/2006/relationships/audio" Target="../media/media5.mp3"/><Relationship Id="rId17" Type="http://schemas.openxmlformats.org/officeDocument/2006/relationships/image" Target="../media/image13.jpeg"/><Relationship Id="rId2" Type="http://schemas.openxmlformats.org/officeDocument/2006/relationships/audio" Target="../media/media2.mp3"/><Relationship Id="rId16" Type="http://schemas.openxmlformats.org/officeDocument/2006/relationships/image" Target="../media/image12.jpg"/><Relationship Id="rId20" Type="http://schemas.openxmlformats.org/officeDocument/2006/relationships/image" Target="../media/image19.jpg"/><Relationship Id="rId1" Type="http://schemas.microsoft.com/office/2007/relationships/media" Target="../media/media2.mp3"/><Relationship Id="rId6" Type="http://schemas.openxmlformats.org/officeDocument/2006/relationships/audio" Target="../media/media6.mp3"/><Relationship Id="rId11" Type="http://schemas.microsoft.com/office/2007/relationships/media" Target="../media/media5.mp3"/><Relationship Id="rId5" Type="http://schemas.microsoft.com/office/2007/relationships/media" Target="../media/media6.mp3"/><Relationship Id="rId15" Type="http://schemas.openxmlformats.org/officeDocument/2006/relationships/image" Target="../media/image8.png"/><Relationship Id="rId10" Type="http://schemas.openxmlformats.org/officeDocument/2006/relationships/audio" Target="../media/media7.mp3"/><Relationship Id="rId19" Type="http://schemas.openxmlformats.org/officeDocument/2006/relationships/image" Target="../media/image15.jpg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openxmlformats.org/officeDocument/2006/relationships/notesSlide" Target="../notesSlides/notesSlide11.xml"/><Relationship Id="rId2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microsoft.com/office/2007/relationships/media" Target="../media/media6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5.xml"/><Relationship Id="rId18" Type="http://schemas.openxmlformats.org/officeDocument/2006/relationships/image" Target="../media/image32.png"/><Relationship Id="rId3" Type="http://schemas.openxmlformats.org/officeDocument/2006/relationships/image" Target="../media/image26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9.png"/><Relationship Id="rId17" Type="http://schemas.openxmlformats.org/officeDocument/2006/relationships/customXml" Target="../ink/ink7.xml"/><Relationship Id="rId2" Type="http://schemas.openxmlformats.org/officeDocument/2006/relationships/image" Target="../media/image8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8.png"/><Relationship Id="rId19" Type="http://schemas.openxmlformats.org/officeDocument/2006/relationships/customXml" Target="../ink/ink8.xml"/><Relationship Id="rId4" Type="http://schemas.openxmlformats.org/officeDocument/2006/relationships/image" Target="../media/image17.png"/><Relationship Id="rId9" Type="http://schemas.openxmlformats.org/officeDocument/2006/relationships/customXml" Target="../ink/ink3.xml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sv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5.png"/><Relationship Id="rId5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9" y="0"/>
            <a:ext cx="9144000" cy="5143500"/>
          </a:xfrm>
          <a:prstGeom prst="rect">
            <a:avLst/>
          </a:prstGeom>
        </p:spPr>
      </p:pic>
      <p:sp>
        <p:nvSpPr>
          <p:cNvPr id="3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/>
          </p:cNvSpPr>
          <p:nvPr/>
        </p:nvSpPr>
        <p:spPr>
          <a:xfrm>
            <a:off x="938579" y="3718549"/>
            <a:ext cx="7219950" cy="63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20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Teacher: Duong Thi Bich Ngoc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Quang Trung Primary School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42794" r="62437" b="40761"/>
          <a:stretch/>
        </p:blipFill>
        <p:spPr bwMode="auto">
          <a:xfrm>
            <a:off x="2253498" y="980750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7" t="21570" r="41728" b="60522"/>
          <a:stretch/>
        </p:blipFill>
        <p:spPr bwMode="auto">
          <a:xfrm>
            <a:off x="3574545" y="857182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" t="41046" r="81978" b="41046"/>
          <a:stretch/>
        </p:blipFill>
        <p:spPr bwMode="auto">
          <a:xfrm>
            <a:off x="4845998" y="821557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356620" y="2465787"/>
            <a:ext cx="1868031" cy="18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DE1BD3DE-5E8D-4425-7273-9BF14E923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23" t="21357" r="550" b="60735"/>
          <a:stretch/>
        </p:blipFill>
        <p:spPr bwMode="auto">
          <a:xfrm>
            <a:off x="5924406" y="865528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ilk">
            <a:hlinkClick r:id="" action="ppaction://media"/>
            <a:extLst>
              <a:ext uri="{FF2B5EF4-FFF2-40B4-BE49-F238E27FC236}">
                <a16:creationId xmlns:a16="http://schemas.microsoft.com/office/drawing/2014/main" id="{743C7F7F-F744-3A02-64AC-3E51B11E8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1777" y="3545829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93" t="40274" r="730" b="40631"/>
          <a:stretch/>
        </p:blipFill>
        <p:spPr bwMode="auto">
          <a:xfrm>
            <a:off x="1161854" y="771414"/>
            <a:ext cx="1161535" cy="14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2527516" y="924348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3103" r="40943" b="40452"/>
          <a:stretch/>
        </p:blipFill>
        <p:spPr bwMode="auto">
          <a:xfrm>
            <a:off x="3717136" y="985651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63" r="5363" b="11696"/>
          <a:stretch/>
        </p:blipFill>
        <p:spPr>
          <a:xfrm rot="20577925">
            <a:off x="3388443" y="2434216"/>
            <a:ext cx="1566823" cy="1671757"/>
          </a:xfrm>
          <a:prstGeom prst="rect">
            <a:avLst/>
          </a:prstGeom>
        </p:spPr>
      </p:pic>
      <p:pic>
        <p:nvPicPr>
          <p:cNvPr id="9" name="Picture 8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9BE3E7D-FE2E-647D-5229-45650E23E9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2806" r="50761" b="80749"/>
          <a:stretch/>
        </p:blipFill>
        <p:spPr bwMode="auto">
          <a:xfrm>
            <a:off x="4832635" y="93815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BECD48AE-A7D7-B0A0-3E49-5A3F5910FE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22481" r="42091" b="61074"/>
          <a:stretch/>
        </p:blipFill>
        <p:spPr bwMode="auto">
          <a:xfrm>
            <a:off x="5918923" y="93815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C1E79F5-F3C8-5D6A-4FD1-12584B4CEC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" t="42455" r="82719" b="41100"/>
          <a:stretch/>
        </p:blipFill>
        <p:spPr bwMode="auto">
          <a:xfrm>
            <a:off x="7005211" y="948097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encil">
            <a:hlinkClick r:id="" action="ppaction://media"/>
            <a:extLst>
              <a:ext uri="{FF2B5EF4-FFF2-40B4-BE49-F238E27FC236}">
                <a16:creationId xmlns:a16="http://schemas.microsoft.com/office/drawing/2014/main" id="{7BE618A9-D033-2483-651A-57188DAAB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1737" y="3711942"/>
            <a:ext cx="445907" cy="4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41" t="2091" r="261" b="80420"/>
          <a:stretch/>
        </p:blipFill>
        <p:spPr bwMode="auto">
          <a:xfrm>
            <a:off x="2260124" y="918704"/>
            <a:ext cx="905090" cy="133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3199" r="41926" b="60356"/>
          <a:stretch/>
        </p:blipFill>
        <p:spPr bwMode="auto">
          <a:xfrm>
            <a:off x="3383503" y="1022584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38" t="14068" r="3138" b="30979"/>
          <a:stretch/>
        </p:blipFill>
        <p:spPr>
          <a:xfrm>
            <a:off x="3175608" y="2768227"/>
            <a:ext cx="2307080" cy="1352689"/>
          </a:xfrm>
          <a:prstGeom prst="rect">
            <a:avLst/>
          </a:prstGeom>
        </p:spPr>
      </p:pic>
      <p:pic>
        <p:nvPicPr>
          <p:cNvPr id="9" name="Picture 8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9BE3E7D-FE2E-647D-5229-45650E23E9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28" t="62286" r="41420" b="21269"/>
          <a:stretch/>
        </p:blipFill>
        <p:spPr bwMode="auto">
          <a:xfrm>
            <a:off x="4511359" y="98744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0203A3B2-EE59-65AD-804D-AE82780EBA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22867" r="61690" b="60688"/>
          <a:stretch/>
        </p:blipFill>
        <p:spPr bwMode="auto">
          <a:xfrm>
            <a:off x="5613537" y="975084"/>
            <a:ext cx="1190582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fish">
            <a:hlinkClick r:id="" action="ppaction://media"/>
            <a:extLst>
              <a:ext uri="{FF2B5EF4-FFF2-40B4-BE49-F238E27FC236}">
                <a16:creationId xmlns:a16="http://schemas.microsoft.com/office/drawing/2014/main" id="{C6A7E4B0-BB00-B506-84F8-9449E784E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43703" y="3262008"/>
            <a:ext cx="485845" cy="4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E8FC2D5-4A09-374F-4AF8-C1FEA206BD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32" t="-10702" r="686" b="10702"/>
          <a:stretch/>
        </p:blipFill>
        <p:spPr>
          <a:xfrm rot="1441245">
            <a:off x="519487" y="1030543"/>
            <a:ext cx="1298049" cy="1568426"/>
          </a:xfrm>
          <a:prstGeom prst="rect">
            <a:avLst/>
          </a:prstGeom>
        </p:spPr>
      </p:pic>
      <p:pic>
        <p:nvPicPr>
          <p:cNvPr id="18" name="Picture 2" descr="Bell Cartoon Images - Free Download on Freepik">
            <a:extLst>
              <a:ext uri="{FF2B5EF4-FFF2-40B4-BE49-F238E27FC236}">
                <a16:creationId xmlns:a16="http://schemas.microsoft.com/office/drawing/2014/main" id="{B478D144-679B-52F9-C753-41D522848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7812" r="19507" b="12282"/>
          <a:stretch/>
        </p:blipFill>
        <p:spPr bwMode="auto">
          <a:xfrm>
            <a:off x="1513304" y="986571"/>
            <a:ext cx="1184637" cy="15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370D94-1460-9045-8E2C-DE4D2C90853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363" r="5363" b="11696"/>
          <a:stretch/>
        </p:blipFill>
        <p:spPr>
          <a:xfrm rot="20577925">
            <a:off x="3085512" y="1126823"/>
            <a:ext cx="1133568" cy="120948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5443E91-62E5-2585-5669-5C00B53A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4162984" y="986571"/>
            <a:ext cx="1271179" cy="14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758C10-7D7B-5B0A-2F7D-20898025EF0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138" t="14068" r="3138" b="30979"/>
          <a:stretch/>
        </p:blipFill>
        <p:spPr>
          <a:xfrm>
            <a:off x="5601138" y="1351817"/>
            <a:ext cx="2013909" cy="118079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5D7219A-0E35-DEE1-BB01-971DEA7A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7442011" y="1068789"/>
            <a:ext cx="1507454" cy="15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521011-9DBE-4547-0BC6-7F2B6C843BA8}"/>
              </a:ext>
            </a:extLst>
          </p:cNvPr>
          <p:cNvSpPr/>
          <p:nvPr/>
        </p:nvSpPr>
        <p:spPr>
          <a:xfrm>
            <a:off x="257470" y="2821066"/>
            <a:ext cx="105530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671953-A288-6A33-29A2-E5D7BB926326}"/>
              </a:ext>
            </a:extLst>
          </p:cNvPr>
          <p:cNvSpPr/>
          <p:nvPr/>
        </p:nvSpPr>
        <p:spPr>
          <a:xfrm>
            <a:off x="1552905" y="2821066"/>
            <a:ext cx="105530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608586-A875-6CE0-D1F3-C1785AC17B85}"/>
              </a:ext>
            </a:extLst>
          </p:cNvPr>
          <p:cNvSpPr/>
          <p:nvPr/>
        </p:nvSpPr>
        <p:spPr>
          <a:xfrm>
            <a:off x="2761474" y="2821066"/>
            <a:ext cx="1374621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F6B1DC-0EF0-0EC3-A2B4-328B861C19E5}"/>
              </a:ext>
            </a:extLst>
          </p:cNvPr>
          <p:cNvSpPr/>
          <p:nvPr/>
        </p:nvSpPr>
        <p:spPr>
          <a:xfrm>
            <a:off x="4244115" y="2821066"/>
            <a:ext cx="135702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055E7C9-5596-5B88-E3F6-84AD1D7B52D8}"/>
              </a:ext>
            </a:extLst>
          </p:cNvPr>
          <p:cNvSpPr/>
          <p:nvPr/>
        </p:nvSpPr>
        <p:spPr>
          <a:xfrm>
            <a:off x="6031209" y="2827680"/>
            <a:ext cx="1243388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2F1A4C-3525-17AF-3DA1-8F2055EC84EE}"/>
              </a:ext>
            </a:extLst>
          </p:cNvPr>
          <p:cNvSpPr/>
          <p:nvPr/>
        </p:nvSpPr>
        <p:spPr>
          <a:xfrm>
            <a:off x="7574044" y="2821066"/>
            <a:ext cx="1243388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38" name="pen">
            <a:hlinkClick r:id="" action="ppaction://media"/>
            <a:extLst>
              <a:ext uri="{FF2B5EF4-FFF2-40B4-BE49-F238E27FC236}">
                <a16:creationId xmlns:a16="http://schemas.microsoft.com/office/drawing/2014/main" id="{A3AF872A-3B05-FC0A-7C4F-929B218DA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2558" y="3567534"/>
            <a:ext cx="365125" cy="365125"/>
          </a:xfrm>
          <a:prstGeom prst="rect">
            <a:avLst/>
          </a:prstGeom>
        </p:spPr>
      </p:pic>
      <p:pic>
        <p:nvPicPr>
          <p:cNvPr id="39" name="bell">
            <a:hlinkClick r:id="" action="ppaction://media"/>
            <a:extLst>
              <a:ext uri="{FF2B5EF4-FFF2-40B4-BE49-F238E27FC236}">
                <a16:creationId xmlns:a16="http://schemas.microsoft.com/office/drawing/2014/main" id="{0FE409B0-C0ED-7A0A-99D5-B9FAA87535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82668" y="3564770"/>
            <a:ext cx="365125" cy="365125"/>
          </a:xfrm>
          <a:prstGeom prst="rect">
            <a:avLst/>
          </a:prstGeom>
        </p:spPr>
      </p:pic>
      <p:pic>
        <p:nvPicPr>
          <p:cNvPr id="41" name="pencil">
            <a:hlinkClick r:id="" action="ppaction://media"/>
            <a:extLst>
              <a:ext uri="{FF2B5EF4-FFF2-40B4-BE49-F238E27FC236}">
                <a16:creationId xmlns:a16="http://schemas.microsoft.com/office/drawing/2014/main" id="{8D1EAAB3-312B-E630-797B-1B4B588C8E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66221" y="3564769"/>
            <a:ext cx="365126" cy="365126"/>
          </a:xfrm>
          <a:prstGeom prst="rect">
            <a:avLst/>
          </a:prstGeom>
        </p:spPr>
      </p:pic>
      <p:pic>
        <p:nvPicPr>
          <p:cNvPr id="42" name="chips">
            <a:hlinkClick r:id="" action="ppaction://media"/>
            <a:extLst>
              <a:ext uri="{FF2B5EF4-FFF2-40B4-BE49-F238E27FC236}">
                <a16:creationId xmlns:a16="http://schemas.microsoft.com/office/drawing/2014/main" id="{8995F67B-BB3C-F75E-A0E7-77103D286E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04345" y="3564769"/>
            <a:ext cx="449546" cy="449546"/>
          </a:xfrm>
          <a:prstGeom prst="rect">
            <a:avLst/>
          </a:prstGeom>
        </p:spPr>
      </p:pic>
      <p:pic>
        <p:nvPicPr>
          <p:cNvPr id="44" name="fish">
            <a:hlinkClick r:id="" action="ppaction://media"/>
            <a:extLst>
              <a:ext uri="{FF2B5EF4-FFF2-40B4-BE49-F238E27FC236}">
                <a16:creationId xmlns:a16="http://schemas.microsoft.com/office/drawing/2014/main" id="{9F18DA16-3375-65C1-A91E-FBD4EC2F27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09980" y="3564769"/>
            <a:ext cx="449547" cy="449547"/>
          </a:xfrm>
          <a:prstGeom prst="rect">
            <a:avLst/>
          </a:prstGeom>
        </p:spPr>
      </p:pic>
      <p:pic>
        <p:nvPicPr>
          <p:cNvPr id="45" name="milk">
            <a:hlinkClick r:id="" action="ppaction://media"/>
            <a:extLst>
              <a:ext uri="{FF2B5EF4-FFF2-40B4-BE49-F238E27FC236}">
                <a16:creationId xmlns:a16="http://schemas.microsoft.com/office/drawing/2014/main" id="{FBEDE5F5-8ECE-74B8-EAD3-DB4500A69E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88017" y="3560890"/>
            <a:ext cx="453425" cy="453425"/>
          </a:xfrm>
          <a:prstGeom prst="rect">
            <a:avLst/>
          </a:prstGeom>
        </p:spPr>
      </p:pic>
      <p:sp>
        <p:nvSpPr>
          <p:cNvPr id="46" name="Cloud 45">
            <a:extLst>
              <a:ext uri="{FF2B5EF4-FFF2-40B4-BE49-F238E27FC236}">
                <a16:creationId xmlns:a16="http://schemas.microsoft.com/office/drawing/2014/main" id="{D908865F-076A-BADA-9CDE-D5184914CA76}"/>
              </a:ext>
            </a:extLst>
          </p:cNvPr>
          <p:cNvSpPr/>
          <p:nvPr/>
        </p:nvSpPr>
        <p:spPr>
          <a:xfrm>
            <a:off x="3561368" y="259228"/>
            <a:ext cx="2285954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Google Shape;1768;p43">
            <a:extLst>
              <a:ext uri="{FF2B5EF4-FFF2-40B4-BE49-F238E27FC236}">
                <a16:creationId xmlns:a16="http://schemas.microsoft.com/office/drawing/2014/main" id="{114FEB23-F7AE-6755-9BA5-1629CF7DC2DC}"/>
              </a:ext>
            </a:extLst>
          </p:cNvPr>
          <p:cNvSpPr txBox="1">
            <a:spLocks/>
          </p:cNvSpPr>
          <p:nvPr/>
        </p:nvSpPr>
        <p:spPr>
          <a:xfrm>
            <a:off x="4048270" y="235468"/>
            <a:ext cx="1347789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2168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6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7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6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8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97527" y="2424249"/>
            <a:ext cx="724394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Write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FB565EE-506E-42F4-ACDF-B87840C9CF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B8C63977-514F-0E44-65C4-1D1905DF47DF}"/>
              </a:ext>
            </a:extLst>
          </p:cNvPr>
          <p:cNvSpPr/>
          <p:nvPr/>
        </p:nvSpPr>
        <p:spPr>
          <a:xfrm>
            <a:off x="2766336" y="0"/>
            <a:ext cx="3611328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C046734B-9216-EF18-BF74-DD9B7A57E923}"/>
              </a:ext>
            </a:extLst>
          </p:cNvPr>
          <p:cNvSpPr txBox="1">
            <a:spLocks/>
          </p:cNvSpPr>
          <p:nvPr/>
        </p:nvSpPr>
        <p:spPr>
          <a:xfrm>
            <a:off x="3276989" y="0"/>
            <a:ext cx="283941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Write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853B3F-5E12-65B5-6600-507A997EF930}"/>
              </a:ext>
            </a:extLst>
          </p:cNvPr>
          <p:cNvGrpSpPr/>
          <p:nvPr/>
        </p:nvGrpSpPr>
        <p:grpSpPr>
          <a:xfrm>
            <a:off x="1052591" y="566704"/>
            <a:ext cx="6151831" cy="4454419"/>
            <a:chOff x="1496084" y="689081"/>
            <a:chExt cx="6151831" cy="4454419"/>
          </a:xfrm>
        </p:grpSpPr>
        <p:pic>
          <p:nvPicPr>
            <p:cNvPr id="15" name="Picture 14" descr="A crossword puzzle with pencils and a bowl of fries&#10;&#10;Description automatically generated">
              <a:extLst>
                <a:ext uri="{FF2B5EF4-FFF2-40B4-BE49-F238E27FC236}">
                  <a16:creationId xmlns:a16="http://schemas.microsoft.com/office/drawing/2014/main" id="{05230555-F1E8-C143-EF45-3B08DFC9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6084" y="689081"/>
              <a:ext cx="6151831" cy="445441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99ABCF-1B07-DAFD-29B3-AA44508CEC52}"/>
                </a:ext>
              </a:extLst>
            </p:cNvPr>
            <p:cNvSpPr/>
            <p:nvPr/>
          </p:nvSpPr>
          <p:spPr>
            <a:xfrm>
              <a:off x="5827948" y="2765359"/>
              <a:ext cx="549716" cy="550156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3146D7D-655E-F225-BAED-812FEFAC0335}"/>
              </a:ext>
            </a:extLst>
          </p:cNvPr>
          <p:cNvSpPr/>
          <p:nvPr/>
        </p:nvSpPr>
        <p:spPr>
          <a:xfrm>
            <a:off x="2591594" y="206461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762EF8-49F3-87EA-9637-A7FC6A1DDA49}"/>
              </a:ext>
            </a:extLst>
          </p:cNvPr>
          <p:cNvSpPr/>
          <p:nvPr/>
        </p:nvSpPr>
        <p:spPr>
          <a:xfrm>
            <a:off x="4846971" y="1552121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277AFD-0F6B-78AE-5F4D-C3422AAA2752}"/>
              </a:ext>
            </a:extLst>
          </p:cNvPr>
          <p:cNvSpPr/>
          <p:nvPr/>
        </p:nvSpPr>
        <p:spPr>
          <a:xfrm>
            <a:off x="5957921" y="208836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99A4CA-389B-AC1A-DCEE-B878FCE4DD02}"/>
              </a:ext>
            </a:extLst>
          </p:cNvPr>
          <p:cNvSpPr/>
          <p:nvPr/>
        </p:nvSpPr>
        <p:spPr>
          <a:xfrm>
            <a:off x="3156053" y="322839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D00D5-7B28-11B2-6A27-E568915F4A43}"/>
              </a:ext>
            </a:extLst>
          </p:cNvPr>
          <p:cNvSpPr/>
          <p:nvPr/>
        </p:nvSpPr>
        <p:spPr>
          <a:xfrm>
            <a:off x="4211634" y="206088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23829-C551-6B27-6344-556244F68A50}"/>
              </a:ext>
            </a:extLst>
          </p:cNvPr>
          <p:cNvSpPr/>
          <p:nvPr/>
        </p:nvSpPr>
        <p:spPr>
          <a:xfrm>
            <a:off x="4810989" y="2573817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FF25F4-BF80-A253-BA73-BE7B54494765}"/>
              </a:ext>
            </a:extLst>
          </p:cNvPr>
          <p:cNvSpPr/>
          <p:nvPr/>
        </p:nvSpPr>
        <p:spPr>
          <a:xfrm>
            <a:off x="5932108" y="316146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A438E3-A15F-06B7-006B-971220CC57DF}"/>
              </a:ext>
            </a:extLst>
          </p:cNvPr>
          <p:cNvSpPr/>
          <p:nvPr/>
        </p:nvSpPr>
        <p:spPr>
          <a:xfrm>
            <a:off x="4215788" y="316146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4" name="pen">
            <a:hlinkClick r:id="" action="ppaction://media"/>
            <a:extLst>
              <a:ext uri="{FF2B5EF4-FFF2-40B4-BE49-F238E27FC236}">
                <a16:creationId xmlns:a16="http://schemas.microsoft.com/office/drawing/2014/main" id="{AD047DF7-A89E-12B7-88FF-6DB530DAC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3902" y="2000694"/>
            <a:ext cx="365125" cy="365125"/>
          </a:xfrm>
          <a:prstGeom prst="rect">
            <a:avLst/>
          </a:prstGeom>
        </p:spPr>
      </p:pic>
      <p:pic>
        <p:nvPicPr>
          <p:cNvPr id="35" name="pencil">
            <a:hlinkClick r:id="" action="ppaction://media"/>
            <a:extLst>
              <a:ext uri="{FF2B5EF4-FFF2-40B4-BE49-F238E27FC236}">
                <a16:creationId xmlns:a16="http://schemas.microsoft.com/office/drawing/2014/main" id="{9F05F995-64E0-0222-2FC4-46AA7B32B5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48053" y="2950388"/>
            <a:ext cx="365126" cy="365126"/>
          </a:xfrm>
          <a:prstGeom prst="rect">
            <a:avLst/>
          </a:prstGeom>
        </p:spPr>
      </p:pic>
      <p:pic>
        <p:nvPicPr>
          <p:cNvPr id="36" name="chips">
            <a:hlinkClick r:id="" action="ppaction://media"/>
            <a:extLst>
              <a:ext uri="{FF2B5EF4-FFF2-40B4-BE49-F238E27FC236}">
                <a16:creationId xmlns:a16="http://schemas.microsoft.com/office/drawing/2014/main" id="{BDA14B04-5F7F-1F4E-BBC2-747FB9995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3902" y="1467678"/>
            <a:ext cx="449546" cy="449546"/>
          </a:xfrm>
          <a:prstGeom prst="rect">
            <a:avLst/>
          </a:prstGeom>
        </p:spPr>
      </p:pic>
      <p:pic>
        <p:nvPicPr>
          <p:cNvPr id="37" name="milk">
            <a:hlinkClick r:id="" action="ppaction://media"/>
            <a:extLst>
              <a:ext uri="{FF2B5EF4-FFF2-40B4-BE49-F238E27FC236}">
                <a16:creationId xmlns:a16="http://schemas.microsoft.com/office/drawing/2014/main" id="{A89E1978-2A91-E4EE-FFA9-66FF9D491B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2202" y="2372424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1" grpId="0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336431" y="2400301"/>
            <a:ext cx="6622822" cy="86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play.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B8C63977-514F-0E44-65C4-1D1905DF47DF}"/>
              </a:ext>
            </a:extLst>
          </p:cNvPr>
          <p:cNvSpPr/>
          <p:nvPr/>
        </p:nvSpPr>
        <p:spPr>
          <a:xfrm>
            <a:off x="3146346" y="83128"/>
            <a:ext cx="2910069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C046734B-9216-EF18-BF74-DD9B7A57E923}"/>
              </a:ext>
            </a:extLst>
          </p:cNvPr>
          <p:cNvSpPr txBox="1">
            <a:spLocks/>
          </p:cNvSpPr>
          <p:nvPr/>
        </p:nvSpPr>
        <p:spPr>
          <a:xfrm>
            <a:off x="3656999" y="83128"/>
            <a:ext cx="229253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BADAE0-AEF3-8FA4-6A27-76A44C71F3AD}"/>
              </a:ext>
            </a:extLst>
          </p:cNvPr>
          <p:cNvGrpSpPr/>
          <p:nvPr/>
        </p:nvGrpSpPr>
        <p:grpSpPr>
          <a:xfrm>
            <a:off x="1293379" y="744097"/>
            <a:ext cx="6417742" cy="4149709"/>
            <a:chOff x="1225645" y="766675"/>
            <a:chExt cx="6417742" cy="41497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B9D195-1BF4-886A-4235-A19551BA0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5645" y="1290002"/>
              <a:ext cx="6417742" cy="3626382"/>
            </a:xfrm>
            <a:prstGeom prst="rect">
              <a:avLst/>
            </a:prstGeom>
          </p:spPr>
        </p:pic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DF8D81C1-2CFE-CC8E-2480-05114BBD3317}"/>
                </a:ext>
              </a:extLst>
            </p:cNvPr>
            <p:cNvSpPr txBox="1">
              <a:spLocks/>
            </p:cNvSpPr>
            <p:nvPr/>
          </p:nvSpPr>
          <p:spPr>
            <a:xfrm>
              <a:off x="3146346" y="766675"/>
              <a:ext cx="3200700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8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Slap the board.</a:t>
              </a:r>
              <a:endParaRPr lang="en-US" sz="28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8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00250" y="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ngaroo Icon Kids Drawing Cartoon. Aussie Cute Animal Mascot Vector  Illustration. Animals Of Australia Logo Cute Character 9749926 Vector Art  at Vecteezy">
            <a:extLst>
              <a:ext uri="{FF2B5EF4-FFF2-40B4-BE49-F238E27FC236}">
                <a16:creationId xmlns:a16="http://schemas.microsoft.com/office/drawing/2014/main" id="{F0E8ECDC-93CD-5945-8E27-74821172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0" y="1170460"/>
            <a:ext cx="3296145" cy="3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66FB51-14B8-2C04-37DF-3C19A7392A6B}"/>
              </a:ext>
            </a:extLst>
          </p:cNvPr>
          <p:cNvGrpSpPr/>
          <p:nvPr/>
        </p:nvGrpSpPr>
        <p:grpSpPr>
          <a:xfrm>
            <a:off x="5522630" y="1680836"/>
            <a:ext cx="2713649" cy="2571274"/>
            <a:chOff x="5688885" y="2143974"/>
            <a:chExt cx="2713649" cy="257127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2CB35B-14ED-907C-84BB-4930CA547C1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D215060-4C7B-D5C9-237B-E33B3556FF30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B46403-080C-C732-B67D-03E0646BB910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4" name="Picture 6" descr="Cute cartoon leopard Royalty Free Vector Image">
              <a:extLst>
                <a:ext uri="{FF2B5EF4-FFF2-40B4-BE49-F238E27FC236}">
                  <a16:creationId xmlns:a16="http://schemas.microsoft.com/office/drawing/2014/main" id="{78399E24-C0F9-59BD-C24A-2349E9031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735"/>
            <a:stretch/>
          </p:blipFill>
          <p:spPr bwMode="auto">
            <a:xfrm>
              <a:off x="5688885" y="2297878"/>
              <a:ext cx="2482218" cy="226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38ADD579-F20C-C6E8-22E5-B15DE87D71C3}"/>
              </a:ext>
            </a:extLst>
          </p:cNvPr>
          <p:cNvSpPr txBox="1">
            <a:spLocks/>
          </p:cNvSpPr>
          <p:nvPr/>
        </p:nvSpPr>
        <p:spPr>
          <a:xfrm>
            <a:off x="998671" y="4186726"/>
            <a:ext cx="3015317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Team Kangaroo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2980427D-7150-5D92-22B7-99B511AB3E99}"/>
              </a:ext>
            </a:extLst>
          </p:cNvPr>
          <p:cNvSpPr txBox="1">
            <a:spLocks/>
          </p:cNvSpPr>
          <p:nvPr/>
        </p:nvSpPr>
        <p:spPr>
          <a:xfrm>
            <a:off x="5609079" y="4194887"/>
            <a:ext cx="282125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Team Leopard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3028715" y="742882"/>
            <a:ext cx="3573965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choose.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18" name="pencil">
            <a:hlinkClick r:id="" action="ppaction://media"/>
            <a:extLst>
              <a:ext uri="{FF2B5EF4-FFF2-40B4-BE49-F238E27FC236}">
                <a16:creationId xmlns:a16="http://schemas.microsoft.com/office/drawing/2014/main" id="{1A2B3B6D-8117-712E-E3E0-49D66471C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593" y="3523438"/>
            <a:ext cx="482289" cy="4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8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chips">
            <a:hlinkClick r:id="" action="ppaction://media"/>
            <a:extLst>
              <a:ext uri="{FF2B5EF4-FFF2-40B4-BE49-F238E27FC236}">
                <a16:creationId xmlns:a16="http://schemas.microsoft.com/office/drawing/2014/main" id="{81DBBD34-6C19-10D2-1FD1-63499F1BC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414" y="3504884"/>
            <a:ext cx="449546" cy="4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2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bell">
            <a:hlinkClick r:id="" action="ppaction://media"/>
            <a:extLst>
              <a:ext uri="{FF2B5EF4-FFF2-40B4-BE49-F238E27FC236}">
                <a16:creationId xmlns:a16="http://schemas.microsoft.com/office/drawing/2014/main" id="{858629A3-2C52-B21B-58F4-298E8D711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3736" y="3322321"/>
            <a:ext cx="429061" cy="4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6" grpId="1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book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en">
            <a:hlinkClick r:id="" action="ppaction://media"/>
            <a:extLst>
              <a:ext uri="{FF2B5EF4-FFF2-40B4-BE49-F238E27FC236}">
                <a16:creationId xmlns:a16="http://schemas.microsoft.com/office/drawing/2014/main" id="{513C23E7-227E-4B4D-2871-D81474C5C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594" y="3504884"/>
            <a:ext cx="446663" cy="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45269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milk">
            <a:hlinkClick r:id="" action="ppaction://media"/>
            <a:extLst>
              <a:ext uri="{FF2B5EF4-FFF2-40B4-BE49-F238E27FC236}">
                <a16:creationId xmlns:a16="http://schemas.microsoft.com/office/drawing/2014/main" id="{51322F7A-540F-FF3B-95FB-C247BF6F2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272" y="3418386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8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cake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chicken">
            <a:hlinkClick r:id="" action="ppaction://media"/>
            <a:extLst>
              <a:ext uri="{FF2B5EF4-FFF2-40B4-BE49-F238E27FC236}">
                <a16:creationId xmlns:a16="http://schemas.microsoft.com/office/drawing/2014/main" id="{64FA29B7-91EB-B4BB-93D1-5FED07568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16" y="3401928"/>
            <a:ext cx="496768" cy="4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7" grpId="1" animBg="1"/>
      <p:bldP spid="11" grpId="0" animBg="1"/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Kangaroo Icon Kids Drawing Cartoon. Aussie Cute Animal Mascot Vector  Illustration. Animals Of Australia Logo Cute Character 9749926 Vector Art  at Vecteezy">
            <a:extLst>
              <a:ext uri="{FF2B5EF4-FFF2-40B4-BE49-F238E27FC236}">
                <a16:creationId xmlns:a16="http://schemas.microsoft.com/office/drawing/2014/main" id="{8CCFD7A8-E229-C2B5-4FFB-DFC8AC89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50" y="793962"/>
            <a:ext cx="2084340" cy="20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4F60230-DF38-E266-0233-B83CC8EE3162}"/>
              </a:ext>
            </a:extLst>
          </p:cNvPr>
          <p:cNvGrpSpPr/>
          <p:nvPr/>
        </p:nvGrpSpPr>
        <p:grpSpPr>
          <a:xfrm>
            <a:off x="1785120" y="3099249"/>
            <a:ext cx="1650065" cy="1497925"/>
            <a:chOff x="5688885" y="2143974"/>
            <a:chExt cx="2713649" cy="25712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E2C1BE-AE0E-A28D-7D64-F7ACCEF282EF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3B8CD39-C6D8-E12D-BCE5-5B9FF531795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A2069E1-E541-053B-6DCB-02B2E7BA2FB0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6" descr="Cute cartoon leopard Royalty Free Vector Image">
              <a:extLst>
                <a:ext uri="{FF2B5EF4-FFF2-40B4-BE49-F238E27FC236}">
                  <a16:creationId xmlns:a16="http://schemas.microsoft.com/office/drawing/2014/main" id="{862BACCB-FB06-EB74-EE8B-64A18A3F18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735"/>
            <a:stretch/>
          </p:blipFill>
          <p:spPr bwMode="auto">
            <a:xfrm>
              <a:off x="5688885" y="2297878"/>
              <a:ext cx="2482218" cy="226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94CE2-38E2-4D84-B791-16C0F22187F4}"/>
              </a:ext>
            </a:extLst>
          </p:cNvPr>
          <p:cNvGrpSpPr/>
          <p:nvPr/>
        </p:nvGrpSpPr>
        <p:grpSpPr>
          <a:xfrm>
            <a:off x="3545866" y="824037"/>
            <a:ext cx="4533279" cy="3526777"/>
            <a:chOff x="3878113" y="951259"/>
            <a:chExt cx="4533279" cy="352677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0A0E481-075F-4B18-999E-9F812986DA97}"/>
                </a:ext>
              </a:extLst>
            </p:cNvPr>
            <p:cNvSpPr/>
            <p:nvPr/>
          </p:nvSpPr>
          <p:spPr>
            <a:xfrm>
              <a:off x="3892308" y="3485638"/>
              <a:ext cx="4519084" cy="99239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E360FA-3C1A-4207-81B9-58EEEA697087}"/>
                </a:ext>
              </a:extLst>
            </p:cNvPr>
            <p:cNvGrpSpPr/>
            <p:nvPr/>
          </p:nvGrpSpPr>
          <p:grpSpPr>
            <a:xfrm>
              <a:off x="3878113" y="951259"/>
              <a:ext cx="4519084" cy="2528364"/>
              <a:chOff x="3878113" y="951259"/>
              <a:chExt cx="4519084" cy="252836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EBEF20C-67C4-44F7-92EC-097773D409C9}"/>
                  </a:ext>
                </a:extLst>
              </p:cNvPr>
              <p:cNvSpPr/>
              <p:nvPr/>
            </p:nvSpPr>
            <p:spPr>
              <a:xfrm>
                <a:off x="3878113" y="1443168"/>
                <a:ext cx="4519084" cy="99239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B638FC0C-B027-4F9B-B798-48AB5442C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3717" y="95125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29530452-EDDE-45C8-BEF0-328B4688F1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57796" y="3050562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</p:grpSp>
      </p:grpSp>
      <p:pic>
        <p:nvPicPr>
          <p:cNvPr id="102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192608A-1563-124A-8886-41448DF6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74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73" y="3396716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7DB43EE0-D895-4A4E-5F47-8FF7AB00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1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2DF5472E-BFDE-E2EB-18A1-17C664C9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0" y="343564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5CB5BCD-D625-683A-0BA1-C5166FD9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8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5C79A68-6B09-7D82-78CE-5CD6DCDC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7" y="3471169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5DC31B4-C51D-F9D6-2CAB-ECDF05410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61" y="141641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F1637AF-19FC-1D70-C2E1-0A3706F4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84" y="3488699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450" y="25615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>
                <a:solidFill>
                  <a:srgbClr val="EC0089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rgbClr val="EC0089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EC0089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3200" b="1" i="0" u="none" strike="noStrike" cap="none" normalizeH="0" baseline="0">
              <a:ln>
                <a:noFill/>
              </a:ln>
              <a:solidFill>
                <a:srgbClr val="EC0089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9D195-1BF4-886A-4235-A19551BA0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44" y="280106"/>
            <a:ext cx="8071257" cy="456071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5E71B-8BCC-4BBD-A2A6-FA4945DF230E}"/>
              </a:ext>
            </a:extLst>
          </p:cNvPr>
          <p:cNvSpPr/>
          <p:nvPr/>
        </p:nvSpPr>
        <p:spPr>
          <a:xfrm>
            <a:off x="7117099" y="2120069"/>
            <a:ext cx="94316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pencil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253F47-14D3-492C-8278-211F4CAAF308}"/>
              </a:ext>
            </a:extLst>
          </p:cNvPr>
          <p:cNvSpPr/>
          <p:nvPr/>
        </p:nvSpPr>
        <p:spPr>
          <a:xfrm>
            <a:off x="1122698" y="2120069"/>
            <a:ext cx="75125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milk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10B753-A9E7-4504-8033-37311F238CC1}"/>
              </a:ext>
            </a:extLst>
          </p:cNvPr>
          <p:cNvSpPr/>
          <p:nvPr/>
        </p:nvSpPr>
        <p:spPr>
          <a:xfrm>
            <a:off x="3848810" y="2120069"/>
            <a:ext cx="84736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chips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C511B5-4445-48B4-9660-1880B6211EA8}"/>
              </a:ext>
            </a:extLst>
          </p:cNvPr>
          <p:cNvSpPr/>
          <p:nvPr/>
        </p:nvSpPr>
        <p:spPr>
          <a:xfrm>
            <a:off x="1873957" y="4056294"/>
            <a:ext cx="75125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pen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6E97F0-DBFA-402A-AE39-3107C10E54DA}"/>
              </a:ext>
            </a:extLst>
          </p:cNvPr>
          <p:cNvSpPr/>
          <p:nvPr/>
        </p:nvSpPr>
        <p:spPr>
          <a:xfrm>
            <a:off x="4368500" y="4056294"/>
            <a:ext cx="1124395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chicken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6F643B-CA70-4FA1-9F7D-8899AB421639}"/>
              </a:ext>
            </a:extLst>
          </p:cNvPr>
          <p:cNvSpPr/>
          <p:nvPr/>
        </p:nvSpPr>
        <p:spPr>
          <a:xfrm>
            <a:off x="7342874" y="4056294"/>
            <a:ext cx="672238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bell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6C03DB-CAF5-44B8-BDC8-8A6427B7C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8BDC34-AA79-614E-98DF-CA8513AE9EF6}"/>
              </a:ext>
            </a:extLst>
          </p:cNvPr>
          <p:cNvGrpSpPr/>
          <p:nvPr/>
        </p:nvGrpSpPr>
        <p:grpSpPr>
          <a:xfrm>
            <a:off x="1692278" y="205704"/>
            <a:ext cx="5551669" cy="589282"/>
            <a:chOff x="1941661" y="276957"/>
            <a:chExt cx="4720396" cy="58928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25E9C3FE-FA1D-62A9-DC2A-4A6CA6F56FA2}"/>
                </a:ext>
              </a:extLst>
            </p:cNvPr>
            <p:cNvSpPr/>
            <p:nvPr/>
          </p:nvSpPr>
          <p:spPr>
            <a:xfrm>
              <a:off x="1941661" y="276957"/>
              <a:ext cx="4720396" cy="58928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CD862F13-88E4-7B82-66F9-1524BBAF962B}"/>
                </a:ext>
              </a:extLst>
            </p:cNvPr>
            <p:cNvSpPr txBox="1">
              <a:spLocks/>
            </p:cNvSpPr>
            <p:nvPr/>
          </p:nvSpPr>
          <p:spPr>
            <a:xfrm>
              <a:off x="2398868" y="276957"/>
              <a:ext cx="4152121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400" b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Let’s draw, circle and colour.</a:t>
              </a:r>
              <a:endParaRPr lang="en-US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BE9628B7-1DBF-6135-2718-CD18016A8F56}"/>
              </a:ext>
            </a:extLst>
          </p:cNvPr>
          <p:cNvSpPr txBox="1">
            <a:spLocks/>
          </p:cNvSpPr>
          <p:nvPr/>
        </p:nvSpPr>
        <p:spPr>
          <a:xfrm>
            <a:off x="1776297" y="1209092"/>
            <a:ext cx="6013455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 like … (chips, chicken, milk, fish).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1BAD856-1F86-FFBF-1BBC-6AD72D012EDC}"/>
              </a:ext>
            </a:extLst>
          </p:cNvPr>
          <p:cNvSpPr/>
          <p:nvPr/>
        </p:nvSpPr>
        <p:spPr>
          <a:xfrm>
            <a:off x="6636835" y="1237372"/>
            <a:ext cx="798122" cy="567070"/>
          </a:xfrm>
          <a:custGeom>
            <a:avLst/>
            <a:gdLst>
              <a:gd name="connsiteX0" fmla="*/ 41586 w 798122"/>
              <a:gd name="connsiteY0" fmla="*/ 73467 h 567070"/>
              <a:gd name="connsiteX1" fmla="*/ 421596 w 798122"/>
              <a:gd name="connsiteY1" fmla="*/ 2215 h 567070"/>
              <a:gd name="connsiteX2" fmla="*/ 742230 w 798122"/>
              <a:gd name="connsiteY2" fmla="*/ 144719 h 567070"/>
              <a:gd name="connsiteX3" fmla="*/ 742230 w 798122"/>
              <a:gd name="connsiteY3" fmla="*/ 512854 h 567070"/>
              <a:gd name="connsiteX4" fmla="*/ 184089 w 798122"/>
              <a:gd name="connsiteY4" fmla="*/ 560355 h 567070"/>
              <a:gd name="connsiteX5" fmla="*/ 53461 w 798122"/>
              <a:gd name="connsiteY5" fmla="*/ 465353 h 567070"/>
              <a:gd name="connsiteX6" fmla="*/ 5960 w 798122"/>
              <a:gd name="connsiteY6" fmla="*/ 275347 h 567070"/>
              <a:gd name="connsiteX7" fmla="*/ 41586 w 798122"/>
              <a:gd name="connsiteY7" fmla="*/ 73467 h 56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122" h="567070">
                <a:moveTo>
                  <a:pt x="41586" y="73467"/>
                </a:moveTo>
                <a:cubicBezTo>
                  <a:pt x="110859" y="27945"/>
                  <a:pt x="304822" y="-9660"/>
                  <a:pt x="421596" y="2215"/>
                </a:cubicBezTo>
                <a:cubicBezTo>
                  <a:pt x="538370" y="14090"/>
                  <a:pt x="688791" y="59612"/>
                  <a:pt x="742230" y="144719"/>
                </a:cubicBezTo>
                <a:cubicBezTo>
                  <a:pt x="795669" y="229826"/>
                  <a:pt x="835254" y="443581"/>
                  <a:pt x="742230" y="512854"/>
                </a:cubicBezTo>
                <a:cubicBezTo>
                  <a:pt x="649206" y="582127"/>
                  <a:pt x="298884" y="568272"/>
                  <a:pt x="184089" y="560355"/>
                </a:cubicBezTo>
                <a:cubicBezTo>
                  <a:pt x="69294" y="552438"/>
                  <a:pt x="83149" y="512854"/>
                  <a:pt x="53461" y="465353"/>
                </a:cubicBezTo>
                <a:cubicBezTo>
                  <a:pt x="23773" y="417852"/>
                  <a:pt x="22" y="338682"/>
                  <a:pt x="5960" y="275347"/>
                </a:cubicBezTo>
                <a:cubicBezTo>
                  <a:pt x="11898" y="212012"/>
                  <a:pt x="-27687" y="118989"/>
                  <a:pt x="41586" y="7346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Tổng hợp hơn 60 về cá tô màu - cdgdbentre.edu.vn">
            <a:extLst>
              <a:ext uri="{FF2B5EF4-FFF2-40B4-BE49-F238E27FC236}">
                <a16:creationId xmlns:a16="http://schemas.microsoft.com/office/drawing/2014/main" id="{A5650C1C-9F26-B9EE-9CAE-E2FD90AC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5091" y="2671287"/>
            <a:ext cx="2279444" cy="155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EAC99-47F4-B466-ADEE-495E4D64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3" r="5363" b="11696"/>
          <a:stretch/>
        </p:blipFill>
        <p:spPr>
          <a:xfrm rot="20577925">
            <a:off x="3088659" y="1952693"/>
            <a:ext cx="1566823" cy="16717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FD82C9A-8FC4-BFDD-0088-FF0662419259}"/>
                  </a:ext>
                </a:extLst>
              </p14:cNvPr>
              <p14:cNvContentPartPr/>
              <p14:nvPr/>
            </p14:nvContentPartPr>
            <p14:xfrm>
              <a:off x="3989945" y="3016077"/>
              <a:ext cx="793080" cy="405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FD82C9A-8FC4-BFDD-0088-FF06624192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8305" y="2872437"/>
                <a:ext cx="93672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8FB2E96-B3E9-BDFE-4FEC-273A1876F109}"/>
                  </a:ext>
                </a:extLst>
              </p14:cNvPr>
              <p14:cNvContentPartPr/>
              <p14:nvPr/>
            </p14:nvContentPartPr>
            <p14:xfrm>
              <a:off x="3752705" y="2897277"/>
              <a:ext cx="1344960" cy="701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8FB2E96-B3E9-BDFE-4FEC-273A1876F1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8705" y="2789637"/>
                <a:ext cx="1452600" cy="9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AB6967-DA8E-A4D8-CE90-233F71A7605C}"/>
                  </a:ext>
                </a:extLst>
              </p14:cNvPr>
              <p14:cNvContentPartPr/>
              <p14:nvPr/>
            </p14:nvContentPartPr>
            <p14:xfrm>
              <a:off x="3889505" y="2870997"/>
              <a:ext cx="930600" cy="566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AB6967-DA8E-A4D8-CE90-233F71A760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5865" y="2763357"/>
                <a:ext cx="103824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9A6E4A8-B447-C98F-109A-08D2CFBBAE68}"/>
                  </a:ext>
                </a:extLst>
              </p14:cNvPr>
              <p14:cNvContentPartPr/>
              <p14:nvPr/>
            </p14:nvContentPartPr>
            <p14:xfrm>
              <a:off x="5062385" y="3412077"/>
              <a:ext cx="296280" cy="298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9A6E4A8-B447-C98F-109A-08D2CFBBAE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6385" y="3340077"/>
                <a:ext cx="36792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8A2D931-A7D0-7860-5B50-05BC4945BA32}"/>
                  </a:ext>
                </a:extLst>
              </p14:cNvPr>
              <p14:cNvContentPartPr/>
              <p14:nvPr/>
            </p14:nvContentPartPr>
            <p14:xfrm>
              <a:off x="5367665" y="3728517"/>
              <a:ext cx="114480" cy="213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8A2D931-A7D0-7860-5B50-05BC4945BA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1665" y="3656877"/>
                <a:ext cx="18612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791588-9AD1-BF54-235B-69FE5A64ABE6}"/>
                  </a:ext>
                </a:extLst>
              </p14:cNvPr>
              <p14:cNvContentPartPr/>
              <p14:nvPr/>
            </p14:nvContentPartPr>
            <p14:xfrm>
              <a:off x="5415185" y="3811317"/>
              <a:ext cx="45360" cy="56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791588-9AD1-BF54-235B-69FE5A64AB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79185" y="3739317"/>
                <a:ext cx="11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DD4B29D-D7FE-3CD0-8CE1-2F15D1B5E740}"/>
                  </a:ext>
                </a:extLst>
              </p14:cNvPr>
              <p14:cNvContentPartPr/>
              <p14:nvPr/>
            </p14:nvContentPartPr>
            <p14:xfrm>
              <a:off x="5462705" y="3723837"/>
              <a:ext cx="360" cy="50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DD4B29D-D7FE-3CD0-8CE1-2F15D1B5E7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6705" y="3652197"/>
                <a:ext cx="720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DD2D9DE-9F98-72EF-4951-8D587636BDF9}"/>
                  </a:ext>
                </a:extLst>
              </p14:cNvPr>
              <p14:cNvContentPartPr/>
              <p14:nvPr/>
            </p14:nvContentPartPr>
            <p14:xfrm>
              <a:off x="5387465" y="3621597"/>
              <a:ext cx="289080" cy="426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DD2D9DE-9F98-72EF-4951-8D587636BDF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69825" y="3585957"/>
                <a:ext cx="32472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4E45665-98C3-93EE-AC3E-87FA7003392B}"/>
                  </a:ext>
                </a:extLst>
              </p14:cNvPr>
              <p14:cNvContentPartPr/>
              <p14:nvPr/>
            </p14:nvContentPartPr>
            <p14:xfrm>
              <a:off x="3749105" y="2781717"/>
              <a:ext cx="1239840" cy="686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4E45665-98C3-93EE-AC3E-87FA700339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1105" y="2745717"/>
                <a:ext cx="1275480" cy="7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5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1105 L 0.06736 -0.11019 C 0.06094 -0.07624 0.05555 -0.0463 0.0467 -0.01142 C 0.04271 0.00401 0.02517 0.04351 0.03229 0.03271 C 0.04809 0.00895 0.0585 -0.02377 0.07257 -0.05062 C 0.0776 -0.06019 0.08385 -0.0676 0.08958 -0.07593 C 0.08646 -0.0605 0.08455 -0.04445 0.08038 -0.02994 C 0.07413 -0.00803 0.0651 0.01111 0.05833 0.03271 C 0.0559 0.04043 0.05 0.06481 0.05312 0.05802 C 0.06441 0.03364 0.07257 0.00493 0.08298 -0.02068 C 0.10729 -0.08056 0.09844 -0.06883 0.11423 -0.08766 C 0.08507 0.06388 0.11302 -0.06019 0.07135 0.07407 C 0.06788 0.08518 0.05903 0.11851 0.06354 0.10895 C 0.0717 0.09104 0.07534 0.06759 0.08298 0.04876 C 0.09844 0.01111 0.11614 -0.02346 0.13229 -0.05988 C 0.13732 -0.07099 0.14184 -0.08303 0.1467 -0.09445 C 0.14271 -0.06605 0.14166 -0.03581 0.13489 -0.00896 C 0.10364 0.11481 0.04427 0.2179 0.15173 -0.02747 C 0.16354 -0.05433 0.17691 -0.0784 0.18941 -0.10371 C 0.18264 -0.01451 0.18715 -0.04167 0.15434 0.08117 C 0.14965 0.09938 0.14236 0.11512 0.13628 0.13179 C 0.13507 0.13518 0.13159 0.14475 0.13229 0.14104 C 0.13837 0.1145 0.14323 0.08672 0.15173 0.06265 C 0.16805 0.0179 0.21909 -0.11266 0.20642 -0.06451 C 0.1868 0.00864 0.12465 0.22469 0.14791 0.15493 C 0.19757 0.00679 0.15364 0.12469 0.23229 -0.03889 C 0.23732 -0.0497 0.24653 -0.08735 0.24531 -0.07377 C 0.24097 -0.0213 0.20069 0.09969 0.19201 0.13179 C 0.18594 0.15524 0.16632 0.2216 0.17656 0.2037 C 0.19114 0.17746 0.19496 0.13734 0.20642 0.10648 C 0.22743 0.04938 0.27396 -0.05988 0.27396 -0.05957 L 0.27396 -0.05988 " pathEditMode="relative" rAng="0" ptsTypes="AAAAAAAAAAAAAAAAAAAAAAAAAAAAAAAA">
                                      <p:cBhvr>
                                        <p:cTn id="25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583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>
            <a:extLst>
              <a:ext uri="{FF2B5EF4-FFF2-40B4-BE49-F238E27FC236}">
                <a16:creationId xmlns:a16="http://schemas.microsoft.com/office/drawing/2014/main" id="{96B769D4-7037-66D2-1B1C-2138220D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/>
        </p:blipFill>
        <p:spPr bwMode="auto">
          <a:xfrm>
            <a:off x="1599065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0BCD5-2D82-5D8D-2DAB-10E7BD01E6E3}"/>
              </a:ext>
            </a:extLst>
          </p:cNvPr>
          <p:cNvGrpSpPr/>
          <p:nvPr/>
        </p:nvGrpSpPr>
        <p:grpSpPr>
          <a:xfrm>
            <a:off x="2967970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648ED8F-985B-B9DD-506F-ECFB6E11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64F6E7-60C5-558B-3B51-492C692DCE4B}"/>
                </a:ext>
              </a:extLst>
            </p:cNvPr>
            <p:cNvSpPr txBox="1"/>
            <p:nvPr/>
          </p:nvSpPr>
          <p:spPr>
            <a:xfrm>
              <a:off x="3258292" y="647529"/>
              <a:ext cx="26274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Teamwork</a:t>
              </a: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6089DBF-31DD-2A07-D95D-617BE9018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497060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B5EB80-C756-86BA-9CB8-1A1EA0ED5B36}"/>
              </a:ext>
            </a:extLst>
          </p:cNvPr>
          <p:cNvGrpSpPr/>
          <p:nvPr/>
        </p:nvGrpSpPr>
        <p:grpSpPr>
          <a:xfrm>
            <a:off x="171858" y="613048"/>
            <a:ext cx="2611440" cy="1140178"/>
            <a:chOff x="1829663" y="1164998"/>
            <a:chExt cx="2611440" cy="1140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85686D-D342-AF89-2153-3BAC3C391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55" t="8925" r="4717" b="10634"/>
            <a:stretch/>
          </p:blipFill>
          <p:spPr>
            <a:xfrm>
              <a:off x="1829663" y="1164998"/>
              <a:ext cx="2611440" cy="1140178"/>
            </a:xfrm>
            <a:prstGeom prst="rect">
              <a:avLst/>
            </a:prstGeom>
          </p:spPr>
        </p:pic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CDD0AF1D-B10C-CBED-71B8-5EE32EF47042}"/>
                </a:ext>
              </a:extLst>
            </p:cNvPr>
            <p:cNvSpPr txBox="1">
              <a:spLocks/>
            </p:cNvSpPr>
            <p:nvPr/>
          </p:nvSpPr>
          <p:spPr>
            <a:xfrm>
              <a:off x="2153281" y="1433592"/>
              <a:ext cx="1725758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I like 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196555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985651" y="3564016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272688" y="1957578"/>
            <a:ext cx="2658682" cy="86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Write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611634"/>
            <a:ext cx="3246520" cy="95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8026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25242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5987269" y="1251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88582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294754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75A6873-5984-4356-917C-799120F3F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9815" y="1068739"/>
            <a:ext cx="47243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BEE75DD2-AF9C-3001-3777-8FFDC6DC4D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71" y="251688"/>
            <a:ext cx="3820144" cy="4640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BA09D5-4F42-DE85-5976-8625667AE03F}"/>
              </a:ext>
            </a:extLst>
          </p:cNvPr>
          <p:cNvGrpSpPr/>
          <p:nvPr/>
        </p:nvGrpSpPr>
        <p:grpSpPr>
          <a:xfrm>
            <a:off x="807523" y="1317048"/>
            <a:ext cx="2509403" cy="2509403"/>
            <a:chOff x="807523" y="1317048"/>
            <a:chExt cx="2509403" cy="250940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92FF84-D2BC-41C5-A6E9-5CBA1FD3D0AF}"/>
                </a:ext>
              </a:extLst>
            </p:cNvPr>
            <p:cNvSpPr/>
            <p:nvPr/>
          </p:nvSpPr>
          <p:spPr>
            <a:xfrm>
              <a:off x="807523" y="1317048"/>
              <a:ext cx="2509403" cy="250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01D69-0325-B8F2-90F1-FC75B35256F4}"/>
                </a:ext>
              </a:extLst>
            </p:cNvPr>
            <p:cNvSpPr txBox="1"/>
            <p:nvPr/>
          </p:nvSpPr>
          <p:spPr>
            <a:xfrm>
              <a:off x="1070634" y="2033140"/>
              <a:ext cx="21768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Language Alphabet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93" t="40274" r="730" b="40631"/>
          <a:stretch/>
        </p:blipFill>
        <p:spPr bwMode="auto">
          <a:xfrm>
            <a:off x="2778982" y="749591"/>
            <a:ext cx="1161535" cy="14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4144644" y="902525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3103" r="40943" b="40452"/>
          <a:stretch/>
        </p:blipFill>
        <p:spPr bwMode="auto">
          <a:xfrm>
            <a:off x="5400545" y="964310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2" t="-10702" r="686" b="10702"/>
          <a:stretch/>
        </p:blipFill>
        <p:spPr>
          <a:xfrm rot="1441245">
            <a:off x="3608086" y="2207883"/>
            <a:ext cx="1566823" cy="1893184"/>
          </a:xfrm>
          <a:prstGeom prst="rect">
            <a:avLst/>
          </a:prstGeom>
        </p:spPr>
      </p:pic>
      <p:pic>
        <p:nvPicPr>
          <p:cNvPr id="8" name="pen">
            <a:hlinkClick r:id="" action="ppaction://media"/>
            <a:extLst>
              <a:ext uri="{FF2B5EF4-FFF2-40B4-BE49-F238E27FC236}">
                <a16:creationId xmlns:a16="http://schemas.microsoft.com/office/drawing/2014/main" id="{80148CD4-8B99-6176-BB33-87AB53FB4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5012" y="3567534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770" r="67288" b="80735"/>
          <a:stretch/>
        </p:blipFill>
        <p:spPr bwMode="auto">
          <a:xfrm>
            <a:off x="2274925" y="854836"/>
            <a:ext cx="1078408" cy="136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3640587" y="966531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" t="41637" r="82338" b="40455"/>
          <a:stretch/>
        </p:blipFill>
        <p:spPr bwMode="auto">
          <a:xfrm>
            <a:off x="4834862" y="900757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" t="41637" r="82338" b="40455"/>
          <a:stretch/>
        </p:blipFill>
        <p:spPr bwMode="auto">
          <a:xfrm>
            <a:off x="6095734" y="910684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ell Cartoon Images - Free Download on Freepik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7812" r="19507" b="12282"/>
          <a:stretch/>
        </p:blipFill>
        <p:spPr bwMode="auto">
          <a:xfrm>
            <a:off x="3762604" y="2434280"/>
            <a:ext cx="1424454" cy="18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FEB996F-EB12-BD83-6906-F4EF3EF41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1397" y="3754519"/>
            <a:ext cx="519998" cy="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51" t="2056" r="50000" b="80961"/>
          <a:stretch/>
        </p:blipFill>
        <p:spPr bwMode="auto">
          <a:xfrm>
            <a:off x="1425687" y="925867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22867" r="61690" b="60688"/>
          <a:stretch/>
        </p:blipFill>
        <p:spPr bwMode="auto">
          <a:xfrm>
            <a:off x="2587130" y="969838"/>
            <a:ext cx="1190582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7" t="21570" r="41728" b="60522"/>
          <a:stretch/>
        </p:blipFill>
        <p:spPr bwMode="auto">
          <a:xfrm>
            <a:off x="4032796" y="848218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69" t="41331" r="704" b="40761"/>
          <a:stretch/>
        </p:blipFill>
        <p:spPr bwMode="auto">
          <a:xfrm>
            <a:off x="5283787" y="858145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513366" y="2361042"/>
            <a:ext cx="1868031" cy="21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DE1BD3DE-5E8D-4425-7273-9BF14E923C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61026" r="41435" b="21066"/>
          <a:stretch/>
        </p:blipFill>
        <p:spPr bwMode="auto">
          <a:xfrm>
            <a:off x="6550105" y="870020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hips">
            <a:hlinkClick r:id="" action="ppaction://media"/>
            <a:extLst>
              <a:ext uri="{FF2B5EF4-FFF2-40B4-BE49-F238E27FC236}">
                <a16:creationId xmlns:a16="http://schemas.microsoft.com/office/drawing/2014/main" id="{692D0740-2A1F-1775-A872-C29909C4B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6465" y="3990016"/>
            <a:ext cx="436561" cy="4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10482</TotalTime>
  <Words>242</Words>
  <Application>Microsoft Office PowerPoint</Application>
  <PresentationFormat>On-screen Show (16:9)</PresentationFormat>
  <Paragraphs>110</Paragraphs>
  <Slides>29</Slides>
  <Notes>24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Nixie One</vt:lpstr>
      <vt:lpstr>Nirmala UI Semilight</vt:lpstr>
      <vt:lpstr>Calibri</vt:lpstr>
      <vt:lpstr>Comic Sans MS</vt:lpstr>
      <vt:lpstr>Varela Round</vt:lpstr>
      <vt:lpstr>Kirang Haerang</vt:lpstr>
      <vt:lpstr>Nunito</vt:lpstr>
      <vt:lpstr>Arial</vt:lpstr>
      <vt:lpstr>Math Subject for Elementary - 1st Grade: Time by Slidesgo</vt:lpstr>
      <vt:lpstr>Puck template</vt:lpstr>
      <vt:lpstr>PowerPoint Presentation</vt:lpstr>
      <vt:lpstr>FUN TIME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STD_NGOC</cp:lastModifiedBy>
  <cp:revision>95</cp:revision>
  <dcterms:modified xsi:type="dcterms:W3CDTF">2025-01-04T08:55:39Z</dcterms:modified>
  <cp:category>9Slide.vn</cp:category>
</cp:coreProperties>
</file>