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5" r:id="rId2"/>
    <p:sldId id="256" r:id="rId3"/>
    <p:sldId id="258" r:id="rId4"/>
    <p:sldId id="272" r:id="rId5"/>
    <p:sldId id="274" r:id="rId6"/>
    <p:sldId id="273" r:id="rId7"/>
    <p:sldId id="283" r:id="rId8"/>
    <p:sldId id="289" r:id="rId9"/>
    <p:sldId id="290" r:id="rId10"/>
    <p:sldId id="285" r:id="rId11"/>
    <p:sldId id="284" r:id="rId12"/>
    <p:sldId id="275" r:id="rId13"/>
    <p:sldId id="291" r:id="rId14"/>
    <p:sldId id="286" r:id="rId15"/>
    <p:sldId id="292" r:id="rId16"/>
    <p:sldId id="278" r:id="rId17"/>
    <p:sldId id="288" r:id="rId18"/>
    <p:sldId id="280" r:id="rId19"/>
    <p:sldId id="287" r:id="rId20"/>
    <p:sldId id="293" r:id="rId21"/>
    <p:sldId id="294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7F7F6-8546-48A4-A8A8-BC42388FD99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883D3-1C86-463B-A663-C337A9D1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5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19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77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4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56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94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49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3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02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32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85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9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07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67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2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04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99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78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57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01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83D3-1C86-463B-A663-C337A9D13F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1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9903" y="640695"/>
            <a:ext cx="61605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5108" y="1849735"/>
            <a:ext cx="5827556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</a:p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3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2308" y="4603095"/>
            <a:ext cx="63731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NGỌC ANH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06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24" y="902848"/>
            <a:ext cx="6033164" cy="4857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126" y="1101553"/>
            <a:ext cx="5614353" cy="5057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061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58" y="479739"/>
            <a:ext cx="6540395" cy="5292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645" y="479738"/>
            <a:ext cx="3342912" cy="52000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88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49" y="166768"/>
            <a:ext cx="10629901" cy="1821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543" y="2756034"/>
            <a:ext cx="7382905" cy="3620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595" y="1865575"/>
            <a:ext cx="2362906" cy="770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75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3690" y="445272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khảo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862" y="910823"/>
            <a:ext cx="7573939" cy="5521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05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72" y="367911"/>
            <a:ext cx="10046001" cy="6099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42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93" y="1343089"/>
            <a:ext cx="11591630" cy="3896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71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50" y="1116960"/>
            <a:ext cx="11079212" cy="36061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729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045" y="774583"/>
            <a:ext cx="9984025" cy="4791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3775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27" y="562631"/>
            <a:ext cx="10883829" cy="4979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270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97" y="648862"/>
            <a:ext cx="10381789" cy="56406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02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52" y="1045270"/>
            <a:ext cx="11180787" cy="4239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5105" y="4192292"/>
            <a:ext cx="1464590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33" y="378681"/>
            <a:ext cx="2362906" cy="770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596" y="1329181"/>
            <a:ext cx="11136404" cy="45627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382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33" y="378681"/>
            <a:ext cx="2362906" cy="770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547" y="272461"/>
            <a:ext cx="6847050" cy="65179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064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5843" y="1740888"/>
            <a:ext cx="10325396" cy="3435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dung:</a:t>
            </a:r>
          </a:p>
          <a:p>
            <a:pPr algn="ctr"/>
            <a:endParaRPr lang="en-US" sz="3600" dirty="0" smtClean="0"/>
          </a:p>
          <a:p>
            <a:r>
              <a:rPr lang="en-US" sz="2800" dirty="0"/>
              <a:t>–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,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sắc</a:t>
            </a:r>
            <a:r>
              <a:rPr lang="en-US" sz="2800" dirty="0" smtClean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 smtClean="0"/>
              <a:t>–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đep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?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miêu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đep</a:t>
            </a:r>
            <a:r>
              <a:rPr lang="en-US" sz="2800" dirty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.</a:t>
            </a:r>
            <a:r>
              <a:rPr lang="en-US" sz="4800" dirty="0" smtClean="0"/>
              <a:t> 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96" y="667610"/>
            <a:ext cx="11099311" cy="50891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41" y="648631"/>
            <a:ext cx="11531142" cy="5624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5843" y="1740888"/>
            <a:ext cx="10325396" cy="3435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dung:</a:t>
            </a:r>
          </a:p>
          <a:p>
            <a:pPr algn="ctr"/>
            <a:endParaRPr lang="en-US" sz="3600" dirty="0" smtClean="0"/>
          </a:p>
          <a:p>
            <a:r>
              <a:rPr lang="en-US" sz="2800" dirty="0"/>
              <a:t>–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ở </a:t>
            </a:r>
            <a:r>
              <a:rPr lang="en-US" sz="2800" dirty="0" err="1" smtClean="0"/>
              <a:t>đâu</a:t>
            </a:r>
            <a:r>
              <a:rPr lang="en-US" sz="2800" dirty="0" smtClean="0"/>
              <a:t>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 smtClean="0"/>
              <a:t>–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,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phụ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en-US" sz="2800" dirty="0"/>
              <a:t>?</a:t>
            </a:r>
            <a:r>
              <a:rPr lang="en-US" sz="4800" dirty="0" smtClean="0"/>
              <a:t> 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932" y="568153"/>
            <a:ext cx="9738108" cy="60701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214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60" y="641291"/>
            <a:ext cx="10617200" cy="59604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87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318" y="1766312"/>
            <a:ext cx="11990567" cy="3576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dung:</a:t>
            </a:r>
          </a:p>
          <a:p>
            <a:pPr marL="571500" indent="-571500">
              <a:buFontTx/>
              <a:buChar char="-"/>
            </a:pP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 </a:t>
            </a:r>
            <a:r>
              <a:rPr lang="en-US" sz="2800" dirty="0" err="1" smtClean="0"/>
              <a:t>liệu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?</a:t>
            </a:r>
          </a:p>
          <a:p>
            <a:pPr marL="571500" indent="-571500">
              <a:buFontTx/>
              <a:buChar char="-"/>
            </a:pP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, </a:t>
            </a:r>
            <a:r>
              <a:rPr lang="en-US" sz="2800" dirty="0" err="1" smtClean="0"/>
              <a:t>phụ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.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sắp</a:t>
            </a:r>
            <a:r>
              <a:rPr lang="en-US" sz="2800" dirty="0" smtClean="0"/>
              <a:t> </a:t>
            </a:r>
            <a:r>
              <a:rPr lang="en-US" sz="2800" dirty="0" err="1" smtClean="0"/>
              <a:t>xếp</a:t>
            </a:r>
            <a:r>
              <a:rPr lang="en-US" sz="2800" dirty="0" smtClean="0"/>
              <a:t> ở </a:t>
            </a:r>
            <a:r>
              <a:rPr lang="en-US" sz="2800" dirty="0" err="1" smtClean="0"/>
              <a:t>phía</a:t>
            </a:r>
            <a:r>
              <a:rPr lang="en-US" sz="2800" dirty="0" smtClean="0"/>
              <a:t> </a:t>
            </a:r>
            <a:r>
              <a:rPr lang="en-US" sz="2800" dirty="0" err="1" smtClean="0"/>
              <a:t>trước</a:t>
            </a:r>
            <a:r>
              <a:rPr lang="en-US" sz="2800" dirty="0" smtClean="0"/>
              <a:t>,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đặt</a:t>
            </a:r>
            <a:r>
              <a:rPr lang="en-US" sz="2800" dirty="0" smtClean="0"/>
              <a:t> ở </a:t>
            </a:r>
            <a:r>
              <a:rPr lang="en-US" sz="2800" dirty="0" err="1" smtClean="0"/>
              <a:t>phía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?</a:t>
            </a:r>
          </a:p>
          <a:p>
            <a:pPr marL="571500" indent="-571500">
              <a:buFontTx/>
              <a:buChar char="-"/>
            </a:pP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sắc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từng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?</a:t>
            </a:r>
          </a:p>
          <a:p>
            <a:pPr marL="571500" indent="-571500">
              <a:buFontTx/>
              <a:buChar char="-"/>
            </a:pP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mình</a:t>
            </a:r>
            <a:r>
              <a:rPr lang="en-US" sz="2800" dirty="0" smtClean="0"/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86190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BAB4C35-6668-4BCC-9159-AB0E39DDA2C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EB4D0F27-ED78-4F99-BED0-4D0BE6554A42}&quot;,&quot;E:\\LỚP 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Ĩ THUẬT LỚP 3 - CHỦ ĐỀ 7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1EB504-D599-4C9E-8471-A9480939844D}:2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31B906-687C-4EFD-A580-1D262C099858}:2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DBA05C-13ED-4EC0-A698-BF3EA4AACFC2}:28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87056E-46C4-4B8A-8FD2-ECA7B56D6854}:2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2C277F-7669-445C-94CD-32BE6BFA8CC6}:29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107FD2-22CC-4FD4-949D-97FD6B9682D0}:28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92F37A-1A2C-465E-8145-EB6AA1B47CAD}:29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1B9563-8ABF-4EBE-AB50-55378C911AC4}:2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FA3E74-8EF1-4B6A-A3C9-8D4DA152D2F9}:2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90418B-C89D-46D7-BF6A-9601AFA36858}: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6435A9-6243-43EE-9254-D1512880CAB4}:2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8CDFC8-ABEC-4CD9-8D16-53C4B3C861DF}:28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933930-5D08-4A5B-9947-556C379704E0}:29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6BB21F-ACFE-4098-AB29-2D629E49BECD}:2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7D0DEC-037F-4B8F-BBAD-9FB578ED1E46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504B0C-4760-44DB-B101-FE29DF9D876F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B77729-2092-4601-BE73-3C9F4F82F39B}:2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4CDFF7-0E99-4542-888F-7BA4D5ECE565}:2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E91FFD-C411-4CF2-B625-15C7AE3A7BE5}:2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6ED427-62D0-498C-9896-B6158BE50445}:2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A45741-3087-471C-8160-0ECC621E650D}:2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162</Words>
  <Application>Microsoft Office PowerPoint</Application>
  <PresentationFormat>Widescreen</PresentationFormat>
  <Paragraphs>40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3 - CHỦ ĐỀ 7</dc:title>
  <dc:creator>21AK22.COM</dc:creator>
  <cp:lastModifiedBy>Admin</cp:lastModifiedBy>
  <cp:revision>27</cp:revision>
  <dcterms:created xsi:type="dcterms:W3CDTF">2022-09-04T02:35:10Z</dcterms:created>
  <dcterms:modified xsi:type="dcterms:W3CDTF">2024-12-30T07:16:28Z</dcterms:modified>
</cp:coreProperties>
</file>