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22"/>
  </p:notesMasterIdLst>
  <p:sldIdLst>
    <p:sldId id="390" r:id="rId2"/>
    <p:sldId id="407" r:id="rId3"/>
    <p:sldId id="408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402" r:id="rId12"/>
    <p:sldId id="405" r:id="rId13"/>
    <p:sldId id="406" r:id="rId14"/>
    <p:sldId id="415" r:id="rId15"/>
    <p:sldId id="423" r:id="rId16"/>
    <p:sldId id="432" r:id="rId17"/>
    <p:sldId id="433" r:id="rId18"/>
    <p:sldId id="434" r:id="rId19"/>
    <p:sldId id="435" r:id="rId20"/>
    <p:sldId id="43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5512915-0691-4CBA-B408-712AAC900EF1}">
          <p14:sldIdLst>
            <p14:sldId id="390"/>
            <p14:sldId id="407"/>
            <p14:sldId id="408"/>
            <p14:sldId id="416"/>
            <p14:sldId id="417"/>
            <p14:sldId id="418"/>
            <p14:sldId id="419"/>
            <p14:sldId id="420"/>
            <p14:sldId id="421"/>
            <p14:sldId id="422"/>
            <p14:sldId id="402"/>
            <p14:sldId id="405"/>
            <p14:sldId id="406"/>
            <p14:sldId id="415"/>
            <p14:sldId id="423"/>
            <p14:sldId id="432"/>
            <p14:sldId id="433"/>
            <p14:sldId id="434"/>
            <p14:sldId id="435"/>
            <p14:sldId id="4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4F8"/>
    <a:srgbClr val="49C7F4"/>
    <a:srgbClr val="0000FF"/>
    <a:srgbClr val="F9A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1067" autoAdjust="0"/>
  </p:normalViewPr>
  <p:slideViewPr>
    <p:cSldViewPr snapToGrid="0">
      <p:cViewPr varScale="1">
        <p:scale>
          <a:sx n="80" d="100"/>
          <a:sy n="80" d="100"/>
        </p:scale>
        <p:origin x="79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BEC7-72A0-461F-A9CB-E31594EC37E0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418A-8E31-4C8C-8EE1-3D95ED11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jigsaw piece to go to the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open the jigsaw pieces, guess and say the right sentences.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can choose to open the secret box or give it to the other team.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take turns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they get all the jigsaw pieces.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gets more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57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72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2 teams.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team chooses one letter to go to the question.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can write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scores in box A and B.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36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</a:t>
            </a:r>
            <a:r>
              <a:rPr lang="en-US" baseline="0" dirty="0" smtClean="0"/>
              <a:t> the “home” button to go back. 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16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the “home” button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8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</a:t>
            </a:r>
            <a:r>
              <a:rPr lang="en-US" baseline="0" dirty="0" smtClean="0"/>
              <a:t> on “home”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38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the “home” button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92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the “home” button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64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</a:t>
            </a:r>
            <a:r>
              <a:rPr lang="en-US" baseline="0" dirty="0" smtClean="0"/>
              <a:t> the “home” button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7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</a:t>
            </a:r>
            <a:r>
              <a:rPr lang="en-US" baseline="0" dirty="0" smtClean="0"/>
              <a:t> on “check” to check answer.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the gift box to know how many point there are for this puzzle.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“home”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3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</a:t>
            </a:r>
            <a:r>
              <a:rPr lang="en-US" baseline="0" dirty="0" smtClean="0"/>
              <a:t> on “check” to check answer.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the gift box to know how many point there are for this puzzle.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“home” to go back.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4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</a:t>
            </a:r>
            <a:r>
              <a:rPr lang="en-US" baseline="0" dirty="0" smtClean="0"/>
              <a:t> on “check” to check answer.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the gift box to know how many point there are for this puzzle.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“home” to go back.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44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</a:t>
            </a:r>
            <a:r>
              <a:rPr lang="en-US" baseline="0" dirty="0" smtClean="0"/>
              <a:t> on “check” to check answer.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the gift box to know how many point there are for this puzzle.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“home” to go back.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3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</a:t>
            </a:r>
            <a:r>
              <a:rPr lang="en-US" baseline="0" dirty="0" smtClean="0"/>
              <a:t> on “check” to check answer.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the gift box to know how many point there are for this puzzle.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“home” to go back.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98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</a:t>
            </a:r>
            <a:r>
              <a:rPr lang="en-US" baseline="0" dirty="0" smtClean="0"/>
              <a:t> on “check” to check answer.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the gift box to know how many point there are for this puzzle.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“home” to go back.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2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</a:t>
            </a:r>
            <a:r>
              <a:rPr lang="en-US" baseline="0" dirty="0" smtClean="0"/>
              <a:t> on “check” to check answer.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the gift box to know how many point there are for this puzzle.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“home” to go back.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09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Click</a:t>
            </a:r>
            <a:r>
              <a:rPr lang="en-US" baseline="0" dirty="0" smtClean="0"/>
              <a:t> on “check” to check answer.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the gift box to know how many point there are for this puzzle.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Click on “home” to go back.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2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3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5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7175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5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17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86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13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8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2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7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8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0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5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6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1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37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.xml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26.wmf"/><Relationship Id="rId3" Type="http://schemas.openxmlformats.org/officeDocument/2006/relationships/control" Target="../activeX/activeX2.xml"/><Relationship Id="rId7" Type="http://schemas.openxmlformats.org/officeDocument/2006/relationships/slide" Target="slide15.xml"/><Relationship Id="rId12" Type="http://schemas.openxmlformats.org/officeDocument/2006/relationships/slide" Target="slide19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" Target="slide17.xml"/><Relationship Id="rId11" Type="http://schemas.openxmlformats.org/officeDocument/2006/relationships/slide" Target="slide18.xml"/><Relationship Id="rId5" Type="http://schemas.openxmlformats.org/officeDocument/2006/relationships/notesSlide" Target="../notesSlides/notesSlide12.xml"/><Relationship Id="rId10" Type="http://schemas.openxmlformats.org/officeDocument/2006/relationships/slide" Target="slide20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8.png"/><Relationship Id="rId1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1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14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14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1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1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8.png"/><Relationship Id="rId3" Type="http://schemas.openxmlformats.org/officeDocument/2006/relationships/slide" Target="slide14.xml"/><Relationship Id="rId7" Type="http://schemas.openxmlformats.org/officeDocument/2006/relationships/slide" Target="slide6.xml"/><Relationship Id="rId12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3.xml"/><Relationship Id="rId4" Type="http://schemas.openxmlformats.org/officeDocument/2006/relationships/slide" Target="slide5.xml"/><Relationship Id="rId9" Type="http://schemas.openxmlformats.org/officeDocument/2006/relationships/slide" Target="slide8.xml"/><Relationship Id="rId1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slide" Target="slide14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PERIOD 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999" y="2557557"/>
            <a:ext cx="7200000" cy="32571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80434" y="5828407"/>
            <a:ext cx="90311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Teacher: Bui </a:t>
            </a:r>
            <a:r>
              <a:rPr lang="en-US" sz="32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</a:t>
            </a:r>
            <a:r>
              <a:rPr lang="en-US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Thu </a:t>
            </a:r>
            <a:r>
              <a:rPr lang="en-US" sz="32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Trang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Quang</a:t>
            </a:r>
            <a:r>
              <a:rPr lang="en-US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Trung</a:t>
            </a:r>
            <a:r>
              <a:rPr lang="en-US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Primary School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3700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/>
          <p:cNvCxnSpPr/>
          <p:nvPr/>
        </p:nvCxnSpPr>
        <p:spPr>
          <a:xfrm flipV="1">
            <a:off x="8154085" y="3467110"/>
            <a:ext cx="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54E56B-8929-4FCC-8E2A-FC0B7270C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15" y="1870057"/>
            <a:ext cx="7354685" cy="4924895"/>
          </a:xfrm>
          <a:prstGeom prst="rect">
            <a:avLst/>
          </a:prstGeom>
        </p:spPr>
      </p:pic>
      <p:sp>
        <p:nvSpPr>
          <p:cNvPr id="12" name="Puzzle8">
            <a:extLst>
              <a:ext uri="{FF2B5EF4-FFF2-40B4-BE49-F238E27FC236}">
                <a16:creationId xmlns:a16="http://schemas.microsoft.com/office/drawing/2014/main" xmlns="" id="{0E02CAAA-E56D-495C-A976-2BED0DF1815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17307" y="1430657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Puzzle14">
            <a:extLst>
              <a:ext uri="{FF2B5EF4-FFF2-40B4-BE49-F238E27FC236}">
                <a16:creationId xmlns:a16="http://schemas.microsoft.com/office/drawing/2014/main" xmlns="" id="{D684ECFC-7FB9-4A47-8F86-49D15F1D158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39472" y="2585044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Puzzle20">
            <a:extLst>
              <a:ext uri="{FF2B5EF4-FFF2-40B4-BE49-F238E27FC236}">
                <a16:creationId xmlns:a16="http://schemas.microsoft.com/office/drawing/2014/main" xmlns="" id="{C9C0BB49-511C-49EF-9E99-59064811C7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08428" y="4074449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Puzzle16">
            <a:extLst>
              <a:ext uri="{FF2B5EF4-FFF2-40B4-BE49-F238E27FC236}">
                <a16:creationId xmlns:a16="http://schemas.microsoft.com/office/drawing/2014/main" xmlns="" id="{9485AD0B-5D9F-425F-A273-9703F5277D6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40415" y="259623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Puzzle22">
            <a:extLst>
              <a:ext uri="{FF2B5EF4-FFF2-40B4-BE49-F238E27FC236}">
                <a16:creationId xmlns:a16="http://schemas.microsoft.com/office/drawing/2014/main" xmlns="" id="{D80F7E8D-0365-4193-8EB5-5A4C281803F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25174" y="4074449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Puzzle21">
            <a:extLst>
              <a:ext uri="{FF2B5EF4-FFF2-40B4-BE49-F238E27FC236}">
                <a16:creationId xmlns:a16="http://schemas.microsoft.com/office/drawing/2014/main" xmlns="" id="{5FE7403D-C3B9-41D1-A2D6-7ABF4D14D5F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22812" y="4047677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Puzzle15">
            <a:extLst>
              <a:ext uri="{FF2B5EF4-FFF2-40B4-BE49-F238E27FC236}">
                <a16:creationId xmlns:a16="http://schemas.microsoft.com/office/drawing/2014/main" xmlns="" id="{9BE918A6-C2E7-45B4-8A2B-6D3F4FEB6D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30833" y="3211469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0">
            <a:extLst>
              <a:ext uri="{FF2B5EF4-FFF2-40B4-BE49-F238E27FC236}">
                <a16:creationId xmlns:a16="http://schemas.microsoft.com/office/drawing/2014/main" xmlns="" id="{B1A38B4B-C62E-4D31-8269-9B792C9A31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12980" y="1424733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Puzzle9">
            <a:extLst>
              <a:ext uri="{FF2B5EF4-FFF2-40B4-BE49-F238E27FC236}">
                <a16:creationId xmlns:a16="http://schemas.microsoft.com/office/drawing/2014/main" xmlns="" id="{F7BBA3B0-1888-422E-9318-BC01EDD4BE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11401" y="1388199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xmlns="" id="{34DACF27-9140-4E52-AC41-723156D0ED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19490" y="1388199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23">
            <a:extLst>
              <a:ext uri="{FF2B5EF4-FFF2-40B4-BE49-F238E27FC236}">
                <a16:creationId xmlns:a16="http://schemas.microsoft.com/office/drawing/2014/main" xmlns="" id="{E77971CE-1ED4-4897-82C0-9B678D7E4A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18280" y="4060525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17">
            <a:extLst>
              <a:ext uri="{FF2B5EF4-FFF2-40B4-BE49-F238E27FC236}">
                <a16:creationId xmlns:a16="http://schemas.microsoft.com/office/drawing/2014/main" xmlns="" id="{FB79F002-B239-4E44-B53E-252F3E7AE2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21120" y="3201758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EF69791-FD1F-418D-8292-7877149358A6}"/>
              </a:ext>
            </a:extLst>
          </p:cNvPr>
          <p:cNvGrpSpPr/>
          <p:nvPr/>
        </p:nvGrpSpPr>
        <p:grpSpPr>
          <a:xfrm>
            <a:off x="985610" y="4253123"/>
            <a:ext cx="1318682" cy="1708530"/>
            <a:chOff x="922239" y="3473152"/>
            <a:chExt cx="1914525" cy="2381250"/>
          </a:xfrm>
        </p:grpSpPr>
        <p:pic>
          <p:nvPicPr>
            <p:cNvPr id="1034" name="Picture 10" descr="Download Free png Open Gift Box White PNG Image | Gallery Yopriceville -  High-Quality ... - DLPNG.com">
              <a:extLst>
                <a:ext uri="{FF2B5EF4-FFF2-40B4-BE49-F238E27FC236}">
                  <a16:creationId xmlns:a16="http://schemas.microsoft.com/office/drawing/2014/main" xmlns="" id="{757A433E-91B0-4279-BEFE-AD92BDF1D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39" y="3473152"/>
              <a:ext cx="19145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A0D2290-5774-4227-8CF9-3AB087C90AE6}"/>
                </a:ext>
              </a:extLst>
            </p:cNvPr>
            <p:cNvSpPr/>
            <p:nvPr/>
          </p:nvSpPr>
          <p:spPr>
            <a:xfrm>
              <a:off x="1191435" y="3836194"/>
              <a:ext cx="1334018" cy="12868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25</a:t>
              </a:r>
            </a:p>
          </p:txBody>
        </p:sp>
      </p:grpSp>
      <p:pic>
        <p:nvPicPr>
          <p:cNvPr id="1038" name="Picture 14" descr="gift box Icons PNG - Free PNG and Icons Downloads">
            <a:extLst>
              <a:ext uri="{FF2B5EF4-FFF2-40B4-BE49-F238E27FC236}">
                <a16:creationId xmlns:a16="http://schemas.microsoft.com/office/drawing/2014/main" xmlns="" id="{8A725BE0-745B-4900-85D2-5CE38BCA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7" y="4030997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4" name="Picture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A464A080-B21F-4082-853F-5754141DE2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46" y="275208"/>
            <a:ext cx="1219206" cy="122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3D7DEF2F-9619-428C-BB8A-4AEEBDA5C2E4}"/>
              </a:ext>
            </a:extLst>
          </p:cNvPr>
          <p:cNvSpPr/>
          <p:nvPr/>
        </p:nvSpPr>
        <p:spPr>
          <a:xfrm>
            <a:off x="10650047" y="625155"/>
            <a:ext cx="13498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917307" y="241013"/>
            <a:ext cx="6013073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Stand up, please!</a:t>
            </a:r>
          </a:p>
        </p:txBody>
      </p:sp>
      <p:sp>
        <p:nvSpPr>
          <p:cNvPr id="27" name="CHECK"/>
          <p:cNvSpPr/>
          <p:nvPr/>
        </p:nvSpPr>
        <p:spPr>
          <a:xfrm>
            <a:off x="10398931" y="5607710"/>
            <a:ext cx="1494319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DB6783D-D591-4E85-9CAF-FF592567FC0B}"/>
              </a:ext>
            </a:extLst>
          </p:cNvPr>
          <p:cNvSpPr/>
          <p:nvPr/>
        </p:nvSpPr>
        <p:spPr>
          <a:xfrm>
            <a:off x="518900" y="6278442"/>
            <a:ext cx="21145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or give</a:t>
            </a:r>
          </a:p>
        </p:txBody>
      </p:sp>
    </p:spTree>
    <p:extLst>
      <p:ext uri="{BB962C8B-B14F-4D97-AF65-F5344CB8AC3E}">
        <p14:creationId xmlns:p14="http://schemas.microsoft.com/office/powerpoint/2010/main" val="1979068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CF8B67-5439-4E47-8D03-2380B99EE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xmlns="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281F94-D5F6-4C1B-9F2E-E05C0A5A0F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5633" y="1659988"/>
            <a:ext cx="9888515" cy="336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Track 74">
            <a:hlinkClick r:id="" action="ppaction://media"/>
            <a:extLst>
              <a:ext uri="{FF2B5EF4-FFF2-40B4-BE49-F238E27FC236}">
                <a16:creationId xmlns:a16="http://schemas.microsoft.com/office/drawing/2014/main" xmlns="" id="{522E29A2-24BE-4E63-9D86-38AA826B46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2436" y="223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08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DAF695-3337-48BA-A637-418807C49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xmlns="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CC416A-4184-4EAF-ABFD-D67BBF3F11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9526" y="1671782"/>
            <a:ext cx="8049748" cy="3241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Track 75">
            <a:hlinkClick r:id="" action="ppaction://media"/>
            <a:extLst>
              <a:ext uri="{FF2B5EF4-FFF2-40B4-BE49-F238E27FC236}">
                <a16:creationId xmlns:a16="http://schemas.microsoft.com/office/drawing/2014/main" xmlns="" id="{91AC4820-E15F-45F7-BBD8-BF70B6F3E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0" y="1671782"/>
            <a:ext cx="609600" cy="60960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xmlns="" id="{0E125BC7-B0BB-4CF0-9E64-6456F0887C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05600" y="2971800"/>
            <a:ext cx="457200" cy="4572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xmlns="" id="{9692E896-511C-48E8-995D-C1BF2EC5A37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88312" y="360333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91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7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739B6-CA26-4B8D-8FFF-8776D0217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4" name="Picture 4" descr="Amazon Icon">
            <a:hlinkClick r:id="rId6" action="ppaction://hlinksldjump"/>
            <a:extLst>
              <a:ext uri="{FF2B5EF4-FFF2-40B4-BE49-F238E27FC236}">
                <a16:creationId xmlns:a16="http://schemas.microsoft.com/office/drawing/2014/main" xmlns="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90" y="208950"/>
            <a:ext cx="8156110" cy="6487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Track 76">
            <a:hlinkClick r:id="" action="ppaction://media"/>
            <a:extLst>
              <a:ext uri="{FF2B5EF4-FFF2-40B4-BE49-F238E27FC236}">
                <a16:creationId xmlns:a16="http://schemas.microsoft.com/office/drawing/2014/main" xmlns="" id="{292030CB-5CD8-46F5-9B82-389AE6045E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31328" y="208950"/>
            <a:ext cx="609600" cy="5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23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hlinkClick r:id="" action="ppaction://noaction"/>
            <a:extLst>
              <a:ext uri="{FF2B5EF4-FFF2-40B4-BE49-F238E27FC236}">
                <a16:creationId xmlns:a16="http://schemas.microsoft.com/office/drawing/2014/main" xmlns="" id="{A57C172C-7CE4-4AC6-9687-83169EBFA784}"/>
              </a:ext>
            </a:extLst>
          </p:cNvPr>
          <p:cNvSpPr/>
          <p:nvPr/>
        </p:nvSpPr>
        <p:spPr>
          <a:xfrm>
            <a:off x="69371" y="105794"/>
            <a:ext cx="2523823" cy="2187409"/>
          </a:xfrm>
          <a:custGeom>
            <a:avLst/>
            <a:gdLst>
              <a:gd name="connsiteX0" fmla="*/ 1104314 w 2208628"/>
              <a:gd name="connsiteY0" fmla="*/ 124227 h 2208628"/>
              <a:gd name="connsiteX1" fmla="*/ 996529 w 2208628"/>
              <a:gd name="connsiteY1" fmla="*/ 232012 h 2208628"/>
              <a:gd name="connsiteX2" fmla="*/ 1104314 w 2208628"/>
              <a:gd name="connsiteY2" fmla="*/ 339797 h 2208628"/>
              <a:gd name="connsiteX3" fmla="*/ 1212099 w 2208628"/>
              <a:gd name="connsiteY3" fmla="*/ 232012 h 2208628"/>
              <a:gd name="connsiteX4" fmla="*/ 1104314 w 2208628"/>
              <a:gd name="connsiteY4" fmla="*/ 124227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24227"/>
                </a:moveTo>
                <a:cubicBezTo>
                  <a:pt x="1044786" y="124227"/>
                  <a:pt x="996529" y="172484"/>
                  <a:pt x="996529" y="232012"/>
                </a:cubicBezTo>
                <a:cubicBezTo>
                  <a:pt x="996529" y="291540"/>
                  <a:pt x="1044786" y="339797"/>
                  <a:pt x="1104314" y="339797"/>
                </a:cubicBezTo>
                <a:cubicBezTo>
                  <a:pt x="1163842" y="339797"/>
                  <a:pt x="1212099" y="291540"/>
                  <a:pt x="1212099" y="232012"/>
                </a:cubicBezTo>
                <a:cubicBezTo>
                  <a:pt x="1212099" y="172484"/>
                  <a:pt x="1163842" y="124227"/>
                  <a:pt x="1104314" y="124227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66">
                  <a:alpha val="49804"/>
                </a:srgbClr>
              </a:gs>
              <a:gs pos="100000">
                <a:srgbClr val="FF3399">
                  <a:alpha val="69804"/>
                </a:srgbClr>
              </a:gs>
            </a:gsLst>
            <a:lin ang="0" scaled="0"/>
            <a:tileRect/>
          </a:gradFill>
          <a:ln w="12700" cap="flat" cmpd="sng" algn="ctr">
            <a:gradFill>
              <a:gsLst>
                <a:gs pos="0">
                  <a:srgbClr val="FF0066"/>
                </a:gs>
                <a:gs pos="100000">
                  <a:srgbClr val="FF3399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  <a:scene3d>
            <a:camera prst="orthographicFront"/>
            <a:lightRig rig="chilly" dir="t"/>
          </a:scene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C8CA459-07CE-4314-AC9A-6355450459CA}"/>
              </a:ext>
            </a:extLst>
          </p:cNvPr>
          <p:cNvSpPr txBox="1"/>
          <p:nvPr/>
        </p:nvSpPr>
        <p:spPr>
          <a:xfrm>
            <a:off x="45235" y="658092"/>
            <a:ext cx="2593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</a:t>
            </a:r>
            <a:r>
              <a:rPr kumimoji="0" lang="en-GB" sz="3200" b="1" i="0" u="none" strike="noStrike" kern="1200" cap="none" spc="0" normalizeH="0" baseline="0" noProof="0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wrap-up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E8534D4A-D443-4EAD-A066-57695C8F5F07}"/>
              </a:ext>
            </a:extLst>
          </p:cNvPr>
          <p:cNvSpPr/>
          <p:nvPr/>
        </p:nvSpPr>
        <p:spPr>
          <a:xfrm>
            <a:off x="2969049" y="1199498"/>
            <a:ext cx="7058743" cy="95345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the correct sounds!</a:t>
            </a:r>
          </a:p>
        </p:txBody>
      </p:sp>
      <p:sp>
        <p:nvSpPr>
          <p:cNvPr id="6" name="Flowchart: Delay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040585AC-6348-4D6E-93C9-45D31321FDBE}"/>
              </a:ext>
            </a:extLst>
          </p:cNvPr>
          <p:cNvSpPr>
            <a:spLocks noChangeAspect="1"/>
          </p:cNvSpPr>
          <p:nvPr/>
        </p:nvSpPr>
        <p:spPr>
          <a:xfrm flipH="1">
            <a:off x="8152246" y="2486958"/>
            <a:ext cx="1217054" cy="1371600"/>
          </a:xfrm>
          <a:prstGeom prst="flowChartDelay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C</a:t>
            </a:r>
          </a:p>
        </p:txBody>
      </p:sp>
      <p:sp>
        <p:nvSpPr>
          <p:cNvPr id="7" name="Flowchart: Delay 6">
            <a:hlinkClick r:id="rId7" action="ppaction://hlinksldjump"/>
            <a:extLst>
              <a:ext uri="{FF2B5EF4-FFF2-40B4-BE49-F238E27FC236}">
                <a16:creationId xmlns:a16="http://schemas.microsoft.com/office/drawing/2014/main" xmlns="" id="{8320C6A9-13F6-45BB-94AF-A51F08EE64EA}"/>
              </a:ext>
            </a:extLst>
          </p:cNvPr>
          <p:cNvSpPr>
            <a:spLocks noChangeAspect="1"/>
          </p:cNvSpPr>
          <p:nvPr/>
        </p:nvSpPr>
        <p:spPr>
          <a:xfrm>
            <a:off x="3556482" y="2489824"/>
            <a:ext cx="1217054" cy="1371600"/>
          </a:xfrm>
          <a:prstGeom prst="flowChartDelay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A</a:t>
            </a:r>
          </a:p>
        </p:txBody>
      </p:sp>
      <p:grpSp>
        <p:nvGrpSpPr>
          <p:cNvPr id="8" name="Group 57">
            <a:extLst>
              <a:ext uri="{FF2B5EF4-FFF2-40B4-BE49-F238E27FC236}">
                <a16:creationId xmlns:a16="http://schemas.microsoft.com/office/drawing/2014/main" xmlns="" id="{A0170485-FDB4-4460-B2D6-A026854C71DB}"/>
              </a:ext>
            </a:extLst>
          </p:cNvPr>
          <p:cNvGrpSpPr/>
          <p:nvPr/>
        </p:nvGrpSpPr>
        <p:grpSpPr>
          <a:xfrm>
            <a:off x="5571370" y="2521457"/>
            <a:ext cx="1856073" cy="1371600"/>
            <a:chOff x="1359795" y="2103120"/>
            <a:chExt cx="1856073" cy="1371600"/>
          </a:xfrm>
          <a:solidFill>
            <a:schemeClr val="accent6"/>
          </a:solidFill>
        </p:grpSpPr>
        <p:pic>
          <p:nvPicPr>
            <p:cNvPr id="9" name="Picture 8" descr="ch1.png">
              <a:hlinkClick r:id="rId8" action="ppaction://hlinksldjump"/>
              <a:extLst>
                <a:ext uri="{FF2B5EF4-FFF2-40B4-BE49-F238E27FC236}">
                  <a16:creationId xmlns:a16="http://schemas.microsoft.com/office/drawing/2014/main" xmlns="" id="{65294BE8-30B8-4741-BF46-2DBA84CBC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59795" y="2103120"/>
              <a:ext cx="1856073" cy="1371600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FF1A979-8408-411F-B5B6-2460F351762B}"/>
                </a:ext>
              </a:extLst>
            </p:cNvPr>
            <p:cNvSpPr txBox="1"/>
            <p:nvPr/>
          </p:nvSpPr>
          <p:spPr>
            <a:xfrm>
              <a:off x="2035936" y="2338923"/>
              <a:ext cx="510076" cy="830997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11" name="Flowchart: Delay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9F5C098F-3C17-45FF-B684-99B33B3AA94D}"/>
              </a:ext>
            </a:extLst>
          </p:cNvPr>
          <p:cNvSpPr>
            <a:spLocks noChangeAspect="1"/>
          </p:cNvSpPr>
          <p:nvPr/>
        </p:nvSpPr>
        <p:spPr>
          <a:xfrm flipH="1">
            <a:off x="8122181" y="4309841"/>
            <a:ext cx="1217054" cy="1371600"/>
          </a:xfrm>
          <a:prstGeom prst="flowChartDelay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F</a:t>
            </a:r>
          </a:p>
        </p:txBody>
      </p:sp>
      <p:sp>
        <p:nvSpPr>
          <p:cNvPr id="12" name="Flowchart: Delay 1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036183C-28E8-4512-9550-9E06DF75C811}"/>
              </a:ext>
            </a:extLst>
          </p:cNvPr>
          <p:cNvSpPr>
            <a:spLocks noChangeAspect="1"/>
          </p:cNvSpPr>
          <p:nvPr/>
        </p:nvSpPr>
        <p:spPr>
          <a:xfrm>
            <a:off x="3527718" y="4296517"/>
            <a:ext cx="1217054" cy="1371600"/>
          </a:xfrm>
          <a:prstGeom prst="flowChartDelay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D</a:t>
            </a:r>
          </a:p>
        </p:txBody>
      </p:sp>
      <p:grpSp>
        <p:nvGrpSpPr>
          <p:cNvPr id="13" name="Group 57">
            <a:extLst>
              <a:ext uri="{FF2B5EF4-FFF2-40B4-BE49-F238E27FC236}">
                <a16:creationId xmlns:a16="http://schemas.microsoft.com/office/drawing/2014/main" xmlns="" id="{3863C3C7-AC4F-40FF-BA9F-682AC7BB7837}"/>
              </a:ext>
            </a:extLst>
          </p:cNvPr>
          <p:cNvGrpSpPr/>
          <p:nvPr/>
        </p:nvGrpSpPr>
        <p:grpSpPr>
          <a:xfrm>
            <a:off x="5571369" y="4309841"/>
            <a:ext cx="1856073" cy="1371600"/>
            <a:chOff x="1961682" y="2151080"/>
            <a:chExt cx="1856073" cy="1371600"/>
          </a:xfrm>
          <a:solidFill>
            <a:schemeClr val="accent6"/>
          </a:solidFill>
        </p:grpSpPr>
        <p:pic>
          <p:nvPicPr>
            <p:cNvPr id="14" name="Picture 13" descr="ch1.png">
              <a:hlinkClick r:id="rId12" action="ppaction://hlinksldjump"/>
              <a:extLst>
                <a:ext uri="{FF2B5EF4-FFF2-40B4-BE49-F238E27FC236}">
                  <a16:creationId xmlns:a16="http://schemas.microsoft.com/office/drawing/2014/main" xmlns="" id="{11C5C6B1-FB01-4045-A211-CB224E5C0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61682" y="2151080"/>
              <a:ext cx="1856073" cy="1371600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EF7C76E1-0435-497C-8164-629A7D377B90}"/>
                </a:ext>
              </a:extLst>
            </p:cNvPr>
            <p:cNvSpPr txBox="1"/>
            <p:nvPr/>
          </p:nvSpPr>
          <p:spPr>
            <a:xfrm>
              <a:off x="2658412" y="2338922"/>
              <a:ext cx="479618" cy="830997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8EF66CA-4321-4AA1-AF3C-85624EB35F26}"/>
              </a:ext>
            </a:extLst>
          </p:cNvPr>
          <p:cNvGrpSpPr/>
          <p:nvPr/>
        </p:nvGrpSpPr>
        <p:grpSpPr>
          <a:xfrm>
            <a:off x="786315" y="2844297"/>
            <a:ext cx="1501996" cy="743960"/>
            <a:chOff x="460731" y="-15208"/>
            <a:chExt cx="1501996" cy="7439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38C0378-FBF1-4D7B-A9FD-9069385CF94E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6-Point Star 2">
              <a:extLst>
                <a:ext uri="{FF2B5EF4-FFF2-40B4-BE49-F238E27FC236}">
                  <a16:creationId xmlns:a16="http://schemas.microsoft.com/office/drawing/2014/main" xmlns="" id="{D5BD0B06-252B-49A1-A10E-D81B50CD9D7C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09AD99B-6A19-430B-9050-85189B8F12A1}"/>
              </a:ext>
            </a:extLst>
          </p:cNvPr>
          <p:cNvGrpSpPr/>
          <p:nvPr/>
        </p:nvGrpSpPr>
        <p:grpSpPr>
          <a:xfrm>
            <a:off x="786315" y="4238357"/>
            <a:ext cx="1501996" cy="743960"/>
            <a:chOff x="460731" y="-15208"/>
            <a:chExt cx="1501996" cy="74396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7D5304F-CE2E-4FF6-9B63-3E75E6A603DB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6-Point Star 111">
              <a:extLst>
                <a:ext uri="{FF2B5EF4-FFF2-40B4-BE49-F238E27FC236}">
                  <a16:creationId xmlns:a16="http://schemas.microsoft.com/office/drawing/2014/main" xmlns="" id="{7B01466A-E4B8-4C5F-BA43-68935BF9604A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068" name="TextBox2" r:id="rId2" imgW="731520" imgH="487800"/>
        </mc:Choice>
        <mc:Fallback>
          <p:control name="TextBox2" r:id="rId2" imgW="731520" imgH="487800">
            <p:pic>
              <p:nvPicPr>
                <p:cNvPr id="23" name="TextBox2">
                  <a:extLst>
                    <a:ext uri="{FF2B5EF4-FFF2-40B4-BE49-F238E27FC236}">
                      <a16:creationId xmlns:a16="http://schemas.microsoft.com/office/drawing/2014/main" xmlns="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1555010" y="3121687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69" name="TextBox1" r:id="rId3" imgW="731520" imgH="487800"/>
        </mc:Choice>
        <mc:Fallback>
          <p:control name="TextBox1" r:id="rId3" imgW="731520" imgH="487800">
            <p:pic>
              <p:nvPicPr>
                <p:cNvPr id="24" name="TextBox1">
                  <a:extLst>
                    <a:ext uri="{FF2B5EF4-FFF2-40B4-BE49-F238E27FC236}">
                      <a16:creationId xmlns:a16="http://schemas.microsoft.com/office/drawing/2014/main" xmlns="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572600" y="4511178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021096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xmlns="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St</a:t>
            </a: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xmlns="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Sp</a:t>
            </a:r>
            <a:endParaRPr lang="en-US" sz="4800" b="1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xmlns="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4184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Sk</a:t>
            </a:r>
            <a:endParaRPr lang="en-US" sz="4800" b="1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xmlns="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Sr</a:t>
            </a: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xmlns="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Sc</a:t>
            </a:r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xmlns="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Sh</a:t>
            </a:r>
            <a:endParaRPr lang="en-US" sz="4800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288B695-2B64-4745-80B8-31CDED286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665" y="816425"/>
            <a:ext cx="3792420" cy="3214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AD76FF65-376D-4D4C-A099-D5D542F38B5C}"/>
              </a:ext>
            </a:extLst>
          </p:cNvPr>
          <p:cNvSpPr/>
          <p:nvPr/>
        </p:nvSpPr>
        <p:spPr>
          <a:xfrm>
            <a:off x="3915817" y="4622062"/>
            <a:ext cx="5644529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0BB2B6D-99F0-4204-A88D-FB2764E3D694}"/>
              </a:ext>
            </a:extLst>
          </p:cNvPr>
          <p:cNvSpPr txBox="1"/>
          <p:nvPr/>
        </p:nvSpPr>
        <p:spPr>
          <a:xfrm>
            <a:off x="4748628" y="4897266"/>
            <a:ext cx="442018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eak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</a:rPr>
              <a:t>Vietnamese!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6" name="5-Point Star 57">
            <a:extLst>
              <a:ext uri="{FF2B5EF4-FFF2-40B4-BE49-F238E27FC236}">
                <a16:creationId xmlns:a16="http://schemas.microsoft.com/office/drawing/2014/main" xmlns="" id="{6EB91B8B-491E-4272-93AA-AE4E6590B657}"/>
              </a:ext>
            </a:extLst>
          </p:cNvPr>
          <p:cNvSpPr/>
          <p:nvPr/>
        </p:nvSpPr>
        <p:spPr>
          <a:xfrm>
            <a:off x="3533879" y="4767213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57">
            <a:extLst>
              <a:ext uri="{FF2B5EF4-FFF2-40B4-BE49-F238E27FC236}">
                <a16:creationId xmlns:a16="http://schemas.microsoft.com/office/drawing/2014/main" xmlns="" id="{BA73660C-0751-4F38-8EF3-2F97E6D5F174}"/>
              </a:ext>
            </a:extLst>
          </p:cNvPr>
          <p:cNvSpPr/>
          <p:nvPr/>
        </p:nvSpPr>
        <p:spPr>
          <a:xfrm>
            <a:off x="3528144" y="477211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57">
            <a:extLst>
              <a:ext uri="{FF2B5EF4-FFF2-40B4-BE49-F238E27FC236}">
                <a16:creationId xmlns:a16="http://schemas.microsoft.com/office/drawing/2014/main" xmlns="" id="{879DD104-D006-48F5-8D03-83FBC3DB8ED9}"/>
              </a:ext>
            </a:extLst>
          </p:cNvPr>
          <p:cNvSpPr/>
          <p:nvPr/>
        </p:nvSpPr>
        <p:spPr>
          <a:xfrm>
            <a:off x="3531574" y="477211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57">
            <a:extLst>
              <a:ext uri="{FF2B5EF4-FFF2-40B4-BE49-F238E27FC236}">
                <a16:creationId xmlns:a16="http://schemas.microsoft.com/office/drawing/2014/main" xmlns="" id="{8540BBE1-34CD-4A05-8EBD-42CE79165300}"/>
              </a:ext>
            </a:extLst>
          </p:cNvPr>
          <p:cNvSpPr/>
          <p:nvPr/>
        </p:nvSpPr>
        <p:spPr>
          <a:xfrm>
            <a:off x="3529859" y="477211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57">
            <a:extLst>
              <a:ext uri="{FF2B5EF4-FFF2-40B4-BE49-F238E27FC236}">
                <a16:creationId xmlns:a16="http://schemas.microsoft.com/office/drawing/2014/main" xmlns="" id="{F31CC3CA-B2B1-4352-AFC6-40BD718DCA35}"/>
              </a:ext>
            </a:extLst>
          </p:cNvPr>
          <p:cNvSpPr/>
          <p:nvPr/>
        </p:nvSpPr>
        <p:spPr>
          <a:xfrm>
            <a:off x="3528144" y="477211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1C4A9A3-2396-49EC-A227-596ACB747CF3}"/>
              </a:ext>
            </a:extLst>
          </p:cNvPr>
          <p:cNvGrpSpPr/>
          <p:nvPr/>
        </p:nvGrpSpPr>
        <p:grpSpPr>
          <a:xfrm>
            <a:off x="1616726" y="816425"/>
            <a:ext cx="2188189" cy="2044437"/>
            <a:chOff x="936832" y="2974"/>
            <a:chExt cx="3090318" cy="3090318"/>
          </a:xfrm>
        </p:grpSpPr>
        <p:pic>
          <p:nvPicPr>
            <p:cNvPr id="32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xmlns="" id="{FD859FCC-CC18-41D5-A483-154ABDBA6D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C05CBB48-F986-4479-B47E-3952A75F78A6}"/>
                </a:ext>
              </a:extLst>
            </p:cNvPr>
            <p:cNvSpPr/>
            <p:nvPr/>
          </p:nvSpPr>
          <p:spPr>
            <a:xfrm>
              <a:off x="1812789" y="790896"/>
              <a:ext cx="1338403" cy="13956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10</a:t>
              </a:r>
            </a:p>
          </p:txBody>
        </p:sp>
      </p:grpSp>
      <p:sp>
        <p:nvSpPr>
          <p:cNvPr id="23" name="Flowchart: Delay 22">
            <a:extLst>
              <a:ext uri="{FF2B5EF4-FFF2-40B4-BE49-F238E27FC236}">
                <a16:creationId xmlns:a16="http://schemas.microsoft.com/office/drawing/2014/main" xmlns="" id="{69263FDD-4D6E-4136-A708-212511D1FD1A}"/>
              </a:ext>
            </a:extLst>
          </p:cNvPr>
          <p:cNvSpPr>
            <a:spLocks noChangeAspect="1"/>
          </p:cNvSpPr>
          <p:nvPr/>
        </p:nvSpPr>
        <p:spPr>
          <a:xfrm>
            <a:off x="3626917" y="462206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Sp</a:t>
            </a:r>
            <a:endParaRPr lang="en-US" sz="4800" b="1" dirty="0"/>
          </a:p>
        </p:txBody>
      </p:sp>
      <p:pic>
        <p:nvPicPr>
          <p:cNvPr id="20" name="Picture 2" descr="Free Vector | Home icon pin deal. isolated on white">
            <a:hlinkClick r:id="rId5" action="ppaction://hlinksldjump"/>
            <a:extLst>
              <a:ext uri="{FF2B5EF4-FFF2-40B4-BE49-F238E27FC236}">
                <a16:creationId xmlns:a16="http://schemas.microsoft.com/office/drawing/2014/main" xmlns="" id="{DBD04AA7-E2D4-41CE-AFF6-2F11D8AC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954" y="5848511"/>
            <a:ext cx="885038" cy="885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364473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xmlns="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Sc</a:t>
            </a: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xmlns="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Sp</a:t>
            </a:r>
            <a:endParaRPr lang="en-US" sz="4800" b="1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xmlns="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722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Sk</a:t>
            </a:r>
            <a:endParaRPr lang="en-US" sz="4800" b="1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xmlns="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Sh</a:t>
            </a:r>
            <a:endParaRPr lang="en-US" sz="4800" b="1" dirty="0"/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xmlns="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St</a:t>
            </a:r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xmlns="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C299065-E1F2-4E78-A446-EBF5FCA77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524" y="702811"/>
            <a:ext cx="2980952" cy="3704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086FDF9-6148-4002-A480-EFF502E9CDA8}"/>
              </a:ext>
            </a:extLst>
          </p:cNvPr>
          <p:cNvSpPr/>
          <p:nvPr/>
        </p:nvSpPr>
        <p:spPr>
          <a:xfrm>
            <a:off x="4730833" y="4600332"/>
            <a:ext cx="3750409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55C2913-BCCF-48E1-BF5D-D150188071BB}"/>
              </a:ext>
            </a:extLst>
          </p:cNvPr>
          <p:cNvSpPr txBox="1"/>
          <p:nvPr/>
        </p:nvSpPr>
        <p:spPr>
          <a:xfrm>
            <a:off x="5267864" y="4848538"/>
            <a:ext cx="202331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a</a:t>
            </a:r>
            <a:r>
              <a:rPr lang="en-US" sz="4800" b="1" dirty="0" err="1">
                <a:solidFill>
                  <a:schemeClr val="bg1"/>
                </a:solidFill>
              </a:rPr>
              <a:t>nd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</a:rPr>
              <a:t>up!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20" name="5-Point Star 57">
            <a:extLst>
              <a:ext uri="{FF2B5EF4-FFF2-40B4-BE49-F238E27FC236}">
                <a16:creationId xmlns:a16="http://schemas.microsoft.com/office/drawing/2014/main" xmlns="" id="{2C706F44-4CDA-4F4F-B849-9DDA5075AE5D}"/>
              </a:ext>
            </a:extLst>
          </p:cNvPr>
          <p:cNvSpPr/>
          <p:nvPr/>
        </p:nvSpPr>
        <p:spPr>
          <a:xfrm>
            <a:off x="4038707" y="4686300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57">
            <a:extLst>
              <a:ext uri="{FF2B5EF4-FFF2-40B4-BE49-F238E27FC236}">
                <a16:creationId xmlns:a16="http://schemas.microsoft.com/office/drawing/2014/main" xmlns="" id="{C5F6BBA3-94F7-49F1-B63C-A67DE058473C}"/>
              </a:ext>
            </a:extLst>
          </p:cNvPr>
          <p:cNvSpPr/>
          <p:nvPr/>
        </p:nvSpPr>
        <p:spPr>
          <a:xfrm>
            <a:off x="4026603" y="4688171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57">
            <a:extLst>
              <a:ext uri="{FF2B5EF4-FFF2-40B4-BE49-F238E27FC236}">
                <a16:creationId xmlns:a16="http://schemas.microsoft.com/office/drawing/2014/main" xmlns="" id="{D4FBAFD4-0BF9-42E7-8FF6-02B65D2BF79A}"/>
              </a:ext>
            </a:extLst>
          </p:cNvPr>
          <p:cNvSpPr/>
          <p:nvPr/>
        </p:nvSpPr>
        <p:spPr>
          <a:xfrm>
            <a:off x="4046052" y="4686300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57">
            <a:extLst>
              <a:ext uri="{FF2B5EF4-FFF2-40B4-BE49-F238E27FC236}">
                <a16:creationId xmlns:a16="http://schemas.microsoft.com/office/drawing/2014/main" xmlns="" id="{2D2C4C0C-402F-4FE4-9E07-ED96031F5C3C}"/>
              </a:ext>
            </a:extLst>
          </p:cNvPr>
          <p:cNvSpPr/>
          <p:nvPr/>
        </p:nvSpPr>
        <p:spPr>
          <a:xfrm>
            <a:off x="4026603" y="4686300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57">
            <a:extLst>
              <a:ext uri="{FF2B5EF4-FFF2-40B4-BE49-F238E27FC236}">
                <a16:creationId xmlns:a16="http://schemas.microsoft.com/office/drawing/2014/main" xmlns="" id="{EF81A4F5-0D3D-4893-92E3-40A6754E677B}"/>
              </a:ext>
            </a:extLst>
          </p:cNvPr>
          <p:cNvSpPr/>
          <p:nvPr/>
        </p:nvSpPr>
        <p:spPr>
          <a:xfrm>
            <a:off x="4016151" y="4686300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D5AF6F84-1B6D-483B-B318-81396F5649A5}"/>
              </a:ext>
            </a:extLst>
          </p:cNvPr>
          <p:cNvGrpSpPr/>
          <p:nvPr/>
        </p:nvGrpSpPr>
        <p:grpSpPr>
          <a:xfrm>
            <a:off x="1616726" y="816425"/>
            <a:ext cx="2188189" cy="2044437"/>
            <a:chOff x="936832" y="2974"/>
            <a:chExt cx="3090318" cy="3090318"/>
          </a:xfrm>
        </p:grpSpPr>
        <p:pic>
          <p:nvPicPr>
            <p:cNvPr id="26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xmlns="" id="{19AF5E4F-77AB-4463-B29A-F908DA2B7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FE389951-84F0-4B5A-9DA3-7793455B1E6D}"/>
                </a:ext>
              </a:extLst>
            </p:cNvPr>
            <p:cNvSpPr/>
            <p:nvPr/>
          </p:nvSpPr>
          <p:spPr>
            <a:xfrm>
              <a:off x="1812789" y="790896"/>
              <a:ext cx="1338403" cy="13956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10</a:t>
              </a:r>
            </a:p>
          </p:txBody>
        </p:sp>
      </p:grpSp>
      <p:sp>
        <p:nvSpPr>
          <p:cNvPr id="12" name="Flowchart: Delay 11">
            <a:extLst>
              <a:ext uri="{FF2B5EF4-FFF2-40B4-BE49-F238E27FC236}">
                <a16:creationId xmlns:a16="http://schemas.microsoft.com/office/drawing/2014/main" xmlns="" id="{8C0A7A49-F836-4446-BC9F-97A0DD42A4B8}"/>
              </a:ext>
            </a:extLst>
          </p:cNvPr>
          <p:cNvSpPr>
            <a:spLocks noChangeAspect="1"/>
          </p:cNvSpPr>
          <p:nvPr/>
        </p:nvSpPr>
        <p:spPr>
          <a:xfrm>
            <a:off x="4122306" y="460033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St</a:t>
            </a:r>
          </a:p>
        </p:txBody>
      </p:sp>
      <p:pic>
        <p:nvPicPr>
          <p:cNvPr id="30" name="Picture 2" descr="Free Vector | Home icon pin deal. isolated on white">
            <a:hlinkClick r:id="rId5" action="ppaction://hlinksldjump"/>
            <a:extLst>
              <a:ext uri="{FF2B5EF4-FFF2-40B4-BE49-F238E27FC236}">
                <a16:creationId xmlns:a16="http://schemas.microsoft.com/office/drawing/2014/main" xmlns="" id="{DBD04AA7-E2D4-41CE-AFF6-2F11D8AC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954" y="5848511"/>
            <a:ext cx="885038" cy="885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048666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xmlns="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St</a:t>
            </a:r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xmlns="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Sr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xmlns="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722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Sk</a:t>
            </a:r>
            <a:endParaRPr lang="en-US" sz="4800" b="1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xmlns="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Sc</a:t>
            </a: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xmlns="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Sh</a:t>
            </a:r>
            <a:endParaRPr lang="en-US" sz="4800" b="1" dirty="0"/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xmlns="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Sp</a:t>
            </a:r>
            <a:endParaRPr lang="en-US" sz="4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B2C6EC8-D465-4817-89F1-DF02D2861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068" y="502174"/>
            <a:ext cx="4265863" cy="3787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ACF0967-0ED4-4502-BBEA-1E848019CF90}"/>
              </a:ext>
            </a:extLst>
          </p:cNvPr>
          <p:cNvSpPr/>
          <p:nvPr/>
        </p:nvSpPr>
        <p:spPr>
          <a:xfrm>
            <a:off x="4220795" y="4626965"/>
            <a:ext cx="4105787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1C7E6F-515C-4F39-9960-F433708A72F8}"/>
              </a:ext>
            </a:extLst>
          </p:cNvPr>
          <p:cNvSpPr txBox="1"/>
          <p:nvPr/>
        </p:nvSpPr>
        <p:spPr>
          <a:xfrm>
            <a:off x="4829322" y="4897266"/>
            <a:ext cx="3284874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eak</a:t>
            </a:r>
            <a:r>
              <a:rPr lang="en-US" sz="4800" b="1" dirty="0">
                <a:solidFill>
                  <a:schemeClr val="bg1"/>
                </a:solidFill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</a:rPr>
              <a:t>English!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8" name="5-Point Star 57">
            <a:extLst>
              <a:ext uri="{FF2B5EF4-FFF2-40B4-BE49-F238E27FC236}">
                <a16:creationId xmlns:a16="http://schemas.microsoft.com/office/drawing/2014/main" xmlns="" id="{F299A6C2-C939-48B1-87E7-A2B1E84E2AA7}"/>
              </a:ext>
            </a:extLst>
          </p:cNvPr>
          <p:cNvSpPr/>
          <p:nvPr/>
        </p:nvSpPr>
        <p:spPr>
          <a:xfrm>
            <a:off x="3541939" y="464696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57">
            <a:extLst>
              <a:ext uri="{FF2B5EF4-FFF2-40B4-BE49-F238E27FC236}">
                <a16:creationId xmlns:a16="http://schemas.microsoft.com/office/drawing/2014/main" xmlns="" id="{0C4BC623-28AA-4F26-90AA-986896943D6C}"/>
              </a:ext>
            </a:extLst>
          </p:cNvPr>
          <p:cNvSpPr/>
          <p:nvPr/>
        </p:nvSpPr>
        <p:spPr>
          <a:xfrm>
            <a:off x="3541939" y="466696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57">
            <a:extLst>
              <a:ext uri="{FF2B5EF4-FFF2-40B4-BE49-F238E27FC236}">
                <a16:creationId xmlns:a16="http://schemas.microsoft.com/office/drawing/2014/main" xmlns="" id="{96BDB46D-DE24-4C73-91AB-06A8DC1E522A}"/>
              </a:ext>
            </a:extLst>
          </p:cNvPr>
          <p:cNvSpPr/>
          <p:nvPr/>
        </p:nvSpPr>
        <p:spPr>
          <a:xfrm>
            <a:off x="3534758" y="466696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57">
            <a:extLst>
              <a:ext uri="{FF2B5EF4-FFF2-40B4-BE49-F238E27FC236}">
                <a16:creationId xmlns:a16="http://schemas.microsoft.com/office/drawing/2014/main" xmlns="" id="{3C58C2DE-91E9-490E-972C-F58DA07E4FB8}"/>
              </a:ext>
            </a:extLst>
          </p:cNvPr>
          <p:cNvSpPr/>
          <p:nvPr/>
        </p:nvSpPr>
        <p:spPr>
          <a:xfrm>
            <a:off x="3553828" y="464242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57">
            <a:extLst>
              <a:ext uri="{FF2B5EF4-FFF2-40B4-BE49-F238E27FC236}">
                <a16:creationId xmlns:a16="http://schemas.microsoft.com/office/drawing/2014/main" xmlns="" id="{6D59D176-3224-424F-9B66-E5215F075A3F}"/>
              </a:ext>
            </a:extLst>
          </p:cNvPr>
          <p:cNvSpPr/>
          <p:nvPr/>
        </p:nvSpPr>
        <p:spPr>
          <a:xfrm>
            <a:off x="3562223" y="464696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ABB743E-CF7C-4122-9719-4F6463B65C73}"/>
              </a:ext>
            </a:extLst>
          </p:cNvPr>
          <p:cNvGrpSpPr/>
          <p:nvPr/>
        </p:nvGrpSpPr>
        <p:grpSpPr>
          <a:xfrm>
            <a:off x="1616726" y="816425"/>
            <a:ext cx="2188189" cy="2044437"/>
            <a:chOff x="936832" y="2974"/>
            <a:chExt cx="3090318" cy="3090318"/>
          </a:xfrm>
        </p:grpSpPr>
        <p:pic>
          <p:nvPicPr>
            <p:cNvPr id="25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xmlns="" id="{3656AF03-5CE8-4368-A1E5-0D0FC6DD19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2F4EE317-44A8-4FF6-A40A-F6D0C2B6EE7D}"/>
                </a:ext>
              </a:extLst>
            </p:cNvPr>
            <p:cNvSpPr/>
            <p:nvPr/>
          </p:nvSpPr>
          <p:spPr>
            <a:xfrm>
              <a:off x="1812789" y="790896"/>
              <a:ext cx="1338403" cy="13956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10</a:t>
              </a:r>
            </a:p>
          </p:txBody>
        </p:sp>
      </p:grpSp>
      <p:sp>
        <p:nvSpPr>
          <p:cNvPr id="15" name="Flowchart: Delay 14">
            <a:extLst>
              <a:ext uri="{FF2B5EF4-FFF2-40B4-BE49-F238E27FC236}">
                <a16:creationId xmlns:a16="http://schemas.microsoft.com/office/drawing/2014/main" xmlns="" id="{6CD7617A-6AAB-49E6-A0C8-E67144FB23F6}"/>
              </a:ext>
            </a:extLst>
          </p:cNvPr>
          <p:cNvSpPr>
            <a:spLocks noChangeAspect="1"/>
          </p:cNvSpPr>
          <p:nvPr/>
        </p:nvSpPr>
        <p:spPr>
          <a:xfrm>
            <a:off x="3668416" y="4614879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Sp</a:t>
            </a:r>
            <a:endParaRPr lang="en-US" sz="4800" b="1" dirty="0"/>
          </a:p>
        </p:txBody>
      </p:sp>
      <p:pic>
        <p:nvPicPr>
          <p:cNvPr id="29" name="Picture 2" descr="Free Vector | Home icon pin deal. isolated on white">
            <a:hlinkClick r:id="rId5" action="ppaction://hlinksldjump"/>
            <a:extLst>
              <a:ext uri="{FF2B5EF4-FFF2-40B4-BE49-F238E27FC236}">
                <a16:creationId xmlns:a16="http://schemas.microsoft.com/office/drawing/2014/main" xmlns="" id="{DBD04AA7-E2D4-41CE-AFF6-2F11D8AC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954" y="5848511"/>
            <a:ext cx="885038" cy="885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461665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xmlns="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t</a:t>
            </a:r>
            <a:endParaRPr lang="en-US" sz="4800" b="1" dirty="0"/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xmlns="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p</a:t>
            </a:r>
            <a:endParaRPr lang="en-US" sz="4800" b="1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xmlns="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4184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k</a:t>
            </a:r>
            <a:endParaRPr lang="en-US" sz="4800" b="1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xmlns="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r</a:t>
            </a:r>
            <a:endParaRPr lang="en-US" sz="4800" b="1" dirty="0"/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xmlns="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c</a:t>
            </a:r>
            <a:endParaRPr lang="en-US" sz="4800" b="1" dirty="0"/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xmlns="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h</a:t>
            </a:r>
            <a:endParaRPr lang="en-US" sz="4800" b="1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AD76FF65-376D-4D4C-A099-D5D542F38B5C}"/>
              </a:ext>
            </a:extLst>
          </p:cNvPr>
          <p:cNvSpPr/>
          <p:nvPr/>
        </p:nvSpPr>
        <p:spPr>
          <a:xfrm>
            <a:off x="4974972" y="4580604"/>
            <a:ext cx="5384223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0BB2B6D-99F0-4204-A88D-FB2764E3D694}"/>
              </a:ext>
            </a:extLst>
          </p:cNvPr>
          <p:cNvSpPr txBox="1"/>
          <p:nvPr/>
        </p:nvSpPr>
        <p:spPr>
          <a:xfrm>
            <a:off x="5893374" y="4997839"/>
            <a:ext cx="446949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eak</a:t>
            </a:r>
            <a:r>
              <a:rPr lang="en-US" sz="4000" b="1" dirty="0">
                <a:solidFill>
                  <a:schemeClr val="bg1"/>
                </a:solidFill>
              </a:rPr>
              <a:t> Vietnamese? </a:t>
            </a:r>
          </a:p>
        </p:txBody>
      </p:sp>
      <p:sp>
        <p:nvSpPr>
          <p:cNvPr id="26" name="5-Point Star 57">
            <a:extLst>
              <a:ext uri="{FF2B5EF4-FFF2-40B4-BE49-F238E27FC236}">
                <a16:creationId xmlns:a16="http://schemas.microsoft.com/office/drawing/2014/main" xmlns="" id="{6EB91B8B-491E-4272-93AA-AE4E6590B657}"/>
              </a:ext>
            </a:extLst>
          </p:cNvPr>
          <p:cNvSpPr/>
          <p:nvPr/>
        </p:nvSpPr>
        <p:spPr>
          <a:xfrm>
            <a:off x="4493022" y="4709033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57">
            <a:extLst>
              <a:ext uri="{FF2B5EF4-FFF2-40B4-BE49-F238E27FC236}">
                <a16:creationId xmlns:a16="http://schemas.microsoft.com/office/drawing/2014/main" xmlns="" id="{BA73660C-0751-4F38-8EF3-2F97E6D5F174}"/>
              </a:ext>
            </a:extLst>
          </p:cNvPr>
          <p:cNvSpPr/>
          <p:nvPr/>
        </p:nvSpPr>
        <p:spPr>
          <a:xfrm>
            <a:off x="4450681" y="472551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57">
            <a:extLst>
              <a:ext uri="{FF2B5EF4-FFF2-40B4-BE49-F238E27FC236}">
                <a16:creationId xmlns:a16="http://schemas.microsoft.com/office/drawing/2014/main" xmlns="" id="{879DD104-D006-48F5-8D03-83FBC3DB8ED9}"/>
              </a:ext>
            </a:extLst>
          </p:cNvPr>
          <p:cNvSpPr/>
          <p:nvPr/>
        </p:nvSpPr>
        <p:spPr>
          <a:xfrm>
            <a:off x="4519736" y="462442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57">
            <a:extLst>
              <a:ext uri="{FF2B5EF4-FFF2-40B4-BE49-F238E27FC236}">
                <a16:creationId xmlns:a16="http://schemas.microsoft.com/office/drawing/2014/main" xmlns="" id="{8540BBE1-34CD-4A05-8EBD-42CE79165300}"/>
              </a:ext>
            </a:extLst>
          </p:cNvPr>
          <p:cNvSpPr/>
          <p:nvPr/>
        </p:nvSpPr>
        <p:spPr>
          <a:xfrm>
            <a:off x="4634352" y="4669878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57">
            <a:extLst>
              <a:ext uri="{FF2B5EF4-FFF2-40B4-BE49-F238E27FC236}">
                <a16:creationId xmlns:a16="http://schemas.microsoft.com/office/drawing/2014/main" xmlns="" id="{F31CC3CA-B2B1-4352-AFC6-40BD718DCA35}"/>
              </a:ext>
            </a:extLst>
          </p:cNvPr>
          <p:cNvSpPr/>
          <p:nvPr/>
        </p:nvSpPr>
        <p:spPr>
          <a:xfrm>
            <a:off x="4700810" y="469959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D30ED1-C137-4804-A524-7DAA52E1140B}"/>
              </a:ext>
            </a:extLst>
          </p:cNvPr>
          <p:cNvSpPr/>
          <p:nvPr/>
        </p:nvSpPr>
        <p:spPr>
          <a:xfrm>
            <a:off x="1217054" y="4580604"/>
            <a:ext cx="3476918" cy="140571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AF187BE-369F-4D0C-948B-3BF25794E90D}"/>
              </a:ext>
            </a:extLst>
          </p:cNvPr>
          <p:cNvSpPr txBox="1"/>
          <p:nvPr/>
        </p:nvSpPr>
        <p:spPr>
          <a:xfrm>
            <a:off x="2071724" y="4933413"/>
            <a:ext cx="164820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May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64B656-DCEA-46D4-8B57-0409DD7FB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88" y="713702"/>
            <a:ext cx="5384223" cy="336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E116C97-D8EC-438D-829A-A8E5DF269C1F}"/>
              </a:ext>
            </a:extLst>
          </p:cNvPr>
          <p:cNvGrpSpPr/>
          <p:nvPr/>
        </p:nvGrpSpPr>
        <p:grpSpPr>
          <a:xfrm>
            <a:off x="1365500" y="655717"/>
            <a:ext cx="2188189" cy="2044437"/>
            <a:chOff x="936832" y="2974"/>
            <a:chExt cx="3090318" cy="3090318"/>
          </a:xfrm>
        </p:grpSpPr>
        <p:pic>
          <p:nvPicPr>
            <p:cNvPr id="31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xmlns="" id="{D63F5D6D-DCA5-4C8A-B6A9-2ACE50E57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BDE87C0C-47D2-4901-8638-61049B3DA284}"/>
                </a:ext>
              </a:extLst>
            </p:cNvPr>
            <p:cNvSpPr/>
            <p:nvPr/>
          </p:nvSpPr>
          <p:spPr>
            <a:xfrm>
              <a:off x="2008142" y="790896"/>
              <a:ext cx="9476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20</a:t>
              </a:r>
            </a:p>
          </p:txBody>
        </p:sp>
      </p:grpSp>
      <p:sp>
        <p:nvSpPr>
          <p:cNvPr id="23" name="Flowchart: Delay 22">
            <a:extLst>
              <a:ext uri="{FF2B5EF4-FFF2-40B4-BE49-F238E27FC236}">
                <a16:creationId xmlns:a16="http://schemas.microsoft.com/office/drawing/2014/main" xmlns="" id="{69263FDD-4D6E-4136-A708-212511D1FD1A}"/>
              </a:ext>
            </a:extLst>
          </p:cNvPr>
          <p:cNvSpPr>
            <a:spLocks noChangeAspect="1"/>
          </p:cNvSpPr>
          <p:nvPr/>
        </p:nvSpPr>
        <p:spPr>
          <a:xfrm>
            <a:off x="4679992" y="4617327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p</a:t>
            </a:r>
            <a:endParaRPr lang="en-US" sz="4800" b="1" dirty="0"/>
          </a:p>
        </p:txBody>
      </p:sp>
      <p:pic>
        <p:nvPicPr>
          <p:cNvPr id="35" name="Picture 2" descr="Free Vector | Home icon pin deal. isolated on white">
            <a:hlinkClick r:id="rId5" action="ppaction://hlinksldjump"/>
            <a:extLst>
              <a:ext uri="{FF2B5EF4-FFF2-40B4-BE49-F238E27FC236}">
                <a16:creationId xmlns:a16="http://schemas.microsoft.com/office/drawing/2014/main" xmlns="" id="{DBD04AA7-E2D4-41CE-AFF6-2F11D8AC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954" y="5848511"/>
            <a:ext cx="885038" cy="885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6937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xmlns="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c</a:t>
            </a:r>
            <a:endParaRPr lang="en-US" sz="4800" b="1" dirty="0"/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xmlns="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p</a:t>
            </a:r>
            <a:endParaRPr lang="en-US" sz="4800" b="1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xmlns="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722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k</a:t>
            </a:r>
            <a:endParaRPr lang="en-US" sz="4800" b="1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xmlns="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h</a:t>
            </a:r>
            <a:endParaRPr lang="en-US" sz="4800" b="1" dirty="0"/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xmlns="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t</a:t>
            </a:r>
            <a:endParaRPr lang="en-US" sz="4800" b="1" dirty="0"/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xmlns="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r</a:t>
            </a:r>
            <a:endParaRPr lang="en-US" sz="4800" b="1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7086FDF9-6148-4002-A480-EFF502E9CDA8}"/>
              </a:ext>
            </a:extLst>
          </p:cNvPr>
          <p:cNvSpPr/>
          <p:nvPr/>
        </p:nvSpPr>
        <p:spPr>
          <a:xfrm>
            <a:off x="6601197" y="4578236"/>
            <a:ext cx="3750409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55C2913-BCCF-48E1-BF5D-D150188071BB}"/>
              </a:ext>
            </a:extLst>
          </p:cNvPr>
          <p:cNvSpPr txBox="1"/>
          <p:nvPr/>
        </p:nvSpPr>
        <p:spPr>
          <a:xfrm>
            <a:off x="7204966" y="4724941"/>
            <a:ext cx="2276585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a</a:t>
            </a:r>
            <a:r>
              <a:rPr lang="en-US" sz="4800" b="1" dirty="0" err="1">
                <a:solidFill>
                  <a:schemeClr val="bg1"/>
                </a:solidFill>
              </a:rPr>
              <a:t>nd</a:t>
            </a:r>
            <a:r>
              <a:rPr lang="en-US" sz="4800" b="1" dirty="0">
                <a:solidFill>
                  <a:schemeClr val="bg1"/>
                </a:solidFill>
              </a:rPr>
              <a:t> up?</a:t>
            </a:r>
          </a:p>
        </p:txBody>
      </p:sp>
      <p:sp>
        <p:nvSpPr>
          <p:cNvPr id="20" name="5-Point Star 57">
            <a:extLst>
              <a:ext uri="{FF2B5EF4-FFF2-40B4-BE49-F238E27FC236}">
                <a16:creationId xmlns:a16="http://schemas.microsoft.com/office/drawing/2014/main" xmlns="" id="{2C706F44-4CDA-4F4F-B849-9DDA5075AE5D}"/>
              </a:ext>
            </a:extLst>
          </p:cNvPr>
          <p:cNvSpPr/>
          <p:nvPr/>
        </p:nvSpPr>
        <p:spPr>
          <a:xfrm>
            <a:off x="6000413" y="4700004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57">
            <a:extLst>
              <a:ext uri="{FF2B5EF4-FFF2-40B4-BE49-F238E27FC236}">
                <a16:creationId xmlns:a16="http://schemas.microsoft.com/office/drawing/2014/main" xmlns="" id="{C5F6BBA3-94F7-49F1-B63C-A67DE058473C}"/>
              </a:ext>
            </a:extLst>
          </p:cNvPr>
          <p:cNvSpPr/>
          <p:nvPr/>
        </p:nvSpPr>
        <p:spPr>
          <a:xfrm>
            <a:off x="5988309" y="4701875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57">
            <a:extLst>
              <a:ext uri="{FF2B5EF4-FFF2-40B4-BE49-F238E27FC236}">
                <a16:creationId xmlns:a16="http://schemas.microsoft.com/office/drawing/2014/main" xmlns="" id="{D4FBAFD4-0BF9-42E7-8FF6-02B65D2BF79A}"/>
              </a:ext>
            </a:extLst>
          </p:cNvPr>
          <p:cNvSpPr/>
          <p:nvPr/>
        </p:nvSpPr>
        <p:spPr>
          <a:xfrm>
            <a:off x="6007758" y="4700004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57">
            <a:extLst>
              <a:ext uri="{FF2B5EF4-FFF2-40B4-BE49-F238E27FC236}">
                <a16:creationId xmlns:a16="http://schemas.microsoft.com/office/drawing/2014/main" xmlns="" id="{2D2C4C0C-402F-4FE4-9E07-ED96031F5C3C}"/>
              </a:ext>
            </a:extLst>
          </p:cNvPr>
          <p:cNvSpPr/>
          <p:nvPr/>
        </p:nvSpPr>
        <p:spPr>
          <a:xfrm>
            <a:off x="5988309" y="4700004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57">
            <a:extLst>
              <a:ext uri="{FF2B5EF4-FFF2-40B4-BE49-F238E27FC236}">
                <a16:creationId xmlns:a16="http://schemas.microsoft.com/office/drawing/2014/main" xmlns="" id="{EF81A4F5-0D3D-4893-92E3-40A6754E677B}"/>
              </a:ext>
            </a:extLst>
          </p:cNvPr>
          <p:cNvSpPr/>
          <p:nvPr/>
        </p:nvSpPr>
        <p:spPr>
          <a:xfrm>
            <a:off x="5977857" y="4700004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828319-6B13-4A92-9879-3896EBD42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861" y="678913"/>
            <a:ext cx="4058277" cy="38828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2F10C69-68A8-4768-8199-156457DFD9B6}"/>
              </a:ext>
            </a:extLst>
          </p:cNvPr>
          <p:cNvSpPr/>
          <p:nvPr/>
        </p:nvSpPr>
        <p:spPr>
          <a:xfrm>
            <a:off x="2576945" y="4578236"/>
            <a:ext cx="3400912" cy="13716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9DD6928-0B08-4723-9D49-FCBAEE7985C4}"/>
              </a:ext>
            </a:extLst>
          </p:cNvPr>
          <p:cNvSpPr txBox="1"/>
          <p:nvPr/>
        </p:nvSpPr>
        <p:spPr>
          <a:xfrm>
            <a:off x="4066861" y="4804674"/>
            <a:ext cx="164820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May I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C5CC79D-4D70-49A9-A6D0-CDD82CFEBADC}"/>
              </a:ext>
            </a:extLst>
          </p:cNvPr>
          <p:cNvGrpSpPr/>
          <p:nvPr/>
        </p:nvGrpSpPr>
        <p:grpSpPr>
          <a:xfrm>
            <a:off x="1616726" y="816425"/>
            <a:ext cx="2188189" cy="2044437"/>
            <a:chOff x="936832" y="2974"/>
            <a:chExt cx="3090318" cy="3090318"/>
          </a:xfrm>
        </p:grpSpPr>
        <p:pic>
          <p:nvPicPr>
            <p:cNvPr id="27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xmlns="" id="{3BF9BC44-7AF1-4C42-83FD-588D524AB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572D5F7-B27A-4D49-80AC-29AA71FD3903}"/>
                </a:ext>
              </a:extLst>
            </p:cNvPr>
            <p:cNvSpPr/>
            <p:nvPr/>
          </p:nvSpPr>
          <p:spPr>
            <a:xfrm>
              <a:off x="2008142" y="790896"/>
              <a:ext cx="9476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20</a:t>
              </a:r>
            </a:p>
          </p:txBody>
        </p:sp>
      </p:grpSp>
      <p:sp>
        <p:nvSpPr>
          <p:cNvPr id="12" name="Flowchart: Delay 11">
            <a:extLst>
              <a:ext uri="{FF2B5EF4-FFF2-40B4-BE49-F238E27FC236}">
                <a16:creationId xmlns:a16="http://schemas.microsoft.com/office/drawing/2014/main" xmlns="" id="{8C0A7A49-F836-4446-BC9F-97A0DD42A4B8}"/>
              </a:ext>
            </a:extLst>
          </p:cNvPr>
          <p:cNvSpPr>
            <a:spLocks noChangeAspect="1"/>
          </p:cNvSpPr>
          <p:nvPr/>
        </p:nvSpPr>
        <p:spPr>
          <a:xfrm>
            <a:off x="5987912" y="457823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t</a:t>
            </a:r>
            <a:endParaRPr lang="en-US" sz="4800" b="1" dirty="0"/>
          </a:p>
        </p:txBody>
      </p:sp>
      <p:pic>
        <p:nvPicPr>
          <p:cNvPr id="31" name="Picture 2" descr="Free Vector | Home icon pin deal. isolated on white">
            <a:hlinkClick r:id="rId5" action="ppaction://hlinksldjump"/>
            <a:extLst>
              <a:ext uri="{FF2B5EF4-FFF2-40B4-BE49-F238E27FC236}">
                <a16:creationId xmlns:a16="http://schemas.microsoft.com/office/drawing/2014/main" xmlns="" id="{DBD04AA7-E2D4-41CE-AFF6-2F11D8AC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954" y="5848511"/>
            <a:ext cx="885038" cy="885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8658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44F513E4-B66C-42DC-9A81-E656179CFDFC}"/>
              </a:ext>
            </a:extLst>
          </p:cNvPr>
          <p:cNvSpPr/>
          <p:nvPr/>
        </p:nvSpPr>
        <p:spPr>
          <a:xfrm>
            <a:off x="178885" y="167305"/>
            <a:ext cx="2462759" cy="2390670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DF98BF-6F95-438D-9DFC-2E9056C7249F}"/>
              </a:ext>
            </a:extLst>
          </p:cNvPr>
          <p:cNvSpPr txBox="1"/>
          <p:nvPr/>
        </p:nvSpPr>
        <p:spPr>
          <a:xfrm>
            <a:off x="310262" y="873273"/>
            <a:ext cx="2126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Warm up &amp; Review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8B1E35-D2CF-4358-A415-14CA071706AB}"/>
              </a:ext>
            </a:extLst>
          </p:cNvPr>
          <p:cNvSpPr txBox="1"/>
          <p:nvPr/>
        </p:nvSpPr>
        <p:spPr>
          <a:xfrm>
            <a:off x="2517315" y="615931"/>
            <a:ext cx="7667554" cy="2246769"/>
          </a:xfrm>
          <a:prstGeom prst="rect">
            <a:avLst/>
          </a:prstGeom>
          <a:noFill/>
          <a:ln>
            <a:solidFill>
              <a:srgbClr val="9B57A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000" dirty="0" smtClean="0">
                <a:solidFill>
                  <a:srgbClr val="00B0F0"/>
                </a:solidFill>
                <a:latin typeface="Gill Sans MT Ext Condensed Bold" panose="020B0902020104020203" pitchFamily="34" charset="0"/>
              </a:rPr>
              <a:t>J</a:t>
            </a:r>
            <a:r>
              <a:rPr lang="en-US" altLang="zh-CN" sz="7000" dirty="0" smtClean="0">
                <a:solidFill>
                  <a:srgbClr val="FF0000"/>
                </a:solidFill>
                <a:latin typeface="Gill Sans MT Ext Condensed Bold" panose="020B0902020104020203" pitchFamily="34" charset="0"/>
              </a:rPr>
              <a:t>i</a:t>
            </a:r>
            <a:r>
              <a:rPr lang="en-US" altLang="zh-CN" sz="7000" dirty="0" smtClean="0">
                <a:solidFill>
                  <a:srgbClr val="92D050"/>
                </a:solidFill>
                <a:latin typeface="Gill Sans MT Ext Condensed Bold" panose="020B0902020104020203" pitchFamily="34" charset="0"/>
              </a:rPr>
              <a:t>g</a:t>
            </a:r>
            <a:r>
              <a:rPr lang="en-US" altLang="zh-CN" sz="7000" dirty="0" smtClean="0">
                <a:solidFill>
                  <a:srgbClr val="FFFF00"/>
                </a:solidFill>
                <a:latin typeface="Gill Sans MT Ext Condensed Bold" panose="020B0902020104020203" pitchFamily="34" charset="0"/>
              </a:rPr>
              <a:t>s</a:t>
            </a:r>
            <a:r>
              <a:rPr lang="en-US" altLang="zh-CN" sz="7000" dirty="0" smtClean="0">
                <a:solidFill>
                  <a:srgbClr val="FFC000"/>
                </a:solidFill>
                <a:latin typeface="Gill Sans MT Ext Condensed Bold" panose="020B0902020104020203" pitchFamily="34" charset="0"/>
              </a:rPr>
              <a:t>a</a:t>
            </a:r>
            <a:r>
              <a:rPr lang="en-US" altLang="zh-CN" sz="7000" dirty="0" smtClean="0">
                <a:solidFill>
                  <a:schemeClr val="bg1">
                    <a:lumMod val="75000"/>
                  </a:schemeClr>
                </a:solidFill>
                <a:latin typeface="Gill Sans MT Ext Condensed Bold" panose="020B0902020104020203" pitchFamily="34" charset="0"/>
              </a:rPr>
              <a:t>w</a:t>
            </a:r>
            <a:r>
              <a:rPr lang="en-US" altLang="zh-CN" sz="7000" dirty="0" smtClean="0">
                <a:solidFill>
                  <a:srgbClr val="0070C0"/>
                </a:solidFill>
                <a:latin typeface="Gill Sans MT Ext Condensed Bold" panose="020B0902020104020203" pitchFamily="34" charset="0"/>
              </a:rPr>
              <a:t> </a:t>
            </a:r>
            <a:r>
              <a:rPr lang="en-US" altLang="zh-CN" sz="7000" dirty="0" smtClean="0">
                <a:solidFill>
                  <a:srgbClr val="00B0F0"/>
                </a:solidFill>
                <a:latin typeface="Gill Sans MT Ext Condensed Bold" panose="020B0902020104020203" pitchFamily="34" charset="0"/>
              </a:rPr>
              <a:t>P</a:t>
            </a:r>
            <a:r>
              <a:rPr lang="en-US" altLang="zh-CN" sz="7000" dirty="0" smtClean="0">
                <a:solidFill>
                  <a:srgbClr val="FF0000"/>
                </a:solidFill>
                <a:latin typeface="Gill Sans MT Ext Condensed Bold" panose="020B0902020104020203" pitchFamily="34" charset="0"/>
              </a:rPr>
              <a:t>u</a:t>
            </a:r>
            <a:r>
              <a:rPr lang="en-US" altLang="zh-CN" sz="7000" dirty="0" smtClean="0">
                <a:solidFill>
                  <a:srgbClr val="92D050"/>
                </a:solidFill>
                <a:latin typeface="Gill Sans MT Ext Condensed Bold" panose="020B0902020104020203" pitchFamily="34" charset="0"/>
              </a:rPr>
              <a:t>z</a:t>
            </a:r>
            <a:r>
              <a:rPr lang="en-US" altLang="zh-CN" sz="7000" dirty="0" smtClean="0">
                <a:solidFill>
                  <a:srgbClr val="FFFF00"/>
                </a:solidFill>
                <a:latin typeface="Gill Sans MT Ext Condensed Bold" panose="020B0902020104020203" pitchFamily="34" charset="0"/>
              </a:rPr>
              <a:t>z</a:t>
            </a:r>
            <a:r>
              <a:rPr lang="en-US" altLang="zh-CN" sz="7000" dirty="0" smtClean="0">
                <a:solidFill>
                  <a:srgbClr val="FFC000"/>
                </a:solidFill>
                <a:latin typeface="Gill Sans MT Ext Condensed Bold" panose="020B0902020104020203" pitchFamily="34" charset="0"/>
              </a:rPr>
              <a:t>l</a:t>
            </a:r>
            <a:r>
              <a:rPr lang="en-US" altLang="zh-CN" sz="7000" dirty="0" smtClean="0">
                <a:solidFill>
                  <a:schemeClr val="bg1">
                    <a:lumMod val="75000"/>
                  </a:schemeClr>
                </a:solidFill>
                <a:latin typeface="Gill Sans MT Ext Condensed Bold" panose="020B0902020104020203" pitchFamily="34" charset="0"/>
              </a:rPr>
              <a:t>e</a:t>
            </a:r>
            <a:endParaRPr lang="en-US" altLang="zh-CN" sz="7000" dirty="0">
              <a:solidFill>
                <a:schemeClr val="bg1">
                  <a:lumMod val="75000"/>
                </a:schemeClr>
              </a:solidFill>
              <a:latin typeface="Gill Sans MT Ext Condensed Bold" panose="020B0902020104020203" pitchFamily="34" charset="0"/>
            </a:endParaRPr>
          </a:p>
          <a:p>
            <a:pPr algn="ctr"/>
            <a:r>
              <a:rPr lang="en-US" altLang="zh-CN" sz="7000" dirty="0">
                <a:solidFill>
                  <a:srgbClr val="FF0000"/>
                </a:solidFill>
                <a:latin typeface="Gill Sans MT Ext Condensed Bold" panose="020B0902020104020203" pitchFamily="34" charset="0"/>
              </a:rPr>
              <a:t>G</a:t>
            </a:r>
            <a:r>
              <a:rPr lang="en-US" altLang="zh-CN" sz="7000" dirty="0">
                <a:solidFill>
                  <a:srgbClr val="FFFF00"/>
                </a:solidFill>
                <a:latin typeface="Gill Sans MT Ext Condensed Bold" panose="020B0902020104020203" pitchFamily="34" charset="0"/>
              </a:rPr>
              <a:t>U</a:t>
            </a:r>
            <a:r>
              <a:rPr lang="en-US" altLang="zh-CN" sz="7000" dirty="0">
                <a:solidFill>
                  <a:srgbClr val="00B050"/>
                </a:solidFill>
                <a:latin typeface="Gill Sans MT Ext Condensed Bold" panose="020B0902020104020203" pitchFamily="34" charset="0"/>
              </a:rPr>
              <a:t>E</a:t>
            </a:r>
            <a:r>
              <a:rPr lang="en-US" altLang="zh-CN" sz="7000" dirty="0">
                <a:solidFill>
                  <a:srgbClr val="FFC000"/>
                </a:solidFill>
                <a:latin typeface="Gill Sans MT Ext Condensed Bold" panose="020B0902020104020203" pitchFamily="34" charset="0"/>
              </a:rPr>
              <a:t>S</a:t>
            </a:r>
            <a:r>
              <a:rPr lang="en-US" altLang="zh-CN" sz="7000" dirty="0">
                <a:solidFill>
                  <a:schemeClr val="accent6">
                    <a:lumMod val="60000"/>
                    <a:lumOff val="40000"/>
                  </a:schemeClr>
                </a:solidFill>
                <a:latin typeface="Gill Sans MT Ext Condensed Bold" panose="020B0902020104020203" pitchFamily="34" charset="0"/>
              </a:rPr>
              <a:t>S</a:t>
            </a:r>
            <a:r>
              <a:rPr lang="en-US" altLang="zh-CN" sz="7000" dirty="0">
                <a:solidFill>
                  <a:schemeClr val="bg1">
                    <a:lumMod val="75000"/>
                  </a:schemeClr>
                </a:solidFill>
                <a:latin typeface="Gill Sans MT Ext Condensed Bold" panose="020B0902020104020203" pitchFamily="34" charset="0"/>
              </a:rPr>
              <a:t> </a:t>
            </a:r>
            <a:r>
              <a:rPr lang="en-US" altLang="zh-CN" sz="7000" dirty="0">
                <a:solidFill>
                  <a:srgbClr val="92D050"/>
                </a:solidFill>
                <a:latin typeface="Gill Sans MT Ext Condensed Bold" panose="020B0902020104020203" pitchFamily="34" charset="0"/>
              </a:rPr>
              <a:t>A</a:t>
            </a:r>
            <a:r>
              <a:rPr lang="en-US" altLang="zh-CN" sz="7000" dirty="0">
                <a:solidFill>
                  <a:srgbClr val="00B0F0"/>
                </a:solidFill>
                <a:latin typeface="Gill Sans MT Ext Condensed Bold" panose="020B0902020104020203" pitchFamily="34" charset="0"/>
              </a:rPr>
              <a:t>N</a:t>
            </a:r>
            <a:r>
              <a:rPr lang="en-US" altLang="zh-CN" sz="7000" dirty="0">
                <a:solidFill>
                  <a:schemeClr val="accent6">
                    <a:lumMod val="75000"/>
                  </a:schemeClr>
                </a:solidFill>
                <a:latin typeface="Gill Sans MT Ext Condensed Bold" panose="020B0902020104020203" pitchFamily="34" charset="0"/>
              </a:rPr>
              <a:t>D</a:t>
            </a:r>
            <a:r>
              <a:rPr lang="en-US" altLang="zh-CN" sz="7000" dirty="0">
                <a:solidFill>
                  <a:schemeClr val="bg1">
                    <a:lumMod val="75000"/>
                  </a:schemeClr>
                </a:solidFill>
                <a:latin typeface="Gill Sans MT Ext Condensed Bold" panose="020B0902020104020203" pitchFamily="34" charset="0"/>
              </a:rPr>
              <a:t> </a:t>
            </a:r>
            <a:r>
              <a:rPr lang="en-US" altLang="zh-CN" sz="7000" dirty="0">
                <a:solidFill>
                  <a:schemeClr val="accent5"/>
                </a:solidFill>
                <a:latin typeface="Gill Sans MT Ext Condensed Bold" panose="020B0902020104020203" pitchFamily="34" charset="0"/>
              </a:rPr>
              <a:t>S</a:t>
            </a:r>
            <a:r>
              <a:rPr lang="en-US" altLang="zh-CN" sz="7000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 Ext Condensed Bold" panose="020B0902020104020203" pitchFamily="34" charset="0"/>
              </a:rPr>
              <a:t>A</a:t>
            </a:r>
            <a:r>
              <a:rPr lang="en-US" altLang="zh-CN" sz="7000" dirty="0">
                <a:solidFill>
                  <a:srgbClr val="FFFF00"/>
                </a:solidFill>
                <a:latin typeface="Gill Sans MT Ext Condensed Bold" panose="020B0902020104020203" pitchFamily="34" charset="0"/>
              </a:rPr>
              <a:t>Y</a:t>
            </a:r>
            <a:endParaRPr lang="zh-CN" altLang="en-US" sz="7000" dirty="0">
              <a:solidFill>
                <a:srgbClr val="FFFF00"/>
              </a:solidFill>
              <a:latin typeface="Gill Sans MT Ext Condensed Bold" panose="020B09020201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D6BEC59-BD8F-45BC-9C58-BA51E0943F9A}"/>
              </a:ext>
            </a:extLst>
          </p:cNvPr>
          <p:cNvGrpSpPr/>
          <p:nvPr/>
        </p:nvGrpSpPr>
        <p:grpSpPr>
          <a:xfrm>
            <a:off x="622319" y="2685040"/>
            <a:ext cx="1501996" cy="743960"/>
            <a:chOff x="460731" y="-15208"/>
            <a:chExt cx="1501996" cy="7439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072BDDC-6733-4DE2-8AE8-024CD2E3B9EA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2">
              <a:extLst>
                <a:ext uri="{FF2B5EF4-FFF2-40B4-BE49-F238E27FC236}">
                  <a16:creationId xmlns:a16="http://schemas.microsoft.com/office/drawing/2014/main" xmlns="" id="{0775002F-AE14-47F3-BC1B-6D671AA84513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7C4A3E2-4FD5-473A-AE7F-41960E8DD51F}"/>
              </a:ext>
            </a:extLst>
          </p:cNvPr>
          <p:cNvGrpSpPr/>
          <p:nvPr/>
        </p:nvGrpSpPr>
        <p:grpSpPr>
          <a:xfrm>
            <a:off x="10067685" y="2567988"/>
            <a:ext cx="1501996" cy="743960"/>
            <a:chOff x="460731" y="-15208"/>
            <a:chExt cx="1501996" cy="7439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35D92929-C002-4FA0-BF77-CFE079088CF1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6-Point Star 111">
              <a:extLst>
                <a:ext uri="{FF2B5EF4-FFF2-40B4-BE49-F238E27FC236}">
                  <a16:creationId xmlns:a16="http://schemas.microsoft.com/office/drawing/2014/main" xmlns="" id="{7C16C63D-5CCA-4830-9F93-A535D0AA4662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Puzzle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9DF7D59-67D5-4590-9055-7F0E78D19FBA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093069" y="4187283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">
            <a:hlinkClick r:id="rId5" action="ppaction://hlinksldjump"/>
            <a:extLst>
              <a:ext uri="{FF2B5EF4-FFF2-40B4-BE49-F238E27FC236}">
                <a16:creationId xmlns:a16="http://schemas.microsoft.com/office/drawing/2014/main" xmlns="" id="{C5AB7FE6-4B94-45A5-A35B-0EAC5DA0EF3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271133" y="4809126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Puzzle4">
            <a:hlinkClick r:id="rId6" action="ppaction://hlinksldjump"/>
            <a:extLst>
              <a:ext uri="{FF2B5EF4-FFF2-40B4-BE49-F238E27FC236}">
                <a16:creationId xmlns:a16="http://schemas.microsoft.com/office/drawing/2014/main" xmlns="" id="{0231C0F4-F552-48D8-98BD-F2E7218F96A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796590" y="417804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1" name="Puzzle3">
            <a:hlinkClick r:id="rId7" action="ppaction://hlinksldjump"/>
            <a:extLst>
              <a:ext uri="{FF2B5EF4-FFF2-40B4-BE49-F238E27FC236}">
                <a16:creationId xmlns:a16="http://schemas.microsoft.com/office/drawing/2014/main" xmlns="" id="{EB71E6AF-DF27-420D-B344-BDAB19A40685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974654" y="4799884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6">
            <a:hlinkClick r:id="rId8" action="ppaction://hlinksldjump"/>
            <a:extLst>
              <a:ext uri="{FF2B5EF4-FFF2-40B4-BE49-F238E27FC236}">
                <a16:creationId xmlns:a16="http://schemas.microsoft.com/office/drawing/2014/main" xmlns="" id="{1CA3E819-E34C-4DED-BC9F-0F98E453F58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510581" y="417804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5">
            <a:hlinkClick r:id="rId9" action="ppaction://hlinksldjump"/>
            <a:extLst>
              <a:ext uri="{FF2B5EF4-FFF2-40B4-BE49-F238E27FC236}">
                <a16:creationId xmlns:a16="http://schemas.microsoft.com/office/drawing/2014/main" xmlns="" id="{B0EFA843-7F83-4EAF-9B97-FF4F8BB86A3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688645" y="4799884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0000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Puzzle1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DF19ECB-5F0D-4F56-B1E9-84E5309A30B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54528" y="4297006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Puzzle2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26C75C8-8E4B-441E-939E-4C74FF78DB8C}"/>
              </a:ext>
            </a:extLst>
          </p:cNvPr>
          <p:cNvSpPr>
            <a:spLocks noEditPoints="1" noChangeArrowheads="1"/>
          </p:cNvSpPr>
          <p:nvPr/>
        </p:nvSpPr>
        <p:spPr bwMode="auto">
          <a:xfrm rot="16200000">
            <a:off x="9191983" y="453454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" name="Picture 4" descr="Amazon Icon">
            <a:hlinkClick r:id="rId12" action="ppaction://hlinksldjump"/>
            <a:extLst>
              <a:ext uri="{FF2B5EF4-FFF2-40B4-BE49-F238E27FC236}">
                <a16:creationId xmlns:a16="http://schemas.microsoft.com/office/drawing/2014/main" xmlns="" id="{76650E9D-AA2A-471F-9969-EDA41D50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0"/>
            <a:ext cx="1042590" cy="10425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453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lay 2">
            <a:extLst>
              <a:ext uri="{FF2B5EF4-FFF2-40B4-BE49-F238E27FC236}">
                <a16:creationId xmlns:a16="http://schemas.microsoft.com/office/drawing/2014/main" xmlns="" id="{EE0D45F2-3293-43BE-AF76-A58710BF66F5}"/>
              </a:ext>
            </a:extLst>
          </p:cNvPr>
          <p:cNvSpPr>
            <a:spLocks noChangeAspect="1"/>
          </p:cNvSpPr>
          <p:nvPr/>
        </p:nvSpPr>
        <p:spPr>
          <a:xfrm>
            <a:off x="0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t</a:t>
            </a:r>
            <a:endParaRPr lang="en-US" sz="4800" b="1" dirty="0"/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xmlns="" id="{76879251-A839-4BE7-9194-D5F08BB651AA}"/>
              </a:ext>
            </a:extLst>
          </p:cNvPr>
          <p:cNvSpPr>
            <a:spLocks noChangeAspect="1"/>
          </p:cNvSpPr>
          <p:nvPr/>
        </p:nvSpPr>
        <p:spPr>
          <a:xfrm>
            <a:off x="0" y="2325061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sr</a:t>
            </a:r>
            <a:endParaRPr lang="en-US" sz="4800" b="1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xmlns="" id="{4BD8AE1B-2219-4C85-B4B7-2895381A2E47}"/>
              </a:ext>
            </a:extLst>
          </p:cNvPr>
          <p:cNvSpPr>
            <a:spLocks noChangeAspect="1"/>
          </p:cNvSpPr>
          <p:nvPr/>
        </p:nvSpPr>
        <p:spPr>
          <a:xfrm>
            <a:off x="0" y="412722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k</a:t>
            </a:r>
            <a:endParaRPr lang="en-US" sz="4800" b="1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xmlns="" id="{1F2A7415-3386-45B2-9B41-F8354FE8B435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629426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c</a:t>
            </a:r>
            <a:endParaRPr lang="en-US" sz="4800" b="1" dirty="0"/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xmlns="" id="{E1026FC1-24C7-465D-90BE-E4CB3AC705C9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2396082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sh</a:t>
            </a:r>
            <a:endParaRPr lang="en-US" sz="4800" b="1" dirty="0"/>
          </a:p>
        </p:txBody>
      </p:sp>
      <p:sp>
        <p:nvSpPr>
          <p:cNvPr id="11" name="Flowchart: Delay 10">
            <a:extLst>
              <a:ext uri="{FF2B5EF4-FFF2-40B4-BE49-F238E27FC236}">
                <a16:creationId xmlns:a16="http://schemas.microsoft.com/office/drawing/2014/main" xmlns="" id="{76BFAC52-3705-4411-BC06-7AE80533328F}"/>
              </a:ext>
            </a:extLst>
          </p:cNvPr>
          <p:cNvSpPr>
            <a:spLocks noChangeAspect="1"/>
          </p:cNvSpPr>
          <p:nvPr/>
        </p:nvSpPr>
        <p:spPr>
          <a:xfrm flipH="1">
            <a:off x="10974946" y="4162738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p</a:t>
            </a:r>
            <a:endParaRPr lang="en-US" sz="4800" b="1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8ACF0967-0ED4-4502-BBEA-1E848019CF90}"/>
              </a:ext>
            </a:extLst>
          </p:cNvPr>
          <p:cNvSpPr/>
          <p:nvPr/>
        </p:nvSpPr>
        <p:spPr>
          <a:xfrm>
            <a:off x="5796459" y="4669975"/>
            <a:ext cx="4552886" cy="1371600"/>
          </a:xfrm>
          <a:custGeom>
            <a:avLst/>
            <a:gdLst>
              <a:gd name="connsiteX0" fmla="*/ 0 w 3750409"/>
              <a:gd name="connsiteY0" fmla="*/ 0 h 1371600"/>
              <a:gd name="connsiteX1" fmla="*/ 3750409 w 3750409"/>
              <a:gd name="connsiteY1" fmla="*/ 0 h 1371600"/>
              <a:gd name="connsiteX2" fmla="*/ 3750409 w 3750409"/>
              <a:gd name="connsiteY2" fmla="*/ 1371600 h 1371600"/>
              <a:gd name="connsiteX3" fmla="*/ 0 w 3750409"/>
              <a:gd name="connsiteY3" fmla="*/ 1371600 h 1371600"/>
              <a:gd name="connsiteX4" fmla="*/ 608527 w 3750409"/>
              <a:gd name="connsiteY4" fmla="*/ 685800 h 1371600"/>
              <a:gd name="connsiteX5" fmla="*/ 0 w 3750409"/>
              <a:gd name="connsiteY5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409" h="1371600">
                <a:moveTo>
                  <a:pt x="0" y="0"/>
                </a:moveTo>
                <a:lnTo>
                  <a:pt x="3750409" y="0"/>
                </a:lnTo>
                <a:lnTo>
                  <a:pt x="3750409" y="1371600"/>
                </a:lnTo>
                <a:lnTo>
                  <a:pt x="0" y="1371600"/>
                </a:lnTo>
                <a:cubicBezTo>
                  <a:pt x="336080" y="1371600"/>
                  <a:pt x="608527" y="1064557"/>
                  <a:pt x="608527" y="685800"/>
                </a:cubicBezTo>
                <a:cubicBezTo>
                  <a:pt x="608527" y="307043"/>
                  <a:pt x="336080" y="0"/>
                  <a:pt x="0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1C7E6F-515C-4F39-9960-F433708A72F8}"/>
              </a:ext>
            </a:extLst>
          </p:cNvPr>
          <p:cNvSpPr txBox="1"/>
          <p:nvPr/>
        </p:nvSpPr>
        <p:spPr>
          <a:xfrm>
            <a:off x="6512650" y="4897266"/>
            <a:ext cx="357982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</a:rPr>
              <a:t>eak</a:t>
            </a:r>
            <a:r>
              <a:rPr lang="en-US" sz="4800" b="1" dirty="0">
                <a:solidFill>
                  <a:schemeClr val="bg1"/>
                </a:solidFill>
              </a:rPr>
              <a:t> English? </a:t>
            </a:r>
          </a:p>
        </p:txBody>
      </p:sp>
      <p:sp>
        <p:nvSpPr>
          <p:cNvPr id="18" name="5-Point Star 57">
            <a:extLst>
              <a:ext uri="{FF2B5EF4-FFF2-40B4-BE49-F238E27FC236}">
                <a16:creationId xmlns:a16="http://schemas.microsoft.com/office/drawing/2014/main" xmlns="" id="{F299A6C2-C939-48B1-87E7-A2B1E84E2AA7}"/>
              </a:ext>
            </a:extLst>
          </p:cNvPr>
          <p:cNvSpPr/>
          <p:nvPr/>
        </p:nvSpPr>
        <p:spPr>
          <a:xfrm>
            <a:off x="5314879" y="470869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57">
            <a:extLst>
              <a:ext uri="{FF2B5EF4-FFF2-40B4-BE49-F238E27FC236}">
                <a16:creationId xmlns:a16="http://schemas.microsoft.com/office/drawing/2014/main" xmlns="" id="{0C4BC623-28AA-4F26-90AA-986896943D6C}"/>
              </a:ext>
            </a:extLst>
          </p:cNvPr>
          <p:cNvSpPr/>
          <p:nvPr/>
        </p:nvSpPr>
        <p:spPr>
          <a:xfrm>
            <a:off x="5314879" y="472869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57">
            <a:extLst>
              <a:ext uri="{FF2B5EF4-FFF2-40B4-BE49-F238E27FC236}">
                <a16:creationId xmlns:a16="http://schemas.microsoft.com/office/drawing/2014/main" xmlns="" id="{96BDB46D-DE24-4C73-91AB-06A8DC1E522A}"/>
              </a:ext>
            </a:extLst>
          </p:cNvPr>
          <p:cNvSpPr/>
          <p:nvPr/>
        </p:nvSpPr>
        <p:spPr>
          <a:xfrm>
            <a:off x="5307698" y="472869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57">
            <a:extLst>
              <a:ext uri="{FF2B5EF4-FFF2-40B4-BE49-F238E27FC236}">
                <a16:creationId xmlns:a16="http://schemas.microsoft.com/office/drawing/2014/main" xmlns="" id="{3C58C2DE-91E9-490E-972C-F58DA07E4FB8}"/>
              </a:ext>
            </a:extLst>
          </p:cNvPr>
          <p:cNvSpPr/>
          <p:nvPr/>
        </p:nvSpPr>
        <p:spPr>
          <a:xfrm>
            <a:off x="5326768" y="470415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57">
            <a:extLst>
              <a:ext uri="{FF2B5EF4-FFF2-40B4-BE49-F238E27FC236}">
                <a16:creationId xmlns:a16="http://schemas.microsoft.com/office/drawing/2014/main" xmlns="" id="{6D59D176-3224-424F-9B66-E5215F075A3F}"/>
              </a:ext>
            </a:extLst>
          </p:cNvPr>
          <p:cNvSpPr/>
          <p:nvPr/>
        </p:nvSpPr>
        <p:spPr>
          <a:xfrm>
            <a:off x="5335163" y="4708697"/>
            <a:ext cx="1217054" cy="108129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C045EF0-ABAC-4278-8794-154BCDCC0481}"/>
              </a:ext>
            </a:extLst>
          </p:cNvPr>
          <p:cNvSpPr/>
          <p:nvPr/>
        </p:nvSpPr>
        <p:spPr>
          <a:xfrm>
            <a:off x="2598728" y="4669975"/>
            <a:ext cx="2736435" cy="1371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38E323E-AC92-4F50-BB02-F8C26B07FA06}"/>
              </a:ext>
            </a:extLst>
          </p:cNvPr>
          <p:cNvSpPr txBox="1"/>
          <p:nvPr/>
        </p:nvSpPr>
        <p:spPr>
          <a:xfrm>
            <a:off x="3620194" y="4848538"/>
            <a:ext cx="164820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May 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5161EA-1FDF-43DE-80A7-C815D2FF2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946" y="776765"/>
            <a:ext cx="4869407" cy="3340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405470DF-9F21-42BC-87BA-D1745CB38DD6}"/>
              </a:ext>
            </a:extLst>
          </p:cNvPr>
          <p:cNvGrpSpPr/>
          <p:nvPr/>
        </p:nvGrpSpPr>
        <p:grpSpPr>
          <a:xfrm>
            <a:off x="1616726" y="816425"/>
            <a:ext cx="2188189" cy="2044437"/>
            <a:chOff x="936832" y="2974"/>
            <a:chExt cx="3090318" cy="3090318"/>
          </a:xfrm>
        </p:grpSpPr>
        <p:pic>
          <p:nvPicPr>
            <p:cNvPr id="1026" name="Picture 2" descr="Buy EW Designs Cute Simple Plain Flower Cartoon - Yellow Sunflower Vinyl  Decal Bumper Sticker (4 Wide) Online in Turkey. B07R4DXBZD">
              <a:extLst>
                <a:ext uri="{FF2B5EF4-FFF2-40B4-BE49-F238E27FC236}">
                  <a16:creationId xmlns:a16="http://schemas.microsoft.com/office/drawing/2014/main" xmlns="" id="{61B87680-EF41-4F5A-BABF-D6C645929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32" y="2974"/>
              <a:ext cx="3090318" cy="3090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2E77A34-1EAF-45EF-818E-CC6714A54435}"/>
                </a:ext>
              </a:extLst>
            </p:cNvPr>
            <p:cNvSpPr/>
            <p:nvPr/>
          </p:nvSpPr>
          <p:spPr>
            <a:xfrm>
              <a:off x="2008142" y="790896"/>
              <a:ext cx="94769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20</a:t>
              </a:r>
            </a:p>
          </p:txBody>
        </p:sp>
      </p:grpSp>
      <p:sp>
        <p:nvSpPr>
          <p:cNvPr id="15" name="Flowchart: Delay 14">
            <a:extLst>
              <a:ext uri="{FF2B5EF4-FFF2-40B4-BE49-F238E27FC236}">
                <a16:creationId xmlns:a16="http://schemas.microsoft.com/office/drawing/2014/main" xmlns="" id="{6CD7617A-6AAB-49E6-A0C8-E67144FB23F6}"/>
              </a:ext>
            </a:extLst>
          </p:cNvPr>
          <p:cNvSpPr>
            <a:spLocks noChangeAspect="1"/>
          </p:cNvSpPr>
          <p:nvPr/>
        </p:nvSpPr>
        <p:spPr>
          <a:xfrm>
            <a:off x="5335163" y="4669975"/>
            <a:ext cx="1217054" cy="1371600"/>
          </a:xfrm>
          <a:prstGeom prst="flowChartDelay">
            <a:avLst/>
          </a:prstGeom>
          <a:solidFill>
            <a:srgbClr val="F9AFF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s</a:t>
            </a:r>
            <a:r>
              <a:rPr lang="en-US" sz="4800" b="1" dirty="0" err="1" smtClean="0"/>
              <a:t>p</a:t>
            </a:r>
            <a:endParaRPr lang="en-US" sz="4800" b="1" dirty="0"/>
          </a:p>
        </p:txBody>
      </p:sp>
      <p:pic>
        <p:nvPicPr>
          <p:cNvPr id="26" name="Picture 2" descr="Free Vector | Home icon pin deal. isolated on white">
            <a:hlinkClick r:id="rId5" action="ppaction://hlinksldjump"/>
            <a:extLst>
              <a:ext uri="{FF2B5EF4-FFF2-40B4-BE49-F238E27FC236}">
                <a16:creationId xmlns:a16="http://schemas.microsoft.com/office/drawing/2014/main" xmlns="" id="{DBD04AA7-E2D4-41CE-AFF6-2F11D8AC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954" y="5848511"/>
            <a:ext cx="885038" cy="885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0529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0F042F4-841D-44B5-AF1D-C9034CC39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76" y="2016345"/>
            <a:ext cx="4393892" cy="3745872"/>
          </a:xfrm>
          <a:prstGeom prst="rect">
            <a:avLst/>
          </a:prstGeom>
        </p:spPr>
      </p:pic>
      <p:sp>
        <p:nvSpPr>
          <p:cNvPr id="12" name="Puzzle8">
            <a:extLst>
              <a:ext uri="{FF2B5EF4-FFF2-40B4-BE49-F238E27FC236}">
                <a16:creationId xmlns:a16="http://schemas.microsoft.com/office/drawing/2014/main" xmlns="" id="{0E02CAAA-E56D-495C-A976-2BED0DF1815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57433" y="1365066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Puzzle14">
            <a:extLst>
              <a:ext uri="{FF2B5EF4-FFF2-40B4-BE49-F238E27FC236}">
                <a16:creationId xmlns:a16="http://schemas.microsoft.com/office/drawing/2014/main" xmlns="" id="{D684ECFC-7FB9-4A47-8F86-49D15F1D158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80175" y="2569108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Puzzle20">
            <a:extLst>
              <a:ext uri="{FF2B5EF4-FFF2-40B4-BE49-F238E27FC236}">
                <a16:creationId xmlns:a16="http://schemas.microsoft.com/office/drawing/2014/main" xmlns="" id="{C9C0BB49-511C-49EF-9E99-59064811C7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43058" y="4065748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Puzzle16">
            <a:extLst>
              <a:ext uri="{FF2B5EF4-FFF2-40B4-BE49-F238E27FC236}">
                <a16:creationId xmlns:a16="http://schemas.microsoft.com/office/drawing/2014/main" xmlns="" id="{9485AD0B-5D9F-425F-A273-9703F5277D6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103889" y="2587409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Puzzle22">
            <a:extLst>
              <a:ext uri="{FF2B5EF4-FFF2-40B4-BE49-F238E27FC236}">
                <a16:creationId xmlns:a16="http://schemas.microsoft.com/office/drawing/2014/main" xmlns="" id="{D80F7E8D-0365-4193-8EB5-5A4C281803F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61454" y="4065748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Puzzle21">
            <a:extLst>
              <a:ext uri="{FF2B5EF4-FFF2-40B4-BE49-F238E27FC236}">
                <a16:creationId xmlns:a16="http://schemas.microsoft.com/office/drawing/2014/main" xmlns="" id="{5FE7403D-C3B9-41D1-A2D6-7ABF4D14D5F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60719" y="4047677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Puzzle15">
            <a:extLst>
              <a:ext uri="{FF2B5EF4-FFF2-40B4-BE49-F238E27FC236}">
                <a16:creationId xmlns:a16="http://schemas.microsoft.com/office/drawing/2014/main" xmlns="" id="{9BE918A6-C2E7-45B4-8A2B-6D3F4FEB6D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80150" y="3197739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0">
            <a:extLst>
              <a:ext uri="{FF2B5EF4-FFF2-40B4-BE49-F238E27FC236}">
                <a16:creationId xmlns:a16="http://schemas.microsoft.com/office/drawing/2014/main" xmlns="" id="{B1A38B4B-C62E-4D31-8269-9B792C9A31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84296" y="1399395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Puzzle9">
            <a:extLst>
              <a:ext uri="{FF2B5EF4-FFF2-40B4-BE49-F238E27FC236}">
                <a16:creationId xmlns:a16="http://schemas.microsoft.com/office/drawing/2014/main" xmlns="" id="{F7BBA3B0-1888-422E-9318-BC01EDD4BE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60719" y="1353962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xmlns="" id="{34DACF27-9140-4E52-AC41-723156D0ED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74709" y="137226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23">
            <a:extLst>
              <a:ext uri="{FF2B5EF4-FFF2-40B4-BE49-F238E27FC236}">
                <a16:creationId xmlns:a16="http://schemas.microsoft.com/office/drawing/2014/main" xmlns="" id="{E77971CE-1ED4-4897-82C0-9B678D7E4A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74709" y="4047676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17">
            <a:extLst>
              <a:ext uri="{FF2B5EF4-FFF2-40B4-BE49-F238E27FC236}">
                <a16:creationId xmlns:a16="http://schemas.microsoft.com/office/drawing/2014/main" xmlns="" id="{FB79F002-B239-4E44-B53E-252F3E7AE2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94140" y="3216040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EF69791-FD1F-418D-8292-7877149358A6}"/>
              </a:ext>
            </a:extLst>
          </p:cNvPr>
          <p:cNvGrpSpPr/>
          <p:nvPr/>
        </p:nvGrpSpPr>
        <p:grpSpPr>
          <a:xfrm>
            <a:off x="985610" y="4253123"/>
            <a:ext cx="1318682" cy="1708530"/>
            <a:chOff x="922239" y="3473152"/>
            <a:chExt cx="1914525" cy="2381250"/>
          </a:xfrm>
        </p:grpSpPr>
        <p:pic>
          <p:nvPicPr>
            <p:cNvPr id="1034" name="Picture 10" descr="Download Free png Open Gift Box White PNG Image | Gallery Yopriceville -  High-Quality ... - DLPNG.com">
              <a:extLst>
                <a:ext uri="{FF2B5EF4-FFF2-40B4-BE49-F238E27FC236}">
                  <a16:creationId xmlns:a16="http://schemas.microsoft.com/office/drawing/2014/main" xmlns="" id="{757A433E-91B0-4279-BEFE-AD92BDF1D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39" y="3473152"/>
              <a:ext cx="19145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A0D2290-5774-4227-8CF9-3AB087C90AE6}"/>
                </a:ext>
              </a:extLst>
            </p:cNvPr>
            <p:cNvSpPr/>
            <p:nvPr/>
          </p:nvSpPr>
          <p:spPr>
            <a:xfrm>
              <a:off x="1399023" y="3836194"/>
              <a:ext cx="9188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50</a:t>
              </a:r>
            </a:p>
          </p:txBody>
        </p:sp>
      </p:grpSp>
      <p:pic>
        <p:nvPicPr>
          <p:cNvPr id="1038" name="Picture 14" descr="gift box Icons PNG - Free PNG and Icons Downloads">
            <a:extLst>
              <a:ext uri="{FF2B5EF4-FFF2-40B4-BE49-F238E27FC236}">
                <a16:creationId xmlns:a16="http://schemas.microsoft.com/office/drawing/2014/main" xmlns="" id="{8A725BE0-745B-4900-85D2-5CE38BCA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94" y="3929530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grpSp>
        <p:nvGrpSpPr>
          <p:cNvPr id="1029" name="Group 1028">
            <a:extLst>
              <a:ext uri="{FF2B5EF4-FFF2-40B4-BE49-F238E27FC236}">
                <a16:creationId xmlns:a16="http://schemas.microsoft.com/office/drawing/2014/main" xmlns="" id="{950FF083-44AE-4CE1-91F9-3EB022677DE6}"/>
              </a:ext>
            </a:extLst>
          </p:cNvPr>
          <p:cNvGrpSpPr/>
          <p:nvPr/>
        </p:nvGrpSpPr>
        <p:grpSpPr>
          <a:xfrm>
            <a:off x="10650047" y="275208"/>
            <a:ext cx="1349804" cy="1223114"/>
            <a:chOff x="10294940" y="656948"/>
            <a:chExt cx="1349804" cy="1223114"/>
          </a:xfrm>
        </p:grpSpPr>
        <p:pic>
          <p:nvPicPr>
            <p:cNvPr id="1025" name="Picture 1024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6BB4DB2E-3409-4CF5-A776-E91F97E04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60239" y="656948"/>
              <a:ext cx="1219206" cy="12231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27" name="Rectangle 1026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75E74CB9-5266-482B-87DF-E4A62C5B8922}"/>
                </a:ext>
              </a:extLst>
            </p:cNvPr>
            <p:cNvSpPr/>
            <p:nvPr/>
          </p:nvSpPr>
          <p:spPr>
            <a:xfrm>
              <a:off x="10294940" y="1006895"/>
              <a:ext cx="134980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Home</a:t>
              </a: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97872CDC-6096-4C9C-9EC4-F7E11748BBE7}"/>
              </a:ext>
            </a:extLst>
          </p:cNvPr>
          <p:cNvSpPr/>
          <p:nvPr/>
        </p:nvSpPr>
        <p:spPr>
          <a:xfrm>
            <a:off x="580973" y="6292009"/>
            <a:ext cx="1859869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or give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984571" y="128587"/>
            <a:ext cx="4465417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</a:t>
            </a:r>
          </a:p>
        </p:txBody>
      </p:sp>
      <p:sp>
        <p:nvSpPr>
          <p:cNvPr id="24" name="CHECK"/>
          <p:cNvSpPr/>
          <p:nvPr/>
        </p:nvSpPr>
        <p:spPr>
          <a:xfrm>
            <a:off x="10505532" y="5716583"/>
            <a:ext cx="149431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21465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B58773-3F8B-4820-A5CB-EB8D40ED9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853" y="2169668"/>
            <a:ext cx="4871149" cy="3067261"/>
          </a:xfrm>
          <a:prstGeom prst="rect">
            <a:avLst/>
          </a:prstGeom>
        </p:spPr>
      </p:pic>
      <p:sp>
        <p:nvSpPr>
          <p:cNvPr id="12" name="Puzzle8">
            <a:extLst>
              <a:ext uri="{FF2B5EF4-FFF2-40B4-BE49-F238E27FC236}">
                <a16:creationId xmlns:a16="http://schemas.microsoft.com/office/drawing/2014/main" xmlns="" id="{0E02CAAA-E56D-495C-A976-2BED0DF1815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22619" y="1399082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Puzzle14">
            <a:extLst>
              <a:ext uri="{FF2B5EF4-FFF2-40B4-BE49-F238E27FC236}">
                <a16:creationId xmlns:a16="http://schemas.microsoft.com/office/drawing/2014/main" xmlns="" id="{D684ECFC-7FB9-4A47-8F86-49D15F1D158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27043" y="2593853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Puzzle20">
            <a:extLst>
              <a:ext uri="{FF2B5EF4-FFF2-40B4-BE49-F238E27FC236}">
                <a16:creationId xmlns:a16="http://schemas.microsoft.com/office/drawing/2014/main" xmlns="" id="{C9C0BB49-511C-49EF-9E99-59064811C7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16374" y="4089335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Puzzle16">
            <a:extLst>
              <a:ext uri="{FF2B5EF4-FFF2-40B4-BE49-F238E27FC236}">
                <a16:creationId xmlns:a16="http://schemas.microsoft.com/office/drawing/2014/main" xmlns="" id="{9485AD0B-5D9F-425F-A273-9703F5277D6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52428" y="258207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Puzzle22">
            <a:extLst>
              <a:ext uri="{FF2B5EF4-FFF2-40B4-BE49-F238E27FC236}">
                <a16:creationId xmlns:a16="http://schemas.microsoft.com/office/drawing/2014/main" xmlns="" id="{D80F7E8D-0365-4193-8EB5-5A4C281803F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14108" y="4076171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Puzzle21">
            <a:extLst>
              <a:ext uri="{FF2B5EF4-FFF2-40B4-BE49-F238E27FC236}">
                <a16:creationId xmlns:a16="http://schemas.microsoft.com/office/drawing/2014/main" xmlns="" id="{5FE7403D-C3B9-41D1-A2D6-7ABF4D14D5F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07845" y="4047677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Puzzle15">
            <a:extLst>
              <a:ext uri="{FF2B5EF4-FFF2-40B4-BE49-F238E27FC236}">
                <a16:creationId xmlns:a16="http://schemas.microsoft.com/office/drawing/2014/main" xmlns="" id="{9BE918A6-C2E7-45B4-8A2B-6D3F4FEB6D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24041" y="3195641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0">
            <a:extLst>
              <a:ext uri="{FF2B5EF4-FFF2-40B4-BE49-F238E27FC236}">
                <a16:creationId xmlns:a16="http://schemas.microsoft.com/office/drawing/2014/main" xmlns="" id="{B1A38B4B-C62E-4D31-8269-9B792C9A31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32861" y="1386286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Puzzle9">
            <a:extLst>
              <a:ext uri="{FF2B5EF4-FFF2-40B4-BE49-F238E27FC236}">
                <a16:creationId xmlns:a16="http://schemas.microsoft.com/office/drawing/2014/main" xmlns="" id="{F7BBA3B0-1888-422E-9318-BC01EDD4BE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24943" y="1355448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xmlns="" id="{34DACF27-9140-4E52-AC41-723156D0ED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23467" y="1377634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23">
            <a:extLst>
              <a:ext uri="{FF2B5EF4-FFF2-40B4-BE49-F238E27FC236}">
                <a16:creationId xmlns:a16="http://schemas.microsoft.com/office/drawing/2014/main" xmlns="" id="{E77971CE-1ED4-4897-82C0-9B678D7E4A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23468" y="406986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17">
            <a:extLst>
              <a:ext uri="{FF2B5EF4-FFF2-40B4-BE49-F238E27FC236}">
                <a16:creationId xmlns:a16="http://schemas.microsoft.com/office/drawing/2014/main" xmlns="" id="{FB79F002-B239-4E44-B53E-252F3E7AE2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42899" y="3210702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EF69791-FD1F-418D-8292-7877149358A6}"/>
              </a:ext>
            </a:extLst>
          </p:cNvPr>
          <p:cNvGrpSpPr/>
          <p:nvPr/>
        </p:nvGrpSpPr>
        <p:grpSpPr>
          <a:xfrm>
            <a:off x="985610" y="4253123"/>
            <a:ext cx="1318682" cy="1708530"/>
            <a:chOff x="922239" y="3473152"/>
            <a:chExt cx="1914525" cy="2381250"/>
          </a:xfrm>
        </p:grpSpPr>
        <p:pic>
          <p:nvPicPr>
            <p:cNvPr id="1034" name="Picture 10" descr="Download Free png Open Gift Box White PNG Image | Gallery Yopriceville -  High-Quality ... - DLPNG.com">
              <a:extLst>
                <a:ext uri="{FF2B5EF4-FFF2-40B4-BE49-F238E27FC236}">
                  <a16:creationId xmlns:a16="http://schemas.microsoft.com/office/drawing/2014/main" xmlns="" id="{757A433E-91B0-4279-BEFE-AD92BDF1D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39" y="3473152"/>
              <a:ext cx="19145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A0D2290-5774-4227-8CF9-3AB087C90AE6}"/>
                </a:ext>
              </a:extLst>
            </p:cNvPr>
            <p:cNvSpPr/>
            <p:nvPr/>
          </p:nvSpPr>
          <p:spPr>
            <a:xfrm>
              <a:off x="1191435" y="3836194"/>
              <a:ext cx="1334018" cy="12868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30</a:t>
              </a:r>
            </a:p>
          </p:txBody>
        </p:sp>
      </p:grpSp>
      <p:pic>
        <p:nvPicPr>
          <p:cNvPr id="1038" name="Picture 14" descr="gift box Icons PNG - Free PNG and Icons Downloads">
            <a:extLst>
              <a:ext uri="{FF2B5EF4-FFF2-40B4-BE49-F238E27FC236}">
                <a16:creationId xmlns:a16="http://schemas.microsoft.com/office/drawing/2014/main" xmlns="" id="{8A725BE0-745B-4900-85D2-5CE38BCA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9" y="3970162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6" name="Picture 25">
            <a:hlinkClick r:id="rId6" action="ppaction://hlinksldjump"/>
            <a:extLst>
              <a:ext uri="{FF2B5EF4-FFF2-40B4-BE49-F238E27FC236}">
                <a16:creationId xmlns:a16="http://schemas.microsoft.com/office/drawing/2014/main" xmlns="" id="{92B42A5C-7E14-4A7C-90AA-C26BBAAE77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46" y="275208"/>
            <a:ext cx="1219206" cy="122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Rectangle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B2A56ADF-2B97-4E50-852D-4FBEE4334C8F}"/>
              </a:ext>
            </a:extLst>
          </p:cNvPr>
          <p:cNvSpPr/>
          <p:nvPr/>
        </p:nvSpPr>
        <p:spPr>
          <a:xfrm>
            <a:off x="10650047" y="625155"/>
            <a:ext cx="13498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DB6783D-D591-4E85-9CAF-FF592567FC0B}"/>
              </a:ext>
            </a:extLst>
          </p:cNvPr>
          <p:cNvSpPr/>
          <p:nvPr/>
        </p:nvSpPr>
        <p:spPr>
          <a:xfrm>
            <a:off x="518900" y="6278442"/>
            <a:ext cx="21145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or give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432085" y="215591"/>
            <a:ext cx="7416318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May I open the book?</a:t>
            </a:r>
          </a:p>
        </p:txBody>
      </p:sp>
      <p:sp>
        <p:nvSpPr>
          <p:cNvPr id="31" name="CHECK"/>
          <p:cNvSpPr/>
          <p:nvPr/>
        </p:nvSpPr>
        <p:spPr>
          <a:xfrm>
            <a:off x="10462250" y="5704203"/>
            <a:ext cx="149431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1562759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727F12-7973-441E-B71D-2554E658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75" y="2055520"/>
            <a:ext cx="5329964" cy="3541445"/>
          </a:xfrm>
          <a:prstGeom prst="rect">
            <a:avLst/>
          </a:prstGeom>
        </p:spPr>
      </p:pic>
      <p:sp>
        <p:nvSpPr>
          <p:cNvPr id="12" name="Puzzle8">
            <a:extLst>
              <a:ext uri="{FF2B5EF4-FFF2-40B4-BE49-F238E27FC236}">
                <a16:creationId xmlns:a16="http://schemas.microsoft.com/office/drawing/2014/main" xmlns="" id="{0E02CAAA-E56D-495C-A976-2BED0DF1815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63101" y="1472389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Puzzle14">
            <a:extLst>
              <a:ext uri="{FF2B5EF4-FFF2-40B4-BE49-F238E27FC236}">
                <a16:creationId xmlns:a16="http://schemas.microsoft.com/office/drawing/2014/main" xmlns="" id="{D684ECFC-7FB9-4A47-8F86-49D15F1D158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404655" y="2628613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Puzzle20">
            <a:extLst>
              <a:ext uri="{FF2B5EF4-FFF2-40B4-BE49-F238E27FC236}">
                <a16:creationId xmlns:a16="http://schemas.microsoft.com/office/drawing/2014/main" xmlns="" id="{C9C0BB49-511C-49EF-9E99-59064811C7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63101" y="4138546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Puzzle16">
            <a:extLst>
              <a:ext uri="{FF2B5EF4-FFF2-40B4-BE49-F238E27FC236}">
                <a16:creationId xmlns:a16="http://schemas.microsoft.com/office/drawing/2014/main" xmlns="" id="{9485AD0B-5D9F-425F-A273-9703F5277D6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78797" y="2659346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Puzzle22">
            <a:extLst>
              <a:ext uri="{FF2B5EF4-FFF2-40B4-BE49-F238E27FC236}">
                <a16:creationId xmlns:a16="http://schemas.microsoft.com/office/drawing/2014/main" xmlns="" id="{D80F7E8D-0365-4193-8EB5-5A4C281803F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59891" y="4140445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Puzzle21">
            <a:extLst>
              <a:ext uri="{FF2B5EF4-FFF2-40B4-BE49-F238E27FC236}">
                <a16:creationId xmlns:a16="http://schemas.microsoft.com/office/drawing/2014/main" xmlns="" id="{5FE7403D-C3B9-41D1-A2D6-7ABF4D14D5F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56756" y="4108999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Puzzle15">
            <a:extLst>
              <a:ext uri="{FF2B5EF4-FFF2-40B4-BE49-F238E27FC236}">
                <a16:creationId xmlns:a16="http://schemas.microsoft.com/office/drawing/2014/main" xmlns="" id="{9BE918A6-C2E7-45B4-8A2B-6D3F4FEB6D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81982" y="3265304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0">
            <a:extLst>
              <a:ext uri="{FF2B5EF4-FFF2-40B4-BE49-F238E27FC236}">
                <a16:creationId xmlns:a16="http://schemas.microsoft.com/office/drawing/2014/main" xmlns="" id="{B1A38B4B-C62E-4D31-8269-9B792C9A31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50248" y="1479724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Puzzle9">
            <a:extLst>
              <a:ext uri="{FF2B5EF4-FFF2-40B4-BE49-F238E27FC236}">
                <a16:creationId xmlns:a16="http://schemas.microsoft.com/office/drawing/2014/main" xmlns="" id="{F7BBA3B0-1888-422E-9318-BC01EDD4BE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64044" y="1451524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xmlns="" id="{34DACF27-9140-4E52-AC41-723156D0ED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54346" y="1472237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23">
            <a:extLst>
              <a:ext uri="{FF2B5EF4-FFF2-40B4-BE49-F238E27FC236}">
                <a16:creationId xmlns:a16="http://schemas.microsoft.com/office/drawing/2014/main" xmlns="" id="{E77971CE-1ED4-4897-82C0-9B678D7E4A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54346" y="412328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17">
            <a:extLst>
              <a:ext uri="{FF2B5EF4-FFF2-40B4-BE49-F238E27FC236}">
                <a16:creationId xmlns:a16="http://schemas.microsoft.com/office/drawing/2014/main" xmlns="" id="{FB79F002-B239-4E44-B53E-252F3E7AE2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73777" y="3302794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EF69791-FD1F-418D-8292-7877149358A6}"/>
              </a:ext>
            </a:extLst>
          </p:cNvPr>
          <p:cNvGrpSpPr/>
          <p:nvPr/>
        </p:nvGrpSpPr>
        <p:grpSpPr>
          <a:xfrm>
            <a:off x="985610" y="4253123"/>
            <a:ext cx="1318682" cy="1708530"/>
            <a:chOff x="922239" y="3473152"/>
            <a:chExt cx="1914525" cy="2381250"/>
          </a:xfrm>
        </p:grpSpPr>
        <p:pic>
          <p:nvPicPr>
            <p:cNvPr id="1034" name="Picture 10" descr="Download Free png Open Gift Box White PNG Image | Gallery Yopriceville -  High-Quality ... - DLPNG.com">
              <a:extLst>
                <a:ext uri="{FF2B5EF4-FFF2-40B4-BE49-F238E27FC236}">
                  <a16:creationId xmlns:a16="http://schemas.microsoft.com/office/drawing/2014/main" xmlns="" id="{757A433E-91B0-4279-BEFE-AD92BDF1D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39" y="3473152"/>
              <a:ext cx="19145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A0D2290-5774-4227-8CF9-3AB087C90AE6}"/>
                </a:ext>
              </a:extLst>
            </p:cNvPr>
            <p:cNvSpPr/>
            <p:nvPr/>
          </p:nvSpPr>
          <p:spPr>
            <a:xfrm>
              <a:off x="1221690" y="3836194"/>
              <a:ext cx="1273507" cy="12868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20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pic>
        <p:nvPicPr>
          <p:cNvPr id="1038" name="Picture 14" descr="gift box Icons PNG - Free PNG and Icons Downloads">
            <a:extLst>
              <a:ext uri="{FF2B5EF4-FFF2-40B4-BE49-F238E27FC236}">
                <a16:creationId xmlns:a16="http://schemas.microsoft.com/office/drawing/2014/main" xmlns="" id="{8A725BE0-745B-4900-85D2-5CE38BCA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7" y="3845213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5" name="Picture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2AF22E85-CFB4-4FBD-AC7F-DC7328FA86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46" y="275208"/>
            <a:ext cx="1219206" cy="122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Rectangle 25">
            <a:hlinkClick r:id="rId6" action="ppaction://hlinksldjump"/>
            <a:extLst>
              <a:ext uri="{FF2B5EF4-FFF2-40B4-BE49-F238E27FC236}">
                <a16:creationId xmlns:a16="http://schemas.microsoft.com/office/drawing/2014/main" xmlns="" id="{B02687B4-EB21-4B73-B589-6EB2851870EF}"/>
              </a:ext>
            </a:extLst>
          </p:cNvPr>
          <p:cNvSpPr/>
          <p:nvPr/>
        </p:nvSpPr>
        <p:spPr>
          <a:xfrm>
            <a:off x="10650047" y="625155"/>
            <a:ext cx="13498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586331" y="241648"/>
            <a:ext cx="5171451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May I come in?</a:t>
            </a:r>
          </a:p>
        </p:txBody>
      </p:sp>
      <p:sp>
        <p:nvSpPr>
          <p:cNvPr id="31" name="CHECK"/>
          <p:cNvSpPr/>
          <p:nvPr/>
        </p:nvSpPr>
        <p:spPr>
          <a:xfrm>
            <a:off x="10292332" y="5607710"/>
            <a:ext cx="1707519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Check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DB6783D-D591-4E85-9CAF-FF592567FC0B}"/>
              </a:ext>
            </a:extLst>
          </p:cNvPr>
          <p:cNvSpPr/>
          <p:nvPr/>
        </p:nvSpPr>
        <p:spPr>
          <a:xfrm>
            <a:off x="587676" y="6278442"/>
            <a:ext cx="21145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or give</a:t>
            </a:r>
          </a:p>
        </p:txBody>
      </p:sp>
    </p:spTree>
    <p:extLst>
      <p:ext uri="{BB962C8B-B14F-4D97-AF65-F5344CB8AC3E}">
        <p14:creationId xmlns:p14="http://schemas.microsoft.com/office/powerpoint/2010/main" val="10856813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6C196F6-1DCA-4BD7-BA90-2A92CE632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652" y="2053491"/>
            <a:ext cx="5423599" cy="3836792"/>
          </a:xfrm>
          <a:prstGeom prst="rect">
            <a:avLst/>
          </a:prstGeom>
        </p:spPr>
      </p:pic>
      <p:sp>
        <p:nvSpPr>
          <p:cNvPr id="12" name="Puzzle8">
            <a:extLst>
              <a:ext uri="{FF2B5EF4-FFF2-40B4-BE49-F238E27FC236}">
                <a16:creationId xmlns:a16="http://schemas.microsoft.com/office/drawing/2014/main" xmlns="" id="{0E02CAAA-E56D-495C-A976-2BED0DF1815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27996" y="1457428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Puzzle14">
            <a:extLst>
              <a:ext uri="{FF2B5EF4-FFF2-40B4-BE49-F238E27FC236}">
                <a16:creationId xmlns:a16="http://schemas.microsoft.com/office/drawing/2014/main" xmlns="" id="{D684ECFC-7FB9-4A47-8F86-49D15F1D158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51994" y="2637931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Puzzle20">
            <a:extLst>
              <a:ext uri="{FF2B5EF4-FFF2-40B4-BE49-F238E27FC236}">
                <a16:creationId xmlns:a16="http://schemas.microsoft.com/office/drawing/2014/main" xmlns="" id="{C9C0BB49-511C-49EF-9E99-59064811C7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28071" y="4108999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Puzzle16">
            <a:extLst>
              <a:ext uri="{FF2B5EF4-FFF2-40B4-BE49-F238E27FC236}">
                <a16:creationId xmlns:a16="http://schemas.microsoft.com/office/drawing/2014/main" xmlns="" id="{9485AD0B-5D9F-425F-A273-9703F5277D6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55283" y="2626994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Puzzle22">
            <a:extLst>
              <a:ext uri="{FF2B5EF4-FFF2-40B4-BE49-F238E27FC236}">
                <a16:creationId xmlns:a16="http://schemas.microsoft.com/office/drawing/2014/main" xmlns="" id="{D80F7E8D-0365-4193-8EB5-5A4C281803F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40000" y="4108999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Puzzle21">
            <a:extLst>
              <a:ext uri="{FF2B5EF4-FFF2-40B4-BE49-F238E27FC236}">
                <a16:creationId xmlns:a16="http://schemas.microsoft.com/office/drawing/2014/main" xmlns="" id="{5FE7403D-C3B9-41D1-A2D6-7ABF4D14D5F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26012" y="4066934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Puzzle15">
            <a:extLst>
              <a:ext uri="{FF2B5EF4-FFF2-40B4-BE49-F238E27FC236}">
                <a16:creationId xmlns:a16="http://schemas.microsoft.com/office/drawing/2014/main" xmlns="" id="{9BE918A6-C2E7-45B4-8A2B-6D3F4FEB6D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45443" y="3252234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0">
            <a:extLst>
              <a:ext uri="{FF2B5EF4-FFF2-40B4-BE49-F238E27FC236}">
                <a16:creationId xmlns:a16="http://schemas.microsoft.com/office/drawing/2014/main" xmlns="" id="{B1A38B4B-C62E-4D31-8269-9B792C9A31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27599" y="1459820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Puzzle9">
            <a:extLst>
              <a:ext uri="{FF2B5EF4-FFF2-40B4-BE49-F238E27FC236}">
                <a16:creationId xmlns:a16="http://schemas.microsoft.com/office/drawing/2014/main" xmlns="" id="{F7BBA3B0-1888-422E-9318-BC01EDD4BE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33122" y="1441086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xmlns="" id="{34DACF27-9140-4E52-AC41-723156D0ED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24812" y="142167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23">
            <a:extLst>
              <a:ext uri="{FF2B5EF4-FFF2-40B4-BE49-F238E27FC236}">
                <a16:creationId xmlns:a16="http://schemas.microsoft.com/office/drawing/2014/main" xmlns="" id="{E77971CE-1ED4-4897-82C0-9B678D7E4A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37020" y="4108999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17">
            <a:extLst>
              <a:ext uri="{FF2B5EF4-FFF2-40B4-BE49-F238E27FC236}">
                <a16:creationId xmlns:a16="http://schemas.microsoft.com/office/drawing/2014/main" xmlns="" id="{FB79F002-B239-4E44-B53E-252F3E7AE2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44244" y="325562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EF69791-FD1F-418D-8292-7877149358A6}"/>
              </a:ext>
            </a:extLst>
          </p:cNvPr>
          <p:cNvGrpSpPr/>
          <p:nvPr/>
        </p:nvGrpSpPr>
        <p:grpSpPr>
          <a:xfrm>
            <a:off x="985610" y="4253123"/>
            <a:ext cx="1318682" cy="1708530"/>
            <a:chOff x="922239" y="3473152"/>
            <a:chExt cx="1914525" cy="2381250"/>
          </a:xfrm>
        </p:grpSpPr>
        <p:pic>
          <p:nvPicPr>
            <p:cNvPr id="1034" name="Picture 10" descr="Download Free png Open Gift Box White PNG Image | Gallery Yopriceville -  High-Quality ... - DLPNG.com">
              <a:extLst>
                <a:ext uri="{FF2B5EF4-FFF2-40B4-BE49-F238E27FC236}">
                  <a16:creationId xmlns:a16="http://schemas.microsoft.com/office/drawing/2014/main" xmlns="" id="{757A433E-91B0-4279-BEFE-AD92BDF1D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39" y="3473152"/>
              <a:ext cx="19145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A0D2290-5774-4227-8CF9-3AB087C90AE6}"/>
                </a:ext>
              </a:extLst>
            </p:cNvPr>
            <p:cNvSpPr/>
            <p:nvPr/>
          </p:nvSpPr>
          <p:spPr>
            <a:xfrm>
              <a:off x="1034342" y="3836194"/>
              <a:ext cx="1648205" cy="12868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-10</a:t>
              </a:r>
            </a:p>
          </p:txBody>
        </p:sp>
      </p:grpSp>
      <p:pic>
        <p:nvPicPr>
          <p:cNvPr id="1038" name="Picture 14" descr="gift box Icons PNG - Free PNG and Icons Downloads">
            <a:extLst>
              <a:ext uri="{FF2B5EF4-FFF2-40B4-BE49-F238E27FC236}">
                <a16:creationId xmlns:a16="http://schemas.microsoft.com/office/drawing/2014/main" xmlns="" id="{8A725BE0-745B-4900-85D2-5CE38BCA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00" y="3894180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4" name="Picture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11BF2FD1-00D8-4B7A-BB97-3AECF1047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46" y="275208"/>
            <a:ext cx="1219206" cy="122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83EEEA5D-DD6F-4411-97F0-BAD3D21C7E0D}"/>
              </a:ext>
            </a:extLst>
          </p:cNvPr>
          <p:cNvSpPr/>
          <p:nvPr/>
        </p:nvSpPr>
        <p:spPr>
          <a:xfrm>
            <a:off x="10650047" y="625155"/>
            <a:ext cx="13498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36735" y="320644"/>
            <a:ext cx="8609156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May I speak Vietnamese?</a:t>
            </a:r>
          </a:p>
        </p:txBody>
      </p:sp>
      <p:sp>
        <p:nvSpPr>
          <p:cNvPr id="30" name="CHECK"/>
          <p:cNvSpPr/>
          <p:nvPr/>
        </p:nvSpPr>
        <p:spPr>
          <a:xfrm>
            <a:off x="10505532" y="5570556"/>
            <a:ext cx="1494319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DB6783D-D591-4E85-9CAF-FF592567FC0B}"/>
              </a:ext>
            </a:extLst>
          </p:cNvPr>
          <p:cNvSpPr/>
          <p:nvPr/>
        </p:nvSpPr>
        <p:spPr>
          <a:xfrm>
            <a:off x="518900" y="6278442"/>
            <a:ext cx="21145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or give</a:t>
            </a:r>
          </a:p>
        </p:txBody>
      </p:sp>
    </p:spTree>
    <p:extLst>
      <p:ext uri="{BB962C8B-B14F-4D97-AF65-F5344CB8AC3E}">
        <p14:creationId xmlns:p14="http://schemas.microsoft.com/office/powerpoint/2010/main" val="302207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8959C9-1227-4B7F-814C-2F8291E64A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55" y="1988225"/>
            <a:ext cx="5264458" cy="3707540"/>
          </a:xfrm>
          <a:prstGeom prst="rect">
            <a:avLst/>
          </a:prstGeom>
        </p:spPr>
      </p:pic>
      <p:sp>
        <p:nvSpPr>
          <p:cNvPr id="12" name="Puzzle8">
            <a:extLst>
              <a:ext uri="{FF2B5EF4-FFF2-40B4-BE49-F238E27FC236}">
                <a16:creationId xmlns:a16="http://schemas.microsoft.com/office/drawing/2014/main" xmlns="" id="{0E02CAAA-E56D-495C-A976-2BED0DF1815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03448" y="1451597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Puzzle14">
            <a:extLst>
              <a:ext uri="{FF2B5EF4-FFF2-40B4-BE49-F238E27FC236}">
                <a16:creationId xmlns:a16="http://schemas.microsoft.com/office/drawing/2014/main" xmlns="" id="{D684ECFC-7FB9-4A47-8F86-49D15F1D158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14977" y="2601547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Puzzle20">
            <a:extLst>
              <a:ext uri="{FF2B5EF4-FFF2-40B4-BE49-F238E27FC236}">
                <a16:creationId xmlns:a16="http://schemas.microsoft.com/office/drawing/2014/main" xmlns="" id="{C9C0BB49-511C-49EF-9E99-59064811C7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03449" y="4089335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Puzzle16">
            <a:extLst>
              <a:ext uri="{FF2B5EF4-FFF2-40B4-BE49-F238E27FC236}">
                <a16:creationId xmlns:a16="http://schemas.microsoft.com/office/drawing/2014/main" xmlns="" id="{9485AD0B-5D9F-425F-A273-9703F5277D6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30217" y="2619955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Puzzle22">
            <a:extLst>
              <a:ext uri="{FF2B5EF4-FFF2-40B4-BE49-F238E27FC236}">
                <a16:creationId xmlns:a16="http://schemas.microsoft.com/office/drawing/2014/main" xmlns="" id="{D80F7E8D-0365-4193-8EB5-5A4C281803F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02890" y="4092442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Puzzle21">
            <a:extLst>
              <a:ext uri="{FF2B5EF4-FFF2-40B4-BE49-F238E27FC236}">
                <a16:creationId xmlns:a16="http://schemas.microsoft.com/office/drawing/2014/main" xmlns="" id="{5FE7403D-C3B9-41D1-A2D6-7ABF4D14D5F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03330" y="4073503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Puzzle15">
            <a:extLst>
              <a:ext uri="{FF2B5EF4-FFF2-40B4-BE49-F238E27FC236}">
                <a16:creationId xmlns:a16="http://schemas.microsoft.com/office/drawing/2014/main" xmlns="" id="{9BE918A6-C2E7-45B4-8A2B-6D3F4FEB6D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18099" y="3237106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0">
            <a:extLst>
              <a:ext uri="{FF2B5EF4-FFF2-40B4-BE49-F238E27FC236}">
                <a16:creationId xmlns:a16="http://schemas.microsoft.com/office/drawing/2014/main" xmlns="" id="{B1A38B4B-C62E-4D31-8269-9B792C9A31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48396" y="1429898"/>
            <a:ext cx="2316194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Puzzle9">
            <a:extLst>
              <a:ext uri="{FF2B5EF4-FFF2-40B4-BE49-F238E27FC236}">
                <a16:creationId xmlns:a16="http://schemas.microsoft.com/office/drawing/2014/main" xmlns="" id="{F7BBA3B0-1888-422E-9318-BC01EDD4BE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709140" y="1404702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xmlns="" id="{34DACF27-9140-4E52-AC41-723156D0ED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36965" y="142311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23">
            <a:extLst>
              <a:ext uri="{FF2B5EF4-FFF2-40B4-BE49-F238E27FC236}">
                <a16:creationId xmlns:a16="http://schemas.microsoft.com/office/drawing/2014/main" xmlns="" id="{E77971CE-1ED4-4897-82C0-9B678D7E4A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24587" y="4073502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17">
            <a:extLst>
              <a:ext uri="{FF2B5EF4-FFF2-40B4-BE49-F238E27FC236}">
                <a16:creationId xmlns:a16="http://schemas.microsoft.com/office/drawing/2014/main" xmlns="" id="{FB79F002-B239-4E44-B53E-252F3E7AE2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944018" y="3232747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EF69791-FD1F-418D-8292-7877149358A6}"/>
              </a:ext>
            </a:extLst>
          </p:cNvPr>
          <p:cNvGrpSpPr/>
          <p:nvPr/>
        </p:nvGrpSpPr>
        <p:grpSpPr>
          <a:xfrm>
            <a:off x="985610" y="4253123"/>
            <a:ext cx="1318682" cy="1708530"/>
            <a:chOff x="922239" y="3473152"/>
            <a:chExt cx="1914525" cy="2381250"/>
          </a:xfrm>
        </p:grpSpPr>
        <p:pic>
          <p:nvPicPr>
            <p:cNvPr id="1034" name="Picture 10" descr="Download Free png Open Gift Box White PNG Image | Gallery Yopriceville -  High-Quality ... - DLPNG.com">
              <a:extLst>
                <a:ext uri="{FF2B5EF4-FFF2-40B4-BE49-F238E27FC236}">
                  <a16:creationId xmlns:a16="http://schemas.microsoft.com/office/drawing/2014/main" xmlns="" id="{757A433E-91B0-4279-BEFE-AD92BDF1D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39" y="3473152"/>
              <a:ext cx="19145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A0D2290-5774-4227-8CF9-3AB087C90AE6}"/>
                </a:ext>
              </a:extLst>
            </p:cNvPr>
            <p:cNvSpPr/>
            <p:nvPr/>
          </p:nvSpPr>
          <p:spPr>
            <a:xfrm>
              <a:off x="1191436" y="3836194"/>
              <a:ext cx="1334017" cy="12868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40</a:t>
              </a:r>
            </a:p>
          </p:txBody>
        </p:sp>
      </p:grpSp>
      <p:pic>
        <p:nvPicPr>
          <p:cNvPr id="1038" name="Picture 14" descr="gift box Icons PNG - Free PNG and Icons Downloads">
            <a:extLst>
              <a:ext uri="{FF2B5EF4-FFF2-40B4-BE49-F238E27FC236}">
                <a16:creationId xmlns:a16="http://schemas.microsoft.com/office/drawing/2014/main" xmlns="" id="{8A725BE0-745B-4900-85D2-5CE38BCA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58" y="3894180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4" name="Picture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E7A3C133-E6A7-4413-8613-2F4590099A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46" y="275208"/>
            <a:ext cx="1219206" cy="122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0FFC5373-97C8-4C75-8FBF-EA2DD5AEB137}"/>
              </a:ext>
            </a:extLst>
          </p:cNvPr>
          <p:cNvSpPr/>
          <p:nvPr/>
        </p:nvSpPr>
        <p:spPr>
          <a:xfrm>
            <a:off x="10650047" y="625155"/>
            <a:ext cx="13498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47520" y="208578"/>
            <a:ext cx="4742221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May I go out?</a:t>
            </a:r>
          </a:p>
        </p:txBody>
      </p:sp>
      <p:sp>
        <p:nvSpPr>
          <p:cNvPr id="30" name="CHECK"/>
          <p:cNvSpPr/>
          <p:nvPr/>
        </p:nvSpPr>
        <p:spPr>
          <a:xfrm>
            <a:off x="10505532" y="5607710"/>
            <a:ext cx="1494319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DB6783D-D591-4E85-9CAF-FF592567FC0B}"/>
              </a:ext>
            </a:extLst>
          </p:cNvPr>
          <p:cNvSpPr/>
          <p:nvPr/>
        </p:nvSpPr>
        <p:spPr>
          <a:xfrm>
            <a:off x="518900" y="6278442"/>
            <a:ext cx="21145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or give</a:t>
            </a:r>
          </a:p>
        </p:txBody>
      </p:sp>
    </p:spTree>
    <p:extLst>
      <p:ext uri="{BB962C8B-B14F-4D97-AF65-F5344CB8AC3E}">
        <p14:creationId xmlns:p14="http://schemas.microsoft.com/office/powerpoint/2010/main" val="3131528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81EB71-670B-4503-9B01-9A757C6A2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64" y="2015810"/>
            <a:ext cx="5320158" cy="3817399"/>
          </a:xfrm>
          <a:prstGeom prst="rect">
            <a:avLst/>
          </a:prstGeom>
        </p:spPr>
      </p:pic>
      <p:sp>
        <p:nvSpPr>
          <p:cNvPr id="12" name="Puzzle8">
            <a:extLst>
              <a:ext uri="{FF2B5EF4-FFF2-40B4-BE49-F238E27FC236}">
                <a16:creationId xmlns:a16="http://schemas.microsoft.com/office/drawing/2014/main" xmlns="" id="{0E02CAAA-E56D-495C-A976-2BED0DF1815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90552" y="1416252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Puzzle14">
            <a:extLst>
              <a:ext uri="{FF2B5EF4-FFF2-40B4-BE49-F238E27FC236}">
                <a16:creationId xmlns:a16="http://schemas.microsoft.com/office/drawing/2014/main" xmlns="" id="{D684ECFC-7FB9-4A47-8F86-49D15F1D158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320086" y="2583262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Puzzle20">
            <a:extLst>
              <a:ext uri="{FF2B5EF4-FFF2-40B4-BE49-F238E27FC236}">
                <a16:creationId xmlns:a16="http://schemas.microsoft.com/office/drawing/2014/main" xmlns="" id="{C9C0BB49-511C-49EF-9E99-59064811C7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87772" y="4089335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Puzzle16">
            <a:extLst>
              <a:ext uri="{FF2B5EF4-FFF2-40B4-BE49-F238E27FC236}">
                <a16:creationId xmlns:a16="http://schemas.microsoft.com/office/drawing/2014/main" xmlns="" id="{9485AD0B-5D9F-425F-A273-9703F5277D6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032343" y="2594954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Puzzle22">
            <a:extLst>
              <a:ext uri="{FF2B5EF4-FFF2-40B4-BE49-F238E27FC236}">
                <a16:creationId xmlns:a16="http://schemas.microsoft.com/office/drawing/2014/main" xmlns="" id="{D80F7E8D-0365-4193-8EB5-5A4C281803F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595279" y="4089335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Puzzle21">
            <a:extLst>
              <a:ext uri="{FF2B5EF4-FFF2-40B4-BE49-F238E27FC236}">
                <a16:creationId xmlns:a16="http://schemas.microsoft.com/office/drawing/2014/main" xmlns="" id="{5FE7403D-C3B9-41D1-A2D6-7ABF4D14D5F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86283" y="4066174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Puzzle15">
            <a:extLst>
              <a:ext uri="{FF2B5EF4-FFF2-40B4-BE49-F238E27FC236}">
                <a16:creationId xmlns:a16="http://schemas.microsoft.com/office/drawing/2014/main" xmlns="" id="{9BE918A6-C2E7-45B4-8A2B-6D3F4FEB6D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204787" y="3223584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0">
            <a:extLst>
              <a:ext uri="{FF2B5EF4-FFF2-40B4-BE49-F238E27FC236}">
                <a16:creationId xmlns:a16="http://schemas.microsoft.com/office/drawing/2014/main" xmlns="" id="{B1A38B4B-C62E-4D31-8269-9B792C9A31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621346" y="1413263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Puzzle9">
            <a:extLst>
              <a:ext uri="{FF2B5EF4-FFF2-40B4-BE49-F238E27FC236}">
                <a16:creationId xmlns:a16="http://schemas.microsoft.com/office/drawing/2014/main" xmlns="" id="{F7BBA3B0-1888-422E-9318-BC01EDD4BE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684876" y="1407509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xmlns="" id="{34DACF27-9140-4E52-AC41-723156D0ED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412789" y="1406348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23">
            <a:extLst>
              <a:ext uri="{FF2B5EF4-FFF2-40B4-BE49-F238E27FC236}">
                <a16:creationId xmlns:a16="http://schemas.microsoft.com/office/drawing/2014/main" xmlns="" id="{E77971CE-1ED4-4897-82C0-9B678D7E4A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386835" y="4055462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17">
            <a:extLst>
              <a:ext uri="{FF2B5EF4-FFF2-40B4-BE49-F238E27FC236}">
                <a16:creationId xmlns:a16="http://schemas.microsoft.com/office/drawing/2014/main" xmlns="" id="{FB79F002-B239-4E44-B53E-252F3E7AE2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898887" y="3223585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EF69791-FD1F-418D-8292-7877149358A6}"/>
              </a:ext>
            </a:extLst>
          </p:cNvPr>
          <p:cNvGrpSpPr/>
          <p:nvPr/>
        </p:nvGrpSpPr>
        <p:grpSpPr>
          <a:xfrm>
            <a:off x="985610" y="4253123"/>
            <a:ext cx="1318682" cy="1708530"/>
            <a:chOff x="922239" y="3473152"/>
            <a:chExt cx="1914525" cy="2381250"/>
          </a:xfrm>
        </p:grpSpPr>
        <p:pic>
          <p:nvPicPr>
            <p:cNvPr id="1034" name="Picture 10" descr="Download Free png Open Gift Box White PNG Image | Gallery Yopriceville -  High-Quality ... - DLPNG.com">
              <a:extLst>
                <a:ext uri="{FF2B5EF4-FFF2-40B4-BE49-F238E27FC236}">
                  <a16:creationId xmlns:a16="http://schemas.microsoft.com/office/drawing/2014/main" xmlns="" id="{757A433E-91B0-4279-BEFE-AD92BDF1D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39" y="3473152"/>
              <a:ext cx="19145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A0D2290-5774-4227-8CF9-3AB087C90AE6}"/>
                </a:ext>
              </a:extLst>
            </p:cNvPr>
            <p:cNvSpPr/>
            <p:nvPr/>
          </p:nvSpPr>
          <p:spPr>
            <a:xfrm>
              <a:off x="1034342" y="3836194"/>
              <a:ext cx="1648205" cy="12868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-30</a:t>
              </a:r>
            </a:p>
          </p:txBody>
        </p:sp>
      </p:grpSp>
      <p:pic>
        <p:nvPicPr>
          <p:cNvPr id="1038" name="Picture 14" descr="gift box Icons PNG - Free PNG and Icons Downloads">
            <a:extLst>
              <a:ext uri="{FF2B5EF4-FFF2-40B4-BE49-F238E27FC236}">
                <a16:creationId xmlns:a16="http://schemas.microsoft.com/office/drawing/2014/main" xmlns="" id="{8A725BE0-745B-4900-85D2-5CE38BCA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83" y="3894180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4" name="Picture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CEDD93EA-AAB0-49E1-9B01-CFEBD58BA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46" y="275208"/>
            <a:ext cx="1219206" cy="122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E3B6005C-DF67-4159-8FCD-2E947B913ACE}"/>
              </a:ext>
            </a:extLst>
          </p:cNvPr>
          <p:cNvSpPr/>
          <p:nvPr/>
        </p:nvSpPr>
        <p:spPr>
          <a:xfrm>
            <a:off x="10650047" y="625155"/>
            <a:ext cx="13498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392018" y="230619"/>
            <a:ext cx="7416318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May I open the book?</a:t>
            </a:r>
          </a:p>
        </p:txBody>
      </p:sp>
      <p:sp>
        <p:nvSpPr>
          <p:cNvPr id="30" name="CHECK"/>
          <p:cNvSpPr/>
          <p:nvPr/>
        </p:nvSpPr>
        <p:spPr>
          <a:xfrm>
            <a:off x="10505532" y="5570556"/>
            <a:ext cx="1494319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DB6783D-D591-4E85-9CAF-FF592567FC0B}"/>
              </a:ext>
            </a:extLst>
          </p:cNvPr>
          <p:cNvSpPr/>
          <p:nvPr/>
        </p:nvSpPr>
        <p:spPr>
          <a:xfrm>
            <a:off x="518900" y="6278442"/>
            <a:ext cx="21145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or give</a:t>
            </a:r>
          </a:p>
        </p:txBody>
      </p:sp>
    </p:spTree>
    <p:extLst>
      <p:ext uri="{BB962C8B-B14F-4D97-AF65-F5344CB8AC3E}">
        <p14:creationId xmlns:p14="http://schemas.microsoft.com/office/powerpoint/2010/main" val="5116916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8603120" y="3336648"/>
            <a:ext cx="11155" cy="993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06AA78-AF54-4B20-A32F-B0AB97979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27" y="2007520"/>
            <a:ext cx="6996438" cy="4785064"/>
          </a:xfrm>
          <a:prstGeom prst="rect">
            <a:avLst/>
          </a:prstGeom>
        </p:spPr>
      </p:pic>
      <p:sp>
        <p:nvSpPr>
          <p:cNvPr id="12" name="Puzzle8">
            <a:extLst>
              <a:ext uri="{FF2B5EF4-FFF2-40B4-BE49-F238E27FC236}">
                <a16:creationId xmlns:a16="http://schemas.microsoft.com/office/drawing/2014/main" xmlns="" id="{0E02CAAA-E56D-495C-A976-2BED0DF18158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011375" y="1486438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Puzzle14">
            <a:extLst>
              <a:ext uri="{FF2B5EF4-FFF2-40B4-BE49-F238E27FC236}">
                <a16:creationId xmlns:a16="http://schemas.microsoft.com/office/drawing/2014/main" xmlns="" id="{D684ECFC-7FB9-4A47-8F86-49D15F1D158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431363" y="2660412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Puzzle20">
            <a:extLst>
              <a:ext uri="{FF2B5EF4-FFF2-40B4-BE49-F238E27FC236}">
                <a16:creationId xmlns:a16="http://schemas.microsoft.com/office/drawing/2014/main" xmlns="" id="{C9C0BB49-511C-49EF-9E99-59064811C7DE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998734" y="4134760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Puzzle16">
            <a:extLst>
              <a:ext uri="{FF2B5EF4-FFF2-40B4-BE49-F238E27FC236}">
                <a16:creationId xmlns:a16="http://schemas.microsoft.com/office/drawing/2014/main" xmlns="" id="{9485AD0B-5D9F-425F-A273-9703F5277D6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6156656" y="2648109"/>
            <a:ext cx="1470751" cy="2055612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Puzzle22">
            <a:extLst>
              <a:ext uri="{FF2B5EF4-FFF2-40B4-BE49-F238E27FC236}">
                <a16:creationId xmlns:a16="http://schemas.microsoft.com/office/drawing/2014/main" xmlns="" id="{D80F7E8D-0365-4193-8EB5-5A4C281803F4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719900" y="4160283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Puzzle21">
            <a:extLst>
              <a:ext uri="{FF2B5EF4-FFF2-40B4-BE49-F238E27FC236}">
                <a16:creationId xmlns:a16="http://schemas.microsoft.com/office/drawing/2014/main" xmlns="" id="{5FE7403D-C3B9-41D1-A2D6-7ABF4D14D5F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809309" y="4123280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Puzzle15">
            <a:extLst>
              <a:ext uri="{FF2B5EF4-FFF2-40B4-BE49-F238E27FC236}">
                <a16:creationId xmlns:a16="http://schemas.microsoft.com/office/drawing/2014/main" xmlns="" id="{9BE918A6-C2E7-45B4-8A2B-6D3F4FEB6DF6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317036" y="3288213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Puzzle10">
            <a:extLst>
              <a:ext uri="{FF2B5EF4-FFF2-40B4-BE49-F238E27FC236}">
                <a16:creationId xmlns:a16="http://schemas.microsoft.com/office/drawing/2014/main" xmlns="" id="{B1A38B4B-C62E-4D31-8269-9B792C9A31C9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748621" y="1465911"/>
            <a:ext cx="2347393" cy="1872318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Puzzle9">
            <a:extLst>
              <a:ext uri="{FF2B5EF4-FFF2-40B4-BE49-F238E27FC236}">
                <a16:creationId xmlns:a16="http://schemas.microsoft.com/office/drawing/2014/main" xmlns="" id="{F7BBA3B0-1888-422E-9318-BC01EDD4BE10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810121" y="1463567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Puzzle11">
            <a:extLst>
              <a:ext uri="{FF2B5EF4-FFF2-40B4-BE49-F238E27FC236}">
                <a16:creationId xmlns:a16="http://schemas.microsoft.com/office/drawing/2014/main" xmlns="" id="{34DACF27-9140-4E52-AC41-723156D0ED5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537966" y="1439791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Puzzle23">
            <a:extLst>
              <a:ext uri="{FF2B5EF4-FFF2-40B4-BE49-F238E27FC236}">
                <a16:creationId xmlns:a16="http://schemas.microsoft.com/office/drawing/2014/main" xmlns="" id="{E77971CE-1ED4-4897-82C0-9B678D7E4A5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537966" y="4112681"/>
            <a:ext cx="1415301" cy="2393689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Puzzle17">
            <a:extLst>
              <a:ext uri="{FF2B5EF4-FFF2-40B4-BE49-F238E27FC236}">
                <a16:creationId xmlns:a16="http://schemas.microsoft.com/office/drawing/2014/main" xmlns="" id="{FB79F002-B239-4E44-B53E-252F3E7AE23F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048962" y="3265327"/>
            <a:ext cx="2376438" cy="1426981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0EF69791-FD1F-418D-8292-7877149358A6}"/>
              </a:ext>
            </a:extLst>
          </p:cNvPr>
          <p:cNvGrpSpPr/>
          <p:nvPr/>
        </p:nvGrpSpPr>
        <p:grpSpPr>
          <a:xfrm>
            <a:off x="985610" y="4253123"/>
            <a:ext cx="1318682" cy="1708530"/>
            <a:chOff x="922239" y="3473152"/>
            <a:chExt cx="1914525" cy="2381250"/>
          </a:xfrm>
        </p:grpSpPr>
        <p:pic>
          <p:nvPicPr>
            <p:cNvPr id="1034" name="Picture 10" descr="Download Free png Open Gift Box White PNG Image | Gallery Yopriceville -  High-Quality ... - DLPNG.com">
              <a:extLst>
                <a:ext uri="{FF2B5EF4-FFF2-40B4-BE49-F238E27FC236}">
                  <a16:creationId xmlns:a16="http://schemas.microsoft.com/office/drawing/2014/main" xmlns="" id="{757A433E-91B0-4279-BEFE-AD92BDF1D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239" y="3473152"/>
              <a:ext cx="1914525" cy="2381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DA0D2290-5774-4227-8CF9-3AB087C90AE6}"/>
                </a:ext>
              </a:extLst>
            </p:cNvPr>
            <p:cNvSpPr/>
            <p:nvPr/>
          </p:nvSpPr>
          <p:spPr>
            <a:xfrm>
              <a:off x="1191435" y="3836194"/>
              <a:ext cx="1334018" cy="12868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25</a:t>
              </a:r>
            </a:p>
          </p:txBody>
        </p:sp>
      </p:grpSp>
      <p:pic>
        <p:nvPicPr>
          <p:cNvPr id="1038" name="Picture 14" descr="gift box Icons PNG - Free PNG and Icons Downloads">
            <a:extLst>
              <a:ext uri="{FF2B5EF4-FFF2-40B4-BE49-F238E27FC236}">
                <a16:creationId xmlns:a16="http://schemas.microsoft.com/office/drawing/2014/main" xmlns="" id="{8A725BE0-745B-4900-85D2-5CE38BCA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2" y="4015355"/>
            <a:ext cx="2114550" cy="2162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4" name="Picture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49BB3BC0-DEE7-4159-B243-D3CB9292F7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5346" y="275208"/>
            <a:ext cx="1219206" cy="1223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Rectangle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75EE04A9-F2BD-43C6-BE6A-A4396A85CFAF}"/>
              </a:ext>
            </a:extLst>
          </p:cNvPr>
          <p:cNvSpPr/>
          <p:nvPr/>
        </p:nvSpPr>
        <p:spPr>
          <a:xfrm>
            <a:off x="10650047" y="625155"/>
            <a:ext cx="13498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262582" y="266722"/>
            <a:ext cx="5924056" cy="102155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Sit down, please!</a:t>
            </a:r>
          </a:p>
        </p:txBody>
      </p:sp>
      <p:sp>
        <p:nvSpPr>
          <p:cNvPr id="30" name="CHECK"/>
          <p:cNvSpPr/>
          <p:nvPr/>
        </p:nvSpPr>
        <p:spPr>
          <a:xfrm>
            <a:off x="10505532" y="5570556"/>
            <a:ext cx="1494319" cy="70788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DB6783D-D591-4E85-9CAF-FF592567FC0B}"/>
              </a:ext>
            </a:extLst>
          </p:cNvPr>
          <p:cNvSpPr/>
          <p:nvPr/>
        </p:nvSpPr>
        <p:spPr>
          <a:xfrm>
            <a:off x="518900" y="6278442"/>
            <a:ext cx="211455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or give</a:t>
            </a:r>
          </a:p>
        </p:txBody>
      </p:sp>
    </p:spTree>
    <p:extLst>
      <p:ext uri="{BB962C8B-B14F-4D97-AF65-F5344CB8AC3E}">
        <p14:creationId xmlns:p14="http://schemas.microsoft.com/office/powerpoint/2010/main" val="4254005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188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11">
                                          <p:stCondLst>
                                            <p:cond delay="318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6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15" accel="50000">
                                          <p:stCondLst>
                                            <p:cond delay="31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45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90" decel="50000">
                                          <p:stCondLst>
                                            <p:cond delay="11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45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45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45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90" decel="50000">
                                          <p:stCondLst>
                                            <p:cond delay="320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743</TotalTime>
  <Words>678</Words>
  <Application>Microsoft Office PowerPoint</Application>
  <PresentationFormat>Widescreen</PresentationFormat>
  <Paragraphs>175</Paragraphs>
  <Slides>20</Slides>
  <Notes>18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宋体</vt:lpstr>
      <vt:lpstr>Sport Day</vt:lpstr>
      <vt:lpstr>Arial</vt:lpstr>
      <vt:lpstr>Calibri</vt:lpstr>
      <vt:lpstr>Comic Sans MS</vt:lpstr>
      <vt:lpstr>Gill Sans MT Ext Condensed Bold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103</cp:revision>
  <dcterms:created xsi:type="dcterms:W3CDTF">2021-12-21T04:46:35Z</dcterms:created>
  <dcterms:modified xsi:type="dcterms:W3CDTF">2024-12-26T13:06:07Z</dcterms:modified>
</cp:coreProperties>
</file>