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70" r:id="rId2"/>
    <p:sldId id="387" r:id="rId3"/>
    <p:sldId id="390" r:id="rId4"/>
    <p:sldId id="391" r:id="rId5"/>
    <p:sldId id="375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124F-4116-4872-BA0F-FD744D9CDEA9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69126-3942-477D-BB86-39DE4D3F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2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pt-B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Game: Slap the board.</a:t>
            </a:r>
            <a:endParaRPr lang="en-US" sz="1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four teams.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Stick the pictures of school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things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board.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says a sentence, a pupil from each team has to point/slap the right picture and says the sentence again. The faster pupil will get points for their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0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421EC-07F6-CE0E-EF87-74AA02A86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C401B-9720-2DD3-8045-B87AD6B87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37F87-F34D-4116-07DA-CEAF81D4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967-53C6-4BED-B907-22612125BA2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FAA07-2BCC-70BD-9A20-02535F0F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A720-5DD8-37EC-17B2-961FF9CE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1AF8-4651-4A74-B297-47573527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6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6D97-3B20-A87C-9DCA-BD7CFCA5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3BA46-CD46-F6DD-6014-69FB06441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83F4D-FAE6-DFA6-A1C8-50564065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967-53C6-4BED-B907-22612125BA2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70EF2-529A-C86F-62B7-8D706E1D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2F2F1-3733-8DAE-1C59-3D9256C7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1AF8-4651-4A74-B297-47573527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2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3935CA-DC45-136A-A5CB-A98E17FD7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20F9D-C915-88D9-E94F-C67B3CA40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ED372-AA9A-8D54-4474-A8DE7C11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967-53C6-4BED-B907-22612125BA2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44DFE-910E-5DEC-0628-568F76B7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9C5E2-BDAE-6B56-B2D0-735FDAD8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1AF8-4651-4A74-B297-47573527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9EF9-0DC2-B5C9-016F-E32BF969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7DC83-DCDB-74B2-8922-5E1D346C3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0B525-009B-3E50-73EB-468B9057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967-53C6-4BED-B907-22612125BA2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044B8-1BDB-C7CF-7944-856A43CF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1FE2-A814-9B4B-F40D-DF5140B8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1AF8-4651-4A74-B297-47573527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CE09-85EB-70A5-CA06-8FE64886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E6AB4-C66B-2690-EECA-35761A003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331DE-A55B-7853-8E23-9DEEF6BC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967-53C6-4BED-B907-22612125BA2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C1833-892C-6E4E-F535-6514F619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FFF6-B391-A56F-884A-8F041E04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1AF8-4651-4A74-B297-47573527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6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9C25-82C6-FD6B-51A6-D365ACBF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A08E-5446-AB38-53D7-0DFF80204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D43D9-7137-9267-96B5-56AD2EA75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6CF08-9D00-489D-7D0F-CBC403B4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967-53C6-4BED-B907-22612125BA2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EC71C-81A1-1B6F-5439-D767498B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615B3-2DB4-9A4F-1BAB-687F9539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1AF8-4651-4A74-B297-47573527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9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9A41-F94B-2844-7358-325D174D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175C3-2AB8-1B30-E98A-6D974C124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14529-BD62-7866-B17A-A162F8E34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C210C-7986-4C06-F213-1DFB1CC75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18A3-55B0-D9D5-67C8-88B694748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E2A63E-5BA1-42EB-AF6D-149AAE03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967-53C6-4BED-B907-22612125BA2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47A17-3DF7-B3BE-B9E4-412C3142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59A61-CABC-F527-5D70-68724353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1AF8-4651-4A74-B297-47573527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0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4F89-ECC0-D0A4-C914-55D888B1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E341B-4558-1481-B64C-7DA2A1F6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967-53C6-4BED-B907-22612125BA2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014C3-9258-F48F-561E-476FD056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2E87F-8C5C-B1AD-16AF-79E7BB91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1AF8-4651-4A74-B297-47573527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8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AF6AC1-2C28-EC8C-4088-30EA22DA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967-53C6-4BED-B907-22612125BA2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E0AFE-0651-F43C-6D08-3C8D4DB4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0E534-BAAA-655E-072D-96823E59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1AF8-4651-4A74-B297-47573527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3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8025-E04F-F024-1FF1-63B60C94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14F9-3FE6-668D-6A38-9EB49C555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BD136-13F5-6783-2421-0B188667B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E3EEA-231C-E174-8D6D-15A9675E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967-53C6-4BED-B907-22612125BA2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C98DC-FFB9-2F11-3700-72043B3B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D45DF-BFF6-9EB1-544A-24F4B040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1AF8-4651-4A74-B297-47573527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7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C666-21EB-FC67-647E-C3E3B2BF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93FA53-53C5-9F2E-5579-B147B5DE4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BC210-9BA2-2B06-4DAA-BC073C533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22FF3-B712-F1C1-711F-E4331EA2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967-53C6-4BED-B907-22612125BA2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C8AA7-6E43-5EDE-EB97-F2866B97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CB3EC-3F53-2585-3186-CB522708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1AF8-4651-4A74-B297-47573527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8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DE4D3-9D6E-37FA-A80F-7E3D2B7C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F79EE-05B1-50FE-D877-C54D2934B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656FC-8ABC-AA34-1217-FBCBD59D9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A7967-53C6-4BED-B907-22612125BA2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C7E8-A4BF-AECA-5044-715C045A6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E892-FF97-BE73-49A3-FA9456319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81AF8-4651-4A74-B297-47573527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9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>
            <a:extLst>
              <a:ext uri="{FF2B5EF4-FFF2-40B4-BE49-F238E27FC236}">
                <a16:creationId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521863" y="454811"/>
            <a:ext cx="922164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4D6AC-6C43-420E-842F-297F4F3BA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360" y="1967786"/>
            <a:ext cx="7230484" cy="218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696077" y="4669764"/>
            <a:ext cx="90311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Teacher: Bui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Thu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Primary School</a:t>
            </a:r>
          </a:p>
        </p:txBody>
      </p:sp>
      <p:sp>
        <p:nvSpPr>
          <p:cNvPr id="13" name="Hộp Văn bản 13">
            <a:extLst>
              <a:ext uri="{FF2B5EF4-FFF2-40B4-BE49-F238E27FC236}">
                <a16:creationId xmlns:a16="http://schemas.microsoft.com/office/drawing/2014/main" id="{1D3F20BC-8679-4F5A-A33D-02506E776912}"/>
              </a:ext>
            </a:extLst>
          </p:cNvPr>
          <p:cNvSpPr txBox="1"/>
          <p:nvPr/>
        </p:nvSpPr>
        <p:spPr>
          <a:xfrm>
            <a:off x="6070602" y="3295692"/>
            <a:ext cx="346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Period 1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9440CE-9A1A-476A-AA15-9A7490159A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9"/>
          <a:stretch/>
        </p:blipFill>
        <p:spPr>
          <a:xfrm>
            <a:off x="64334" y="3361409"/>
            <a:ext cx="3770720" cy="36939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9440CE-9A1A-476A-AA15-9A7490159A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5" t="6996" r="16471" b="-6996"/>
          <a:stretch/>
        </p:blipFill>
        <p:spPr>
          <a:xfrm>
            <a:off x="8090344" y="3361409"/>
            <a:ext cx="3695188" cy="36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1" y="1935358"/>
            <a:ext cx="5958374" cy="3846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825" y="1935358"/>
            <a:ext cx="5951175" cy="3846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8BFBC5-A043-4519-84FD-0B1DD1C0AD2C}"/>
              </a:ext>
            </a:extLst>
          </p:cNvPr>
          <p:cNvSpPr/>
          <p:nvPr/>
        </p:nvSpPr>
        <p:spPr>
          <a:xfrm>
            <a:off x="562767" y="501114"/>
            <a:ext cx="10025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en-US" sz="4800" dirty="0">
                <a:ln>
                  <a:solidFill>
                    <a:schemeClr val="bg1"/>
                  </a:solidFill>
                </a:ln>
                <a:latin typeface="Amasis MT Pro Black" panose="02040A04050005020304" pitchFamily="18" charset="0"/>
                <a:cs typeface="Leelawadee" panose="020B0502040204020203" pitchFamily="34" charset="-34"/>
              </a:rPr>
              <a:t>Look, listen and repeat.</a:t>
            </a:r>
          </a:p>
          <a:p>
            <a:pPr algn="ctr"/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8" y="732416"/>
            <a:ext cx="11158848" cy="49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7AD1BA-F92E-4B67-8136-CFCCF27101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6" y="4576727"/>
            <a:ext cx="2358126" cy="1913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B2995CC9-C10A-4787-AE8D-93CC6671251B}"/>
              </a:ext>
            </a:extLst>
          </p:cNvPr>
          <p:cNvSpPr/>
          <p:nvPr/>
        </p:nvSpPr>
        <p:spPr>
          <a:xfrm>
            <a:off x="199180" y="188827"/>
            <a:ext cx="4536438" cy="1596150"/>
          </a:xfrm>
          <a:prstGeom prst="wedgeRectCallout">
            <a:avLst>
              <a:gd name="adj1" fmla="val 63472"/>
              <a:gd name="adj2" fmla="val 8431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I have a ruler!</a:t>
            </a:r>
            <a:endParaRPr lang="en-US" sz="4800" dirty="0"/>
          </a:p>
        </p:txBody>
      </p:sp>
      <p:pic>
        <p:nvPicPr>
          <p:cNvPr id="2" name="Picture 2" descr="Tiếng Anh 1 - Global Success - Unit 1 In the school playground - Lesson 1 -  Fun corner | Sách Mềm">
            <a:extLst>
              <a:ext uri="{FF2B5EF4-FFF2-40B4-BE49-F238E27FC236}">
                <a16:creationId xmlns:a16="http://schemas.microsoft.com/office/drawing/2014/main" id="{836FBC73-76D6-28EA-1F08-A56FE155F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15" y="2213311"/>
            <a:ext cx="4802791" cy="27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629FF4C-0CC5-315E-5AE2-D71DCDB50B4E}"/>
              </a:ext>
            </a:extLst>
          </p:cNvPr>
          <p:cNvSpPr txBox="1">
            <a:spLocks/>
          </p:cNvSpPr>
          <p:nvPr/>
        </p:nvSpPr>
        <p:spPr>
          <a:xfrm>
            <a:off x="464598" y="617161"/>
            <a:ext cx="4470059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Game: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582CF5-81FD-49C2-9CEE-48A802C272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683" y="4582223"/>
            <a:ext cx="2409643" cy="1902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4FA730-DD8B-4F1F-845F-D472DA54F0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57" y="5062486"/>
            <a:ext cx="2259368" cy="1506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29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62"/>
            <a:ext cx="11990476" cy="58761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E69CE5-DBFA-4587-9851-1A9BA1F5EFF1}"/>
              </a:ext>
            </a:extLst>
          </p:cNvPr>
          <p:cNvSpPr/>
          <p:nvPr/>
        </p:nvSpPr>
        <p:spPr>
          <a:xfrm>
            <a:off x="2778369" y="1987062"/>
            <a:ext cx="1002323" cy="720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ACF34F-AA03-42D0-93DD-770B73406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2254428" y="2707593"/>
            <a:ext cx="7998454" cy="3294064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7B77E0B-A49D-46D0-968F-E1FD5FC9F621}"/>
              </a:ext>
            </a:extLst>
          </p:cNvPr>
          <p:cNvSpPr txBox="1">
            <a:spLocks/>
          </p:cNvSpPr>
          <p:nvPr/>
        </p:nvSpPr>
        <p:spPr>
          <a:xfrm>
            <a:off x="315310" y="893575"/>
            <a:ext cx="11876690" cy="888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Game: Let’s move and say!</a:t>
            </a:r>
          </a:p>
        </p:txBody>
      </p:sp>
    </p:spTree>
    <p:extLst>
      <p:ext uri="{BB962C8B-B14F-4D97-AF65-F5344CB8AC3E}">
        <p14:creationId xmlns:p14="http://schemas.microsoft.com/office/powerpoint/2010/main" val="40228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96</Words>
  <Application>Microsoft Office PowerPoint</Application>
  <PresentationFormat>Widescreen</PresentationFormat>
  <Paragraphs>15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.VnTime</vt:lpstr>
      <vt:lpstr>Amasis MT Pro Black</vt:lpstr>
      <vt:lpstr>Aptos</vt:lpstr>
      <vt:lpstr>Aptos Display</vt:lpstr>
      <vt:lpstr>Arial</vt:lpstr>
      <vt:lpstr>Calibri</vt:lpstr>
      <vt:lpstr>Leelawadee</vt:lpstr>
      <vt:lpstr>Sport Day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STD_NGOC</cp:lastModifiedBy>
  <cp:revision>27</cp:revision>
  <dcterms:created xsi:type="dcterms:W3CDTF">2024-12-26T13:29:40Z</dcterms:created>
  <dcterms:modified xsi:type="dcterms:W3CDTF">2024-12-26T13:52:32Z</dcterms:modified>
</cp:coreProperties>
</file>