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85" r:id="rId3"/>
    <p:sldId id="286" r:id="rId4"/>
    <p:sldId id="353" r:id="rId5"/>
    <p:sldId id="307" r:id="rId6"/>
    <p:sldId id="344" r:id="rId7"/>
    <p:sldId id="345" r:id="rId8"/>
    <p:sldId id="343" r:id="rId9"/>
    <p:sldId id="346" r:id="rId10"/>
    <p:sldId id="347" r:id="rId11"/>
    <p:sldId id="34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D8909-6C89-4AC9-B7D4-C5648524F4F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B131D-F06A-469F-92B4-8F51F751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131D-F06A-469F-92B4-8F51F751A2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0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131D-F06A-469F-92B4-8F51F751A2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131D-F06A-469F-92B4-8F51F751A2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131D-F06A-469F-92B4-8F51F751A2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131D-F06A-469F-92B4-8F51F751A2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26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131D-F06A-469F-92B4-8F51F751A2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2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131D-F06A-469F-92B4-8F51F751A2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2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131D-F06A-469F-92B4-8F51F751A2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131D-F06A-469F-92B4-8F51F751A2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3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B131D-F06A-469F-92B4-8F51F751A2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4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2C97E3-B773-7906-373A-F12355795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FE5832-A33D-65CA-26ED-EDADF0DC5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EE43FA-E555-6060-A9B9-7CA99153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8E2001-284B-5732-E1D8-3358C363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E92630-A2AB-8173-B022-202F4F93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8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84158-CFE4-C346-3E5F-7D8CC496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68797A-CEB5-6086-694A-62C5247CB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4523CF-C3A7-C576-60CC-A1DAB137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E6CFEF-2AC2-DE9D-38C2-71D5D277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56C732-DD62-6C6B-E058-8F6B9839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9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C90C16-42AE-C1E2-69DA-40FFEDF27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31B48A-2884-E483-CBBE-82E36F9E0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1EBA3A-D597-531E-214E-CF59B94E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83607C-E76D-2DFC-4CC1-EFEB1F99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A1FBD1-6854-2671-2ED9-29B3AD46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77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96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902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3458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8251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840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614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922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7FAAB-7B40-8FFE-86B6-7EF5D3EE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BE1395-369F-22AC-0383-4902FB50B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4DB461-49CC-8E2B-DB45-269B1844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E1DC60-C7C8-4BF8-20AD-04D59309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33112D-C6EB-B05A-7892-40EB2FE6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69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745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245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721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328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29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241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1878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3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8412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15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16164-821D-CCCD-2DC1-5A426AD0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A52294-A732-5A56-00F8-318139870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C1FC72-9D71-0996-EE11-FCDB8B76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C0C2DC-680C-9558-0DF2-B8878BB5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DBDE47-3385-64E7-518F-92DBCC3F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89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437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9871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0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19" grpId="0" animBg="1"/>
      <p:bldP spid="219" grpId="1" animBg="1"/>
      <p:bldP spid="219" grpId="2" animBg="1"/>
      <p:bldP spid="220" grpId="0" animBg="1"/>
      <p:bldP spid="220" grpId="1" animBg="1"/>
      <p:bldP spid="220" grpId="2" animBg="1"/>
      <p:bldP spid="224" grpId="0"/>
      <p:bldP spid="224" grpId="1"/>
      <p:bldP spid="224" grpId="2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296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67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301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153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89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4284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5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10A9A-F478-DFDF-BC03-4B477EB4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DE270-B439-2D2F-366A-46BBD0809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0A39A4-F388-ADFA-3081-F470A5EE2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AC9595-4C4A-1AC1-DF35-EC19E6E6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C056E7-B22B-5722-1DFB-C27AA27C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D1BEE7-F1DF-9403-C6C2-5FB695C0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96131-D79C-16EE-23CC-2D7DC802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A21B8B-0B7F-132E-3A4E-2F79DE467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243133-B125-4F62-4A79-58164B207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9EABA8-A88D-90B1-B1BC-D328E6FEB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9010C1-67BB-3B14-31DF-9CE97A0E7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183D37-13AC-018D-BCE2-2B20F3B8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F6196FE-638B-A77B-D4F3-4D483FD2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4F1388-26EF-127B-A4DD-82B29B9A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DAD68-726B-BB48-55B1-ABB05C9C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D9914F-C45F-90F6-1270-CF6506CF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CCE797-9F08-52DE-F071-78A3B6D5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8AA656-D211-75AE-E8E1-412401B7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4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11F2213-346E-CF2B-742B-2F029CAB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F16F84-BF25-DBCF-BE68-08EBF98F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2C340F-9791-6D56-0F34-802E3455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28918-AE5A-D339-4F2B-52350768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1984B8-76B5-225C-3B55-EC326A8A6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196EDE-60B9-BBB4-23BE-7F6C0710F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8BD653-D650-D16B-A67F-0231053C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F225B9-8EAE-76AC-F1CB-5F95D6EF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64065B-20CB-4542-7609-5F1342E9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8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56B47-3ACA-7849-29EE-39F2EE14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38E699-B690-1243-66CC-ED80195BD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6145E7-FAF7-D037-8DB2-81826E0DA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1370ED-7F57-4D7D-89BE-3EE3ECF2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D3E2B4-080C-315F-EEDB-85353499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448B2D-8A56-FDB4-6B66-BCA4F15F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5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C5C664-527E-4E39-4040-A0640CEC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7FFD40-B245-6724-E88E-27E55A85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0A557-FA5B-5A78-4246-15C3D36DA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6515-ABEB-45F7-B927-901F93B9B5E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09C610-894C-B9BA-2531-01A93530F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C5F9FC-580F-006A-C768-E79C0EFE7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F4CCD-9FD1-406C-8B6C-B48BD65C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81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1214454" y="1717126"/>
            <a:ext cx="2275727" cy="980661"/>
            <a:chOff x="1512071" y="1905572"/>
            <a:chExt cx="2275727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97047" y="1905572"/>
              <a:ext cx="2190751" cy="980661"/>
              <a:chOff x="1566862" y="3553634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66862" y="3553634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97966" y="3553634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12071" y="2103515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673685" y="1795774"/>
            <a:ext cx="478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CUỐI NĂM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298709" y="2697787"/>
            <a:ext cx="9035459" cy="17165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73: </a:t>
            </a: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TẬP ĐO </a:t>
            </a:r>
            <a:r>
              <a:rPr kumimoji="0" lang="en-US" sz="4400" b="0" i="0" u="none" strike="noStrike" kern="1200" cap="none" spc="0" normalizeH="0" baseline="0" noProof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LƯỜNG</a:t>
            </a:r>
            <a:r>
              <a:rPr kumimoji="0" lang="vi-VN" sz="4400" b="0" i="0" u="none" strike="noStrike" kern="1200" cap="none" spc="0" normalizeH="0" baseline="0" noProof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smtClean="0">
              <a:ln>
                <a:solidFill>
                  <a:srgbClr val="7030A0"/>
                </a:solidFill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(</a:t>
            </a: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tiết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54E687-7D5E-09C6-D563-1A2A0187B7EC}"/>
              </a:ext>
            </a:extLst>
          </p:cNvPr>
          <p:cNvSpPr txBox="1"/>
          <p:nvPr/>
        </p:nvSpPr>
        <p:spPr>
          <a:xfrm>
            <a:off x="2852763" y="373891"/>
            <a:ext cx="5927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B56167C-3F6E-639B-E214-8609E73E3A7C}"/>
              </a:ext>
            </a:extLst>
          </p:cNvPr>
          <p:cNvCxnSpPr/>
          <p:nvPr/>
        </p:nvCxnSpPr>
        <p:spPr>
          <a:xfrm>
            <a:off x="4370520" y="1053885"/>
            <a:ext cx="27741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D6D5C1-E668-FFA6-1503-06C0EDE96906}"/>
              </a:ext>
            </a:extLst>
          </p:cNvPr>
          <p:cNvSpPr txBox="1"/>
          <p:nvPr/>
        </p:nvSpPr>
        <p:spPr>
          <a:xfrm>
            <a:off x="3622186" y="4378583"/>
            <a:ext cx="5025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Hương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5161" y="592428"/>
            <a:ext cx="9272788" cy="2292440"/>
          </a:xfrm>
          <a:prstGeom prst="rect">
            <a:avLst/>
          </a:prstGeom>
          <a:solidFill>
            <a:srgbClr val="FFD6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lường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54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xmlns="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35kg + 28kg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xmlns="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72kg – 15kg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xmlns="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xmlns="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15kg : 5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xmlns="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2kg x 10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xmlns="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xmlns="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xmlns="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xmlns="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xmlns="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xmlns="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xmlns="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xmlns="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xmlns="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xmlns="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xmlns="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xmlns="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xmlns="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xmlns="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xmlns="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xmlns="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xmlns="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xmlns="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xmlns="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xmlns="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xmlns="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xmlns="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xmlns="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76 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+ 15 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xmlns="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85 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27 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xmlns="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xmlns="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 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: 5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xmlns="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x 8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xmlns="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xmlns="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xmlns="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xmlns="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xmlns="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xmlns="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76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+ 15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= 91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xmlns="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xmlns="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xmlns="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xmlns="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xmlns="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85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27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= 58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xmlns="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xmlns="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xmlns="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xmlns="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xmlns="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xmlns="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 8 = 16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xmlns="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xmlns="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xmlns="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xmlns="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xmlns="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: 5 = 6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xmlns="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xmlns="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xmlns="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xmlns="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xmlns="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xmlns="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xmlns="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xmlns="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xmlns="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xmlns="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xmlns="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xmlns="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 km + 3 km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xmlns="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 m – 8 m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xmlns="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xmlns="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 dm : 5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xmlns="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 cm x 4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xmlns="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xmlns="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xmlns="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xmlns="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xmlns="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xmlns="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xmlns="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xmlns="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xmlns="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xmlns="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xmlns="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6785797" cy="1951496"/>
            <a:chOff x="4975091" y="382781"/>
            <a:chExt cx="6785797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Quan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  <a:p>
              <a:pPr marL="514350" marR="0" lvl="0" indent="-5143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mèo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ki-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-gam?</a:t>
              </a:r>
            </a:p>
            <a:p>
              <a:pPr marL="514350" marR="0" lvl="0" indent="-5143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Quả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ki-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-gam?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kg.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kg.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đựng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đầy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Toán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vui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Ngày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xưa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muốn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bao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Đưa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thuyền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ở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thuyền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dấu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Đưa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bờ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xếp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thuyền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thuyền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vừa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dấu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đưa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ở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thuyền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bao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EDD372-59BD-4A86-97B4-C4BA4540176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q\/\u0014\uFFFD{0C0922FC-FE27-4714-B8D1-D8F561602A6F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tập đo lường (tiết 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4E00926B-861B-4D1F-9931-5BD82974E458}:3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0838BE5-C9EA-4447-B484-A5584321FB49}:3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3151178-D78E-432A-8FAB-764CEE6D23A9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E413783-C76C-4C0A-AB9D-8ACA49C62F08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0DFA05-5A7E-4FC4-9EE8-E3E2C0A8B8B1}:3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15D4049-795F-456F-BE7E-2CF31134AA19}:3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8DF1AC7-158D-4532-956A-27B5BAF8FE91}:3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CCEDEA8-1FB6-4209-B454-797D14A384B1}:3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8620FD09-B272-40F8-A65E-48766C177188}:3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D1791C1D-F126-421E-8F98-534333A61874}:3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434</Words>
  <Application>Microsoft Office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đo lường (tiết 1)</dc:title>
  <dc:creator>Administrator</dc:creator>
  <cp:lastModifiedBy>STD_NHA</cp:lastModifiedBy>
  <cp:revision>5</cp:revision>
  <dcterms:created xsi:type="dcterms:W3CDTF">2025-01-03T22:53:26Z</dcterms:created>
  <dcterms:modified xsi:type="dcterms:W3CDTF">2025-01-05T13:18:07Z</dcterms:modified>
</cp:coreProperties>
</file>