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67" r:id="rId3"/>
    <p:sldId id="268" r:id="rId4"/>
    <p:sldId id="269" r:id="rId5"/>
    <p:sldId id="270" r:id="rId6"/>
    <p:sldId id="278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A4165-4859-4D96-A207-B38D587DF61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413C2-2E2B-462F-9F91-ABD7CC91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6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13C2-2E2B-462F-9F91-ABD7CC919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13C2-2E2B-462F-9F91-ABD7CC919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13C2-2E2B-462F-9F91-ABD7CC919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13C2-2E2B-462F-9F91-ABD7CC919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13C2-2E2B-462F-9F91-ABD7CC919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7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7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0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07116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0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2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6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3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4F6D-C47E-4039-896E-0A4CDB05AF6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2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gif"/><Relationship Id="rId26" Type="http://schemas.microsoft.com/office/2007/relationships/hdphoto" Target="../media/hdphoto10.wdp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microsoft.com/office/2007/relationships/hdphoto" Target="../media/hdphoto7.wdp"/><Relationship Id="rId29" Type="http://schemas.microsoft.com/office/2007/relationships/hdphoto" Target="../media/hdphoto11.wdp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microsoft.com/office/2007/relationships/hdphoto" Target="../media/hdphoto9.wdp"/><Relationship Id="rId5" Type="http://schemas.microsoft.com/office/2007/relationships/hdphoto" Target="../media/hdphoto1.wdp"/><Relationship Id="rId15" Type="http://schemas.openxmlformats.org/officeDocument/2006/relationships/image" Target="../media/image14.gif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10" Type="http://schemas.openxmlformats.org/officeDocument/2006/relationships/image" Target="../media/image11.gif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21.gif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1864995"/>
            <a:ext cx="12200890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4931" y="-71021"/>
            <a:ext cx="9364345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505835"/>
            <a:ext cx="1956435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95815" y="2606675"/>
            <a:ext cx="2200275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960000">
            <a:off x="181807" y="181327"/>
            <a:ext cx="1133475" cy="1134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8256" y="98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2766" y="3537178"/>
            <a:ext cx="6671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</a:t>
            </a: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KÌ I</a:t>
            </a:r>
          </a:p>
          <a:p>
            <a:pPr algn="ctr"/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4201" y="5257290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2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0516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977908-68ED-46D9-895D-49718AE36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790575"/>
            <a:ext cx="9401175" cy="5276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8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977908-68ED-46D9-895D-49718AE36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790575"/>
            <a:ext cx="9401175" cy="52768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722709-4D2F-48D2-8680-82BCFD377947}"/>
              </a:ext>
            </a:extLst>
          </p:cNvPr>
          <p:cNvSpPr/>
          <p:nvPr/>
        </p:nvSpPr>
        <p:spPr>
          <a:xfrm>
            <a:off x="1286540" y="3593805"/>
            <a:ext cx="616688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Biển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CA55C02-4C9E-472F-B1F7-6BE5EB7CB4DF}"/>
              </a:ext>
            </a:extLst>
          </p:cNvPr>
          <p:cNvSpPr/>
          <p:nvPr/>
        </p:nvSpPr>
        <p:spPr>
          <a:xfrm>
            <a:off x="6549656" y="4561368"/>
            <a:ext cx="616688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yên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F3F888-AE39-40B3-8B8C-41D812BAFAA2}"/>
              </a:ext>
            </a:extLst>
          </p:cNvPr>
          <p:cNvSpPr/>
          <p:nvPr/>
        </p:nvSpPr>
        <p:spPr>
          <a:xfrm>
            <a:off x="7038753" y="5567696"/>
            <a:ext cx="744279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Miền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60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451" y="548640"/>
            <a:ext cx="10228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EDE67A-5819-4B7F-B4E3-87F3FADF0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115268"/>
            <a:ext cx="10032274" cy="5403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50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EDE67A-5819-4B7F-B4E3-87F3FADF0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175" y="1115269"/>
            <a:ext cx="7105650" cy="5067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15CD83-54DC-43C2-A07B-B2AF6A1B4C5F}"/>
              </a:ext>
            </a:extLst>
          </p:cNvPr>
          <p:cNvSpPr/>
          <p:nvPr/>
        </p:nvSpPr>
        <p:spPr>
          <a:xfrm>
            <a:off x="2892056" y="3429000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ổ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80EA73-F52C-45DB-881E-6964B40F8273}"/>
              </a:ext>
            </a:extLst>
          </p:cNvPr>
          <p:cNvSpPr/>
          <p:nvPr/>
        </p:nvSpPr>
        <p:spPr>
          <a:xfrm>
            <a:off x="6539023" y="3429000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27DBDF3-330D-4822-8E8B-AE26822EB44C}"/>
              </a:ext>
            </a:extLst>
          </p:cNvPr>
          <p:cNvSpPr/>
          <p:nvPr/>
        </p:nvSpPr>
        <p:spPr>
          <a:xfrm>
            <a:off x="2892056" y="6035118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458509-1666-4948-869F-51AF82F9EA7F}"/>
              </a:ext>
            </a:extLst>
          </p:cNvPr>
          <p:cNvSpPr/>
          <p:nvPr/>
        </p:nvSpPr>
        <p:spPr>
          <a:xfrm>
            <a:off x="6539022" y="6036251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7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48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2B 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 gặp lại các bạn ở bài sau nhé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F78104E-C9B3-4B76-AFA7-5C52FA797BE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tập (tiết 8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8535ED-4B8B-4D01-B3C8-CBC722D6C4AC}:2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724E6A-9538-44B5-93D0-B9E2A149A4B2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8BAB4F-8B6F-457F-9771-8F688B3A0996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112F80-4FB1-4153-81C4-AF8C9B59373E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8ECFA8-567B-4ECF-8636-043958AE5CC7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814AFC-DD8A-4474-A618-288242D4CDE2}:2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84</Words>
  <Application>Microsoft Office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宋体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ôntập (tiết 8)</dc:title>
  <dc:creator>STD_NHA</dc:creator>
  <cp:lastModifiedBy>STD_NHA</cp:lastModifiedBy>
  <cp:revision>6</cp:revision>
  <dcterms:created xsi:type="dcterms:W3CDTF">2025-01-03T02:38:54Z</dcterms:created>
  <dcterms:modified xsi:type="dcterms:W3CDTF">2025-01-05T13:24:15Z</dcterms:modified>
</cp:coreProperties>
</file>