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9" r:id="rId2"/>
    <p:sldId id="256" r:id="rId3"/>
    <p:sldId id="258"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12192000" cy="6858000"/>
  <p:notesSz cx="6858000" cy="9144000"/>
  <p:custDataLst>
    <p:tags r:id="rId2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9" d="100"/>
          <a:sy n="59" d="100"/>
        </p:scale>
        <p:origin x="96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BF8167-8972-4485-9944-965803CDFD9B}" type="datetimeFigureOut">
              <a:rPr lang="en-US" smtClean="0"/>
              <a:t>1/6/2025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07CD39-FB8C-4E05-AD2C-0D5BB0E807A8}" type="slidenum">
              <a:rPr lang="en-US" smtClean="0"/>
              <a:t>‹#›</a:t>
            </a:fld>
            <a:endParaRPr lang="en-US"/>
          </a:p>
        </p:txBody>
      </p:sp>
    </p:spTree>
    <p:extLst>
      <p:ext uri="{BB962C8B-B14F-4D97-AF65-F5344CB8AC3E}">
        <p14:creationId xmlns:p14="http://schemas.microsoft.com/office/powerpoint/2010/main" val="34481212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407CD39-FB8C-4E05-AD2C-0D5BB0E807A8}" type="slidenum">
              <a:rPr lang="en-US" smtClean="0"/>
              <a:t>1</a:t>
            </a:fld>
            <a:endParaRPr lang="en-US"/>
          </a:p>
        </p:txBody>
      </p:sp>
    </p:spTree>
    <p:extLst>
      <p:ext uri="{BB962C8B-B14F-4D97-AF65-F5344CB8AC3E}">
        <p14:creationId xmlns:p14="http://schemas.microsoft.com/office/powerpoint/2010/main" val="26350008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nl-NL" sz="1800" dirty="0">
                <a:solidFill>
                  <a:srgbClr val="000000"/>
                </a:solidFill>
                <a:effectLst/>
                <a:latin typeface="Times New Roman" panose="02020603050405020304" pitchFamily="18" charset="0"/>
                <a:ea typeface="Calibri" panose="020F0502020204030204" pitchFamily="34" charset="0"/>
              </a:rPr>
              <a:t>Gia đình là nơi tiếp cho ta sức mạnh và niềm tin để vững bước trên đường đời, là chỗ dựa vững chắc để ta có thể dựa vào khi gặp khó khăn, và là nơi luôn chào đón mỗi lần ta quay về.</a:t>
            </a:r>
            <a:r>
              <a:rPr lang="nl-NL" sz="1800" dirty="0">
                <a:effectLst/>
                <a:latin typeface="Times New Roman" panose="02020603050405020304" pitchFamily="18" charset="0"/>
                <a:ea typeface="Times New Roman" panose="02020603050405020304" pitchFamily="18" charset="0"/>
              </a:rPr>
              <a:t> Là học sinh các em cần làm gì để góp phần làm cho gia đình vui vẻ, hạnh phúc. Chúng ta cùng tìm hiểu tiết học ngày hôm nay</a:t>
            </a:r>
            <a:endParaRPr lang="en-US" dirty="0"/>
          </a:p>
        </p:txBody>
      </p:sp>
      <p:sp>
        <p:nvSpPr>
          <p:cNvPr id="4" name="Slide Number Placeholder 3"/>
          <p:cNvSpPr>
            <a:spLocks noGrp="1"/>
          </p:cNvSpPr>
          <p:nvPr>
            <p:ph type="sldNum" sz="quarter" idx="5"/>
          </p:nvPr>
        </p:nvSpPr>
        <p:spPr/>
        <p:txBody>
          <a:bodyPr/>
          <a:lstStyle/>
          <a:p>
            <a:fld id="{36309E04-4649-4619-A034-C9E7928B9D4F}" type="slidenum">
              <a:rPr lang="en-US" smtClean="0"/>
              <a:t>4</a:t>
            </a:fld>
            <a:endParaRPr lang="en-US"/>
          </a:p>
        </p:txBody>
      </p:sp>
    </p:spTree>
    <p:extLst>
      <p:ext uri="{BB962C8B-B14F-4D97-AF65-F5344CB8AC3E}">
        <p14:creationId xmlns:p14="http://schemas.microsoft.com/office/powerpoint/2010/main" val="4282070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225460D1-B02E-4ABC-8674-546891A915A7}"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60CAD-1B9C-49D1-A45D-4D8A5FDE4C0C}" type="slidenum">
              <a:rPr lang="en-US" smtClean="0"/>
              <a:t>‹#›</a:t>
            </a:fld>
            <a:endParaRPr lang="en-US"/>
          </a:p>
        </p:txBody>
      </p:sp>
    </p:spTree>
    <p:extLst>
      <p:ext uri="{BB962C8B-B14F-4D97-AF65-F5344CB8AC3E}">
        <p14:creationId xmlns:p14="http://schemas.microsoft.com/office/powerpoint/2010/main" val="30317784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5460D1-B02E-4ABC-8674-546891A915A7}"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60CAD-1B9C-49D1-A45D-4D8A5FDE4C0C}" type="slidenum">
              <a:rPr lang="en-US" smtClean="0"/>
              <a:t>‹#›</a:t>
            </a:fld>
            <a:endParaRPr lang="en-US"/>
          </a:p>
        </p:txBody>
      </p:sp>
    </p:spTree>
    <p:extLst>
      <p:ext uri="{BB962C8B-B14F-4D97-AF65-F5344CB8AC3E}">
        <p14:creationId xmlns:p14="http://schemas.microsoft.com/office/powerpoint/2010/main" val="595618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5460D1-B02E-4ABC-8674-546891A915A7}"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60CAD-1B9C-49D1-A45D-4D8A5FDE4C0C}" type="slidenum">
              <a:rPr lang="en-US" smtClean="0"/>
              <a:t>‹#›</a:t>
            </a:fld>
            <a:endParaRPr lang="en-US"/>
          </a:p>
        </p:txBody>
      </p:sp>
    </p:spTree>
    <p:extLst>
      <p:ext uri="{BB962C8B-B14F-4D97-AF65-F5344CB8AC3E}">
        <p14:creationId xmlns:p14="http://schemas.microsoft.com/office/powerpoint/2010/main" val="5332331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75536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One Column-text 2">
  <p:cSld name="One Column-text 2">
    <p:bg>
      <p:bgPr>
        <a:blipFill>
          <a:blip r:embed="rId2">
            <a:alphaModFix/>
          </a:blip>
          <a:stretch>
            <a:fillRect/>
          </a:stretch>
        </a:blipFill>
        <a:effectLst/>
      </p:bgPr>
    </p:bg>
    <p:spTree>
      <p:nvGrpSpPr>
        <p:cNvPr id="1" name="Shape 64"/>
        <p:cNvGrpSpPr/>
        <p:nvPr/>
      </p:nvGrpSpPr>
      <p:grpSpPr>
        <a:xfrm>
          <a:off x="0" y="0"/>
          <a:ext cx="0" cy="0"/>
          <a:chOff x="0" y="0"/>
          <a:chExt cx="0" cy="0"/>
        </a:xfrm>
      </p:grpSpPr>
      <p:sp>
        <p:nvSpPr>
          <p:cNvPr id="65" name="Google Shape;65;p15"/>
          <p:cNvSpPr txBox="1">
            <a:spLocks noGrp="1"/>
          </p:cNvSpPr>
          <p:nvPr>
            <p:ph type="title"/>
          </p:nvPr>
        </p:nvSpPr>
        <p:spPr>
          <a:xfrm>
            <a:off x="1947933" y="1597333"/>
            <a:ext cx="8265600" cy="26192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400"/>
              <a:buNone/>
              <a:defRPr sz="14666"/>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66" name="Google Shape;66;p15"/>
          <p:cNvSpPr txBox="1">
            <a:spLocks noGrp="1"/>
          </p:cNvSpPr>
          <p:nvPr>
            <p:ph type="subTitle" idx="1"/>
          </p:nvPr>
        </p:nvSpPr>
        <p:spPr>
          <a:xfrm>
            <a:off x="2862733" y="4098300"/>
            <a:ext cx="6497200" cy="1068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500"/>
              <a:buNone/>
              <a:defRPr/>
            </a:lvl1pPr>
            <a:lvl2pPr lvl="1" algn="ctr" rtl="0">
              <a:lnSpc>
                <a:spcPct val="100000"/>
              </a:lnSpc>
              <a:spcBef>
                <a:spcPts val="0"/>
              </a:spcBef>
              <a:spcAft>
                <a:spcPts val="0"/>
              </a:spcAft>
              <a:buSzPts val="1500"/>
              <a:buNone/>
              <a:defRPr/>
            </a:lvl2pPr>
            <a:lvl3pPr lvl="2" algn="ctr" rtl="0">
              <a:lnSpc>
                <a:spcPct val="100000"/>
              </a:lnSpc>
              <a:spcBef>
                <a:spcPts val="2133"/>
              </a:spcBef>
              <a:spcAft>
                <a:spcPts val="0"/>
              </a:spcAft>
              <a:buSzPts val="1500"/>
              <a:buNone/>
              <a:defRPr/>
            </a:lvl3pPr>
            <a:lvl4pPr lvl="3" algn="ctr" rtl="0">
              <a:lnSpc>
                <a:spcPct val="100000"/>
              </a:lnSpc>
              <a:spcBef>
                <a:spcPts val="2133"/>
              </a:spcBef>
              <a:spcAft>
                <a:spcPts val="0"/>
              </a:spcAft>
              <a:buSzPts val="1500"/>
              <a:buNone/>
              <a:defRPr/>
            </a:lvl4pPr>
            <a:lvl5pPr lvl="4" algn="ctr" rtl="0">
              <a:lnSpc>
                <a:spcPct val="100000"/>
              </a:lnSpc>
              <a:spcBef>
                <a:spcPts val="2133"/>
              </a:spcBef>
              <a:spcAft>
                <a:spcPts val="0"/>
              </a:spcAft>
              <a:buSzPts val="1500"/>
              <a:buNone/>
              <a:defRPr/>
            </a:lvl5pPr>
            <a:lvl6pPr lvl="5" algn="ctr" rtl="0">
              <a:lnSpc>
                <a:spcPct val="100000"/>
              </a:lnSpc>
              <a:spcBef>
                <a:spcPts val="2133"/>
              </a:spcBef>
              <a:spcAft>
                <a:spcPts val="0"/>
              </a:spcAft>
              <a:buSzPts val="1500"/>
              <a:buNone/>
              <a:defRPr/>
            </a:lvl6pPr>
            <a:lvl7pPr lvl="6" algn="ctr" rtl="0">
              <a:lnSpc>
                <a:spcPct val="100000"/>
              </a:lnSpc>
              <a:spcBef>
                <a:spcPts val="2133"/>
              </a:spcBef>
              <a:spcAft>
                <a:spcPts val="0"/>
              </a:spcAft>
              <a:buSzPts val="1500"/>
              <a:buNone/>
              <a:defRPr/>
            </a:lvl7pPr>
            <a:lvl8pPr lvl="7" algn="ctr" rtl="0">
              <a:lnSpc>
                <a:spcPct val="100000"/>
              </a:lnSpc>
              <a:spcBef>
                <a:spcPts val="2133"/>
              </a:spcBef>
              <a:spcAft>
                <a:spcPts val="0"/>
              </a:spcAft>
              <a:buSzPts val="1500"/>
              <a:buNone/>
              <a:defRPr/>
            </a:lvl8pPr>
            <a:lvl9pPr lvl="8" algn="ctr" rtl="0">
              <a:lnSpc>
                <a:spcPct val="100000"/>
              </a:lnSpc>
              <a:spcBef>
                <a:spcPts val="2133"/>
              </a:spcBef>
              <a:spcAft>
                <a:spcPts val="2133"/>
              </a:spcAft>
              <a:buSzPts val="1500"/>
              <a:buNone/>
              <a:defRPr/>
            </a:lvl9pPr>
          </a:lstStyle>
          <a:p>
            <a:endParaRPr/>
          </a:p>
        </p:txBody>
      </p:sp>
    </p:spTree>
    <p:extLst>
      <p:ext uri="{BB962C8B-B14F-4D97-AF65-F5344CB8AC3E}">
        <p14:creationId xmlns:p14="http://schemas.microsoft.com/office/powerpoint/2010/main" val="316555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p:cNvSpPr/>
          <p:nvPr userDrawn="1"/>
        </p:nvSpPr>
        <p:spPr>
          <a:xfrm>
            <a:off x="11125792" y="6452315"/>
            <a:ext cx="1091966" cy="477054"/>
          </a:xfrm>
          <a:prstGeom prst="rect">
            <a:avLst/>
          </a:prstGeom>
          <a:noFill/>
        </p:spPr>
        <p:txBody>
          <a:bodyPr wrap="none" lIns="91440" tIns="45720" rIns="91440" bIns="45720">
            <a:spAutoFit/>
          </a:bodyPr>
          <a:lstStyle/>
          <a:p>
            <a:pPr algn="ctr"/>
            <a:r>
              <a:rPr lang="en-US" sz="2500" b="0" cap="none" spc="0" dirty="0" err="1">
                <a:ln w="0"/>
                <a:solidFill>
                  <a:schemeClr val="bg1">
                    <a:lumMod val="50000"/>
                  </a:schemeClr>
                </a:solidFill>
                <a:effectLst/>
                <a:latin typeface="#9Slide06 SVNLast Paradise" pitchFamily="2" charset="0"/>
              </a:rPr>
              <a:t>Edufive</a:t>
            </a:r>
            <a:endParaRPr lang="en-US" sz="2500" b="0" cap="none" spc="0" dirty="0">
              <a:ln w="0"/>
              <a:solidFill>
                <a:schemeClr val="bg1">
                  <a:lumMod val="50000"/>
                </a:schemeClr>
              </a:solidFill>
              <a:effectLst/>
              <a:latin typeface="#9Slide06 SVNLast Paradise" pitchFamily="2" charset="0"/>
            </a:endParaRPr>
          </a:p>
        </p:txBody>
      </p:sp>
    </p:spTree>
    <p:extLst>
      <p:ext uri="{BB962C8B-B14F-4D97-AF65-F5344CB8AC3E}">
        <p14:creationId xmlns:p14="http://schemas.microsoft.com/office/powerpoint/2010/main" val="4135489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5460D1-B02E-4ABC-8674-546891A915A7}"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60CAD-1B9C-49D1-A45D-4D8A5FDE4C0C}" type="slidenum">
              <a:rPr lang="en-US" smtClean="0"/>
              <a:t>‹#›</a:t>
            </a:fld>
            <a:endParaRPr lang="en-US"/>
          </a:p>
        </p:txBody>
      </p:sp>
    </p:spTree>
    <p:extLst>
      <p:ext uri="{BB962C8B-B14F-4D97-AF65-F5344CB8AC3E}">
        <p14:creationId xmlns:p14="http://schemas.microsoft.com/office/powerpoint/2010/main" val="15585816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225460D1-B02E-4ABC-8674-546891A915A7}" type="datetimeFigureOut">
              <a:rPr lang="en-US" smtClean="0"/>
              <a:t>1/6/2025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C60CAD-1B9C-49D1-A45D-4D8A5FDE4C0C}" type="slidenum">
              <a:rPr lang="en-US" smtClean="0"/>
              <a:t>‹#›</a:t>
            </a:fld>
            <a:endParaRPr lang="en-US"/>
          </a:p>
        </p:txBody>
      </p:sp>
    </p:spTree>
    <p:extLst>
      <p:ext uri="{BB962C8B-B14F-4D97-AF65-F5344CB8AC3E}">
        <p14:creationId xmlns:p14="http://schemas.microsoft.com/office/powerpoint/2010/main" val="2183422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25460D1-B02E-4ABC-8674-546891A915A7}"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60CAD-1B9C-49D1-A45D-4D8A5FDE4C0C}" type="slidenum">
              <a:rPr lang="en-US" smtClean="0"/>
              <a:t>‹#›</a:t>
            </a:fld>
            <a:endParaRPr lang="en-US"/>
          </a:p>
        </p:txBody>
      </p:sp>
    </p:spTree>
    <p:extLst>
      <p:ext uri="{BB962C8B-B14F-4D97-AF65-F5344CB8AC3E}">
        <p14:creationId xmlns:p14="http://schemas.microsoft.com/office/powerpoint/2010/main" val="76191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25460D1-B02E-4ABC-8674-546891A915A7}" type="datetimeFigureOut">
              <a:rPr lang="en-US" smtClean="0"/>
              <a:t>1/6/2025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C60CAD-1B9C-49D1-A45D-4D8A5FDE4C0C}" type="slidenum">
              <a:rPr lang="en-US" smtClean="0"/>
              <a:t>‹#›</a:t>
            </a:fld>
            <a:endParaRPr lang="en-US"/>
          </a:p>
        </p:txBody>
      </p:sp>
    </p:spTree>
    <p:extLst>
      <p:ext uri="{BB962C8B-B14F-4D97-AF65-F5344CB8AC3E}">
        <p14:creationId xmlns:p14="http://schemas.microsoft.com/office/powerpoint/2010/main" val="31615239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25460D1-B02E-4ABC-8674-546891A915A7}" type="datetimeFigureOut">
              <a:rPr lang="en-US" smtClean="0"/>
              <a:t>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C60CAD-1B9C-49D1-A45D-4D8A5FDE4C0C}" type="slidenum">
              <a:rPr lang="en-US" smtClean="0"/>
              <a:t>‹#›</a:t>
            </a:fld>
            <a:endParaRPr lang="en-US"/>
          </a:p>
        </p:txBody>
      </p:sp>
    </p:spTree>
    <p:extLst>
      <p:ext uri="{BB962C8B-B14F-4D97-AF65-F5344CB8AC3E}">
        <p14:creationId xmlns:p14="http://schemas.microsoft.com/office/powerpoint/2010/main" val="33273301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5460D1-B02E-4ABC-8674-546891A915A7}" type="datetimeFigureOut">
              <a:rPr lang="en-US" smtClean="0"/>
              <a:t>1/6/2025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C60CAD-1B9C-49D1-A45D-4D8A5FDE4C0C}" type="slidenum">
              <a:rPr lang="en-US" smtClean="0"/>
              <a:t>‹#›</a:t>
            </a:fld>
            <a:endParaRPr lang="en-US"/>
          </a:p>
        </p:txBody>
      </p:sp>
    </p:spTree>
    <p:extLst>
      <p:ext uri="{BB962C8B-B14F-4D97-AF65-F5344CB8AC3E}">
        <p14:creationId xmlns:p14="http://schemas.microsoft.com/office/powerpoint/2010/main" val="2452413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5460D1-B02E-4ABC-8674-546891A915A7}"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60CAD-1B9C-49D1-A45D-4D8A5FDE4C0C}" type="slidenum">
              <a:rPr lang="en-US" smtClean="0"/>
              <a:t>‹#›</a:t>
            </a:fld>
            <a:endParaRPr lang="en-US"/>
          </a:p>
        </p:txBody>
      </p:sp>
    </p:spTree>
    <p:extLst>
      <p:ext uri="{BB962C8B-B14F-4D97-AF65-F5344CB8AC3E}">
        <p14:creationId xmlns:p14="http://schemas.microsoft.com/office/powerpoint/2010/main" val="2340432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225460D1-B02E-4ABC-8674-546891A915A7}" type="datetimeFigureOut">
              <a:rPr lang="en-US" smtClean="0"/>
              <a:t>1/6/2025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C60CAD-1B9C-49D1-A45D-4D8A5FDE4C0C}" type="slidenum">
              <a:rPr lang="en-US" smtClean="0"/>
              <a:t>‹#›</a:t>
            </a:fld>
            <a:endParaRPr lang="en-US"/>
          </a:p>
        </p:txBody>
      </p:sp>
    </p:spTree>
    <p:extLst>
      <p:ext uri="{BB962C8B-B14F-4D97-AF65-F5344CB8AC3E}">
        <p14:creationId xmlns:p14="http://schemas.microsoft.com/office/powerpoint/2010/main" val="4202861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25460D1-B02E-4ABC-8674-546891A915A7}" type="datetimeFigureOut">
              <a:rPr lang="en-US" smtClean="0"/>
              <a:t>1/6/2025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C60CAD-1B9C-49D1-A45D-4D8A5FDE4C0C}" type="slidenum">
              <a:rPr lang="en-US" smtClean="0"/>
              <a:t>‹#›</a:t>
            </a:fld>
            <a:endParaRPr lang="en-US"/>
          </a:p>
        </p:txBody>
      </p:sp>
    </p:spTree>
    <p:extLst>
      <p:ext uri="{BB962C8B-B14F-4D97-AF65-F5344CB8AC3E}">
        <p14:creationId xmlns:p14="http://schemas.microsoft.com/office/powerpoint/2010/main" val="4013747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1.x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2.xml"/><Relationship Id="rId6" Type="http://schemas.openxmlformats.org/officeDocument/2006/relationships/image" Target="../media/image9.png"/><Relationship Id="rId5" Type="http://schemas.openxmlformats.org/officeDocument/2006/relationships/image" Target="../media/image21.png"/><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4.xml"/><Relationship Id="rId5" Type="http://schemas.openxmlformats.org/officeDocument/2006/relationships/image" Target="../media/image22.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5.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6.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8.xml"/><Relationship Id="rId6" Type="http://schemas.openxmlformats.org/officeDocument/2006/relationships/image" Target="../media/image28.png"/><Relationship Id="rId5" Type="http://schemas.openxmlformats.org/officeDocument/2006/relationships/image" Target="../media/image26.png"/><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19.xml"/><Relationship Id="rId6" Type="http://schemas.openxmlformats.org/officeDocument/2006/relationships/image" Target="../media/image29.png"/><Relationship Id="rId5" Type="http://schemas.openxmlformats.org/officeDocument/2006/relationships/image" Target="../media/image26.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20.xml"/><Relationship Id="rId6" Type="http://schemas.openxmlformats.org/officeDocument/2006/relationships/image" Target="../media/image30.png"/><Relationship Id="rId5" Type="http://schemas.openxmlformats.org/officeDocument/2006/relationships/image" Target="../media/image9.png"/><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21.xml"/><Relationship Id="rId6" Type="http://schemas.openxmlformats.org/officeDocument/2006/relationships/image" Target="../media/image31.png"/><Relationship Id="rId5" Type="http://schemas.openxmlformats.org/officeDocument/2006/relationships/image" Target="../media/image5.png"/><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22.xml"/><Relationship Id="rId6" Type="http://schemas.openxmlformats.org/officeDocument/2006/relationships/image" Target="../media/image8.png"/><Relationship Id="rId5" Type="http://schemas.openxmlformats.org/officeDocument/2006/relationships/image" Target="../media/image32.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slideLayout" Target="../slideLayouts/slideLayout14.xml"/><Relationship Id="rId1" Type="http://schemas.openxmlformats.org/officeDocument/2006/relationships/tags" Target="../tags/tag23.xml"/><Relationship Id="rId5" Type="http://schemas.openxmlformats.org/officeDocument/2006/relationships/image" Target="../media/image35.png"/><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24.xml"/><Relationship Id="rId6" Type="http://schemas.openxmlformats.org/officeDocument/2006/relationships/image" Target="../media/image36.png"/><Relationship Id="rId5" Type="http://schemas.openxmlformats.org/officeDocument/2006/relationships/image" Target="../media/image4.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9.png"/><Relationship Id="rId2" Type="http://schemas.openxmlformats.org/officeDocument/2006/relationships/slideLayout" Target="../slideLayouts/slideLayout12.xml"/><Relationship Id="rId1" Type="http://schemas.openxmlformats.org/officeDocument/2006/relationships/tags" Target="../tags/tag4.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2.xml"/><Relationship Id="rId7" Type="http://schemas.openxmlformats.org/officeDocument/2006/relationships/image" Target="../media/image10.png"/><Relationship Id="rId2" Type="http://schemas.openxmlformats.org/officeDocument/2006/relationships/slideLayout" Target="../slideLayouts/slideLayout12.xml"/><Relationship Id="rId1" Type="http://schemas.openxmlformats.org/officeDocument/2006/relationships/tags" Target="../tags/tag5.xml"/><Relationship Id="rId6" Type="http://schemas.openxmlformats.org/officeDocument/2006/relationships/image" Target="../media/image4.png"/><Relationship Id="rId5" Type="http://schemas.openxmlformats.org/officeDocument/2006/relationships/image" Target="../media/image7.png"/><Relationship Id="rId4" Type="http://schemas.openxmlformats.org/officeDocument/2006/relationships/image" Target="../media/image3.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4.png"/><Relationship Id="rId2" Type="http://schemas.openxmlformats.org/officeDocument/2006/relationships/slideLayout" Target="../slideLayouts/slideLayout12.xml"/><Relationship Id="rId1" Type="http://schemas.openxmlformats.org/officeDocument/2006/relationships/tags" Target="../tags/tag6.xml"/><Relationship Id="rId6" Type="http://schemas.openxmlformats.org/officeDocument/2006/relationships/image" Target="../media/image13.png"/><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2.xml"/><Relationship Id="rId1" Type="http://schemas.openxmlformats.org/officeDocument/2006/relationships/tags" Target="../tags/tag7.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13.xml"/><Relationship Id="rId1" Type="http://schemas.openxmlformats.org/officeDocument/2006/relationships/tags" Target="../tags/tag9.xml"/><Relationship Id="rId5" Type="http://schemas.openxmlformats.org/officeDocument/2006/relationships/image" Target="../media/image18.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20.png"/><Relationship Id="rId2" Type="http://schemas.openxmlformats.org/officeDocument/2006/relationships/slideLayout" Target="../slideLayouts/slideLayout13.xml"/><Relationship Id="rId1" Type="http://schemas.openxmlformats.org/officeDocument/2006/relationships/tags" Target="../tags/tag10.xml"/><Relationship Id="rId6" Type="http://schemas.microsoft.com/office/2007/relationships/hdphoto" Target="../media/hdphoto1.wdp"/><Relationship Id="rId5" Type="http://schemas.openxmlformats.org/officeDocument/2006/relationships/image" Target="../media/image19.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5">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1791" y="5022573"/>
            <a:ext cx="12192000" cy="3386969"/>
          </a:xfrm>
          <a:prstGeom prst="rect">
            <a:avLst/>
          </a:prstGeom>
        </p:spPr>
      </p:pic>
      <p:sp>
        <p:nvSpPr>
          <p:cNvPr id="6" name="文本框 13">
            <a:extLst>
              <a:ext uri="{FF2B5EF4-FFF2-40B4-BE49-F238E27FC236}">
                <a16:creationId xmlns:a16="http://schemas.microsoft.com/office/drawing/2014/main" id="{61A183DB-3572-7F9F-17A9-3C2C92ECFB17}"/>
              </a:ext>
            </a:extLst>
          </p:cNvPr>
          <p:cNvSpPr txBox="1"/>
          <p:nvPr/>
        </p:nvSpPr>
        <p:spPr>
          <a:xfrm>
            <a:off x="119270" y="195492"/>
            <a:ext cx="12072730" cy="5663089"/>
          </a:xfrm>
          <a:prstGeom prst="rect">
            <a:avLst/>
          </a:prstGeom>
          <a:noFill/>
        </p:spPr>
        <p:txBody>
          <a:bodyPr wrap="square" rtlCol="0">
            <a:spAutoFit/>
          </a:bodyPr>
          <a:lstStyle>
            <a:defPPr>
              <a:defRPr lang="zh-CN"/>
            </a:defPPr>
            <a:lvl1pPr>
              <a:lnSpc>
                <a:spcPct val="150000"/>
              </a:lnSpc>
              <a:defRPr sz="1400">
                <a:solidFill>
                  <a:schemeClr val="tx1">
                    <a:lumMod val="75000"/>
                    <a:lumOff val="25000"/>
                  </a:schemeClr>
                </a:solidFill>
                <a:latin typeface="思源宋体 CN SemiBold" panose="02020600000000000000" pitchFamily="18" charset="-122"/>
                <a:ea typeface="思源宋体 CN SemiBold" panose="02020600000000000000" pitchFamily="18" charset="-122"/>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noProof="0" dirty="0">
                <a:solidFill>
                  <a:srgbClr val="00B050"/>
                </a:solidFill>
                <a:latin typeface="Times New Roman" panose="02020603050405020304" pitchFamily="18" charset="0"/>
                <a:cs typeface="Times New Roman" panose="02020603050405020304" pitchFamily="18" charset="0"/>
                <a:sym typeface="+mn-ea"/>
              </a:rPr>
              <a:t>TRƯỜNG TIỂU HỌC QUANG TRUNG</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4000" b="1" dirty="0">
              <a:solidFill>
                <a:srgbClr val="00B050"/>
              </a:solidFill>
              <a:latin typeface="Times New Roman" panose="02020603050405020304" pitchFamily="18" charset="0"/>
              <a:cs typeface="Times New Roman" panose="02020603050405020304" pitchFamily="18" charset="0"/>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noProof="0" dirty="0">
                <a:solidFill>
                  <a:srgbClr val="00B050"/>
                </a:solidFill>
                <a:latin typeface="Times New Roman" panose="02020603050405020304" pitchFamily="18" charset="0"/>
                <a:cs typeface="Times New Roman" panose="02020603050405020304" pitchFamily="18" charset="0"/>
                <a:sym typeface="+mn-ea"/>
              </a:rPr>
              <a:t>MÔN: HOẠT ĐỘNG TRẢI NGHIỆM</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a:solidFill>
                  <a:srgbClr val="00B050"/>
                </a:solidFill>
                <a:latin typeface="Times New Roman" panose="02020603050405020304" pitchFamily="18" charset="0"/>
                <a:cs typeface="Times New Roman" panose="02020603050405020304" pitchFamily="18" charset="0"/>
                <a:sym typeface="+mn-ea"/>
              </a:rPr>
              <a:t>TUẦN 17: TRÁCH NHIỆM CỦA EM TRONG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a:solidFill>
                  <a:srgbClr val="00B050"/>
                </a:solidFill>
                <a:latin typeface="Times New Roman" panose="02020603050405020304" pitchFamily="18" charset="0"/>
                <a:cs typeface="Times New Roman" panose="02020603050405020304" pitchFamily="18" charset="0"/>
                <a:sym typeface="+mn-ea"/>
              </a:rPr>
              <a:t>GIA ĐÌNH</a:t>
            </a:r>
            <a:endParaRPr lang="en-US" altLang="zh-CN" sz="4000" b="1" noProof="0" dirty="0">
              <a:solidFill>
                <a:srgbClr val="00B050"/>
              </a:solidFill>
              <a:latin typeface="Times New Roman" panose="02020603050405020304" pitchFamily="18" charset="0"/>
              <a:cs typeface="Times New Roman" panose="02020603050405020304" pitchFamily="18" charset="0"/>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altLang="zh-CN" sz="4000" b="1" dirty="0">
              <a:solidFill>
                <a:srgbClr val="00B050"/>
              </a:solidFill>
              <a:latin typeface="Times New Roman" panose="02020603050405020304" pitchFamily="18" charset="0"/>
              <a:cs typeface="Times New Roman" panose="02020603050405020304" pitchFamily="18" charset="0"/>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noProof="0" dirty="0">
                <a:solidFill>
                  <a:srgbClr val="00B050"/>
                </a:solidFill>
                <a:latin typeface="Times New Roman" panose="02020603050405020304" pitchFamily="18" charset="0"/>
                <a:cs typeface="Times New Roman" panose="02020603050405020304" pitchFamily="18" charset="0"/>
                <a:sym typeface="+mn-ea"/>
              </a:rPr>
              <a:t>LỚP: 5E</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4000" b="1" dirty="0">
                <a:solidFill>
                  <a:srgbClr val="00B050"/>
                </a:solidFill>
                <a:latin typeface="Times New Roman" panose="02020603050405020304" pitchFamily="18" charset="0"/>
                <a:cs typeface="Times New Roman" panose="02020603050405020304" pitchFamily="18" charset="0"/>
                <a:sym typeface="+mn-ea"/>
              </a:rPr>
              <a:t>GIÁO VIÊN: LÊ THỊ HẠNH</a:t>
            </a:r>
            <a:endParaRPr lang="en-US" altLang="zh-CN" sz="4000" b="1" noProof="0" dirty="0">
              <a:solidFill>
                <a:srgbClr val="00B050"/>
              </a:solidFill>
              <a:latin typeface="Times New Roman" panose="02020603050405020304" pitchFamily="18" charset="0"/>
              <a:cs typeface="Times New Roman" panose="02020603050405020304" pitchFamily="18" charset="0"/>
              <a:sym typeface="+mn-ea"/>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4200" b="0" i="0" u="none" strike="noStrike" kern="1200" cap="none" spc="0" normalizeH="0" baseline="0" noProof="0" dirty="0">
              <a:ln>
                <a:noFill/>
              </a:ln>
              <a:solidFill>
                <a:prstClr val="black"/>
              </a:solidFill>
              <a:effectLst/>
              <a:uLnTx/>
              <a:uFillTx/>
              <a:latin typeface="Cambria" panose="02040503050406030204" pitchFamily="18" charset="0"/>
              <a:ea typeface="思源宋体 CN SemiBold" panose="02020600000000000000" pitchFamily="18" charset="-122"/>
              <a:cs typeface="+mn-cs"/>
              <a:sym typeface="+mn-ea"/>
            </a:endParaRPr>
          </a:p>
        </p:txBody>
      </p:sp>
    </p:spTree>
    <p:custDataLst>
      <p:tags r:id="rId1"/>
    </p:custDataLst>
    <p:extLst>
      <p:ext uri="{BB962C8B-B14F-4D97-AF65-F5344CB8AC3E}">
        <p14:creationId xmlns:p14="http://schemas.microsoft.com/office/powerpoint/2010/main" val="63763455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1BD2E18E-1CC8-8DDD-5B11-06D4C50D3E7B}"/>
              </a:ext>
            </a:extLst>
          </p:cNvPr>
          <p:cNvGrpSpPr/>
          <p:nvPr/>
        </p:nvGrpSpPr>
        <p:grpSpPr>
          <a:xfrm>
            <a:off x="3200400" y="951969"/>
            <a:ext cx="8493760" cy="4705375"/>
            <a:chOff x="566208" y="1111225"/>
            <a:chExt cx="5275792" cy="4705375"/>
          </a:xfrm>
        </p:grpSpPr>
        <p:sp>
          <p:nvSpPr>
            <p:cNvPr id="7" name="Freeform 2">
              <a:extLst>
                <a:ext uri="{FF2B5EF4-FFF2-40B4-BE49-F238E27FC236}">
                  <a16:creationId xmlns:a16="http://schemas.microsoft.com/office/drawing/2014/main" id="{F4C00241-AF18-0C99-32FC-0DE2013B31BB}"/>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5"/>
              <a:stretch>
                <a:fillRect/>
              </a:stretch>
            </a:blipFill>
          </p:spPr>
          <p:txBody>
            <a:bodyPr/>
            <a:lstStyle/>
            <a:p>
              <a:pPr algn="just">
                <a:lnSpc>
                  <a:spcPct val="150000"/>
                </a:lnSpc>
              </a:pPr>
              <a:endParaRPr lang="en-US" sz="2800" b="1" dirty="0">
                <a:latin typeface="Arial" panose="020B0604020202020204" pitchFamily="34" charset="0"/>
                <a:cs typeface="Arial" panose="020B0604020202020204" pitchFamily="34" charset="0"/>
              </a:endParaRPr>
            </a:p>
          </p:txBody>
        </p:sp>
        <p:sp>
          <p:nvSpPr>
            <p:cNvPr id="8" name="Rectangle 7">
              <a:extLst>
                <a:ext uri="{FF2B5EF4-FFF2-40B4-BE49-F238E27FC236}">
                  <a16:creationId xmlns:a16="http://schemas.microsoft.com/office/drawing/2014/main" id="{9AB44812-13AA-5678-AFF6-24ECA416243F}"/>
                </a:ext>
              </a:extLst>
            </p:cNvPr>
            <p:cNvSpPr/>
            <p:nvPr/>
          </p:nvSpPr>
          <p:spPr>
            <a:xfrm>
              <a:off x="806660" y="1430495"/>
              <a:ext cx="4819439" cy="3919278"/>
            </a:xfrm>
            <a:prstGeom prst="rect">
              <a:avLst/>
            </a:prstGeom>
          </p:spPr>
          <p:txBody>
            <a:bodyPr wrap="square">
              <a:spAutoFit/>
            </a:bodyPr>
            <a:lstStyle/>
            <a:p>
              <a:pPr marL="0" marR="0" algn="just">
                <a:lnSpc>
                  <a:spcPct val="120000"/>
                </a:lnSpc>
                <a:spcBef>
                  <a:spcPts val="0"/>
                </a:spcBef>
                <a:spcAft>
                  <a:spcPts val="0"/>
                </a:spcAft>
              </a:pPr>
              <a:r>
                <a:rPr lang="nl-NL" sz="3000" b="1" i="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Có nhiều cách để chúng ta thể hiện trách nhiệm với gia đình:</a:t>
              </a:r>
              <a:endParaRPr lang="en-US" sz="3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a:p>
              <a:pPr marL="0" marR="0" algn="just">
                <a:lnSpc>
                  <a:spcPct val="120000"/>
                </a:lnSpc>
                <a:spcBef>
                  <a:spcPts val="0"/>
                </a:spcBef>
                <a:spcAft>
                  <a:spcPts val="0"/>
                </a:spcAft>
              </a:pPr>
              <a:r>
                <a:rPr lang="nl-NL" sz="3000" i="1"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rPr>
                <a:t>+ Đối với người thân trong gia đình: Yêu thương người thân, lễ phép với ông bà, cha mẹ, anh chị; nhường nhịn em nhỏ, quan tâm, chăm sóc người thân nhất là những lúc người thân ốm đau hoặc gặp khó khăn.</a:t>
              </a:r>
              <a:endParaRPr lang="en-US" sz="3000" dirty="0">
                <a:solidFill>
                  <a:srgbClr val="002060"/>
                </a:solidFill>
                <a:effectLst/>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9" name="Picture 23">
            <a:extLst>
              <a:ext uri="{FF2B5EF4-FFF2-40B4-BE49-F238E27FC236}">
                <a16:creationId xmlns:a16="http://schemas.microsoft.com/office/drawing/2014/main" id="{22E9C9EF-1D12-FE48-2ACE-C4054471BBBE}"/>
              </a:ext>
            </a:extLst>
          </p:cNvPr>
          <p:cNvPicPr>
            <a:picLocks noChangeAspect="1"/>
          </p:cNvPicPr>
          <p:nvPr/>
        </p:nvPicPr>
        <p:blipFill>
          <a:blip r:embed="rId6"/>
          <a:srcRect/>
          <a:stretch>
            <a:fillRect/>
          </a:stretch>
        </p:blipFill>
        <p:spPr>
          <a:xfrm flipH="1">
            <a:off x="-108631" y="1325629"/>
            <a:ext cx="3506573" cy="5648170"/>
          </a:xfrm>
          <a:prstGeom prst="rect">
            <a:avLst/>
          </a:prstGeom>
        </p:spPr>
      </p:pic>
    </p:spTree>
    <p:custDataLst>
      <p:tags r:id="rId1"/>
    </p:custDataLst>
    <p:extLst>
      <p:ext uri="{BB962C8B-B14F-4D97-AF65-F5344CB8AC3E}">
        <p14:creationId xmlns:p14="http://schemas.microsoft.com/office/powerpoint/2010/main" val="1296592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1BD2E18E-1CC8-8DDD-5B11-06D4C50D3E7B}"/>
              </a:ext>
            </a:extLst>
          </p:cNvPr>
          <p:cNvGrpSpPr/>
          <p:nvPr/>
        </p:nvGrpSpPr>
        <p:grpSpPr>
          <a:xfrm>
            <a:off x="3180080" y="281409"/>
            <a:ext cx="8493760" cy="2482111"/>
            <a:chOff x="566208" y="1111225"/>
            <a:chExt cx="5275792" cy="4705375"/>
          </a:xfrm>
        </p:grpSpPr>
        <p:sp>
          <p:nvSpPr>
            <p:cNvPr id="7" name="Freeform 2">
              <a:extLst>
                <a:ext uri="{FF2B5EF4-FFF2-40B4-BE49-F238E27FC236}">
                  <a16:creationId xmlns:a16="http://schemas.microsoft.com/office/drawing/2014/main" id="{F4C00241-AF18-0C99-32FC-0DE2013B31BB}"/>
                </a:ext>
              </a:extLst>
            </p:cNvPr>
            <p:cNvSpPr/>
            <p:nvPr/>
          </p:nvSpPr>
          <p:spPr>
            <a:xfrm>
              <a:off x="566208" y="1111225"/>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5"/>
              <a:stretch>
                <a:fillRect/>
              </a:stretch>
            </a:blipFill>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09420"/>
                </a:solidFill>
                <a:effectLst/>
                <a:uLnTx/>
                <a:uFillTx/>
                <a:latin typeface="Arial" panose="020B0604020202020204" pitchFamily="34" charset="0"/>
                <a:ea typeface="+mn-ea"/>
                <a:cs typeface="Arial" panose="020B0604020202020204" pitchFamily="34" charset="0"/>
              </a:endParaRPr>
            </a:p>
          </p:txBody>
        </p:sp>
        <p:sp>
          <p:nvSpPr>
            <p:cNvPr id="8" name="Rectangle 7">
              <a:extLst>
                <a:ext uri="{FF2B5EF4-FFF2-40B4-BE49-F238E27FC236}">
                  <a16:creationId xmlns:a16="http://schemas.microsoft.com/office/drawing/2014/main" id="{9AB44812-13AA-5678-AFF6-24ECA416243F}"/>
                </a:ext>
              </a:extLst>
            </p:cNvPr>
            <p:cNvSpPr/>
            <p:nvPr/>
          </p:nvSpPr>
          <p:spPr>
            <a:xfrm>
              <a:off x="806660" y="1430496"/>
              <a:ext cx="4819439" cy="3845831"/>
            </a:xfrm>
            <a:prstGeom prst="rect">
              <a:avLst/>
            </a:prstGeom>
          </p:spPr>
          <p:txBody>
            <a:bodyPr wrap="square">
              <a:spAutoFit/>
            </a:bodyPr>
            <a:lstStyle/>
            <a:p>
              <a:pPr marL="0" marR="0" lvl="0" indent="0" algn="just" defTabSz="914400" rtl="0" eaLnBrk="1" fontAlgn="auto" latinLnBrk="0" hangingPunct="1">
                <a:lnSpc>
                  <a:spcPct val="120000"/>
                </a:lnSpc>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Đối với công việc gia đình: </a:t>
              </a:r>
              <a:r>
                <a:rPr kumimoji="0" lang="nl-NL" sz="3600" i="1"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tự giác và làm tốt những công việc gia đình phù hợp với bản thân.</a:t>
              </a:r>
              <a:endParaRPr kumimoji="0" lang="en-US" sz="360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pic>
        <p:nvPicPr>
          <p:cNvPr id="9" name="Picture 23">
            <a:extLst>
              <a:ext uri="{FF2B5EF4-FFF2-40B4-BE49-F238E27FC236}">
                <a16:creationId xmlns:a16="http://schemas.microsoft.com/office/drawing/2014/main" id="{22E9C9EF-1D12-FE48-2ACE-C4054471BBBE}"/>
              </a:ext>
            </a:extLst>
          </p:cNvPr>
          <p:cNvPicPr>
            <a:picLocks noChangeAspect="1"/>
          </p:cNvPicPr>
          <p:nvPr/>
        </p:nvPicPr>
        <p:blipFill>
          <a:blip r:embed="rId6"/>
          <a:srcRect/>
          <a:stretch>
            <a:fillRect/>
          </a:stretch>
        </p:blipFill>
        <p:spPr>
          <a:xfrm flipH="1">
            <a:off x="-108631" y="1325629"/>
            <a:ext cx="3506573" cy="5648170"/>
          </a:xfrm>
          <a:prstGeom prst="rect">
            <a:avLst/>
          </a:prstGeom>
        </p:spPr>
      </p:pic>
      <p:grpSp>
        <p:nvGrpSpPr>
          <p:cNvPr id="6" name="Group 5">
            <a:extLst>
              <a:ext uri="{FF2B5EF4-FFF2-40B4-BE49-F238E27FC236}">
                <a16:creationId xmlns:a16="http://schemas.microsoft.com/office/drawing/2014/main" id="{2E63F63A-CC46-2246-C5B7-6CE348E5C964}"/>
              </a:ext>
            </a:extLst>
          </p:cNvPr>
          <p:cNvGrpSpPr/>
          <p:nvPr/>
        </p:nvGrpSpPr>
        <p:grpSpPr>
          <a:xfrm>
            <a:off x="3397941" y="2931937"/>
            <a:ext cx="8493760" cy="3241040"/>
            <a:chOff x="669976" y="1149228"/>
            <a:chExt cx="5275792" cy="4705375"/>
          </a:xfrm>
        </p:grpSpPr>
        <p:sp>
          <p:nvSpPr>
            <p:cNvPr id="10" name="Freeform 2">
              <a:extLst>
                <a:ext uri="{FF2B5EF4-FFF2-40B4-BE49-F238E27FC236}">
                  <a16:creationId xmlns:a16="http://schemas.microsoft.com/office/drawing/2014/main" id="{648104FC-386B-1B1D-9923-641349316B64}"/>
                </a:ext>
              </a:extLst>
            </p:cNvPr>
            <p:cNvSpPr/>
            <p:nvPr/>
          </p:nvSpPr>
          <p:spPr>
            <a:xfrm>
              <a:off x="669976" y="1149228"/>
              <a:ext cx="5275792" cy="470537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5"/>
              <a:stretch>
                <a:fillRect/>
              </a:stretch>
            </a:blipFill>
          </p:spPr>
          <p:txBody>
            <a:bodyPr/>
            <a:lstStyle/>
            <a:p>
              <a:pPr marL="0" marR="0" lvl="0" indent="0" algn="just" defTabSz="914400" rtl="0" eaLnBrk="1" fontAlgn="auto" latinLnBrk="0" hangingPunct="1">
                <a:lnSpc>
                  <a:spcPct val="15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F09420"/>
                </a:solidFill>
                <a:effectLst/>
                <a:uLnTx/>
                <a:uFillTx/>
                <a:latin typeface="Arial" panose="020B0604020202020204" pitchFamily="34" charset="0"/>
                <a:ea typeface="+mn-ea"/>
                <a:cs typeface="Arial" panose="020B0604020202020204" pitchFamily="34" charset="0"/>
              </a:endParaRPr>
            </a:p>
          </p:txBody>
        </p:sp>
        <p:sp>
          <p:nvSpPr>
            <p:cNvPr id="11" name="Rectangle 10">
              <a:extLst>
                <a:ext uri="{FF2B5EF4-FFF2-40B4-BE49-F238E27FC236}">
                  <a16:creationId xmlns:a16="http://schemas.microsoft.com/office/drawing/2014/main" id="{2E00F131-E708-74C4-F598-BAD931C285A6}"/>
                </a:ext>
              </a:extLst>
            </p:cNvPr>
            <p:cNvSpPr/>
            <p:nvPr/>
          </p:nvSpPr>
          <p:spPr>
            <a:xfrm>
              <a:off x="806660" y="1430494"/>
              <a:ext cx="4819439" cy="3351248"/>
            </a:xfrm>
            <a:prstGeom prst="rect">
              <a:avLst/>
            </a:prstGeom>
          </p:spPr>
          <p:txBody>
            <a:bodyPr wrap="square">
              <a:spAutoFit/>
            </a:bodyPr>
            <a:lstStyle/>
            <a:p>
              <a:pPr marL="0" marR="0" lvl="0" indent="0" algn="just" defTabSz="914400" rtl="0" eaLnBrk="1" fontAlgn="auto" latinLnBrk="0" hangingPunct="1">
                <a:spcBef>
                  <a:spcPts val="0"/>
                </a:spcBef>
                <a:spcAft>
                  <a:spcPts val="0"/>
                </a:spcAft>
                <a:buClrTx/>
                <a:buSzTx/>
                <a:buFontTx/>
                <a:buNone/>
                <a:tabLst/>
                <a:defRPr/>
              </a:pPr>
              <a:r>
                <a:rPr kumimoji="0" lang="nl-NL" sz="3600" b="1" i="1"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Đối với các hoạt động chung của gia đình: </a:t>
              </a:r>
              <a:r>
                <a:rPr kumimoji="0" lang="nl-NL" sz="3600" i="1"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rPr>
                <a:t>Thực hiện những hoạt động phù hợp với khả năng của bản thân và hoàn thành tốt những việc mà mình đảm nhận.</a:t>
              </a:r>
              <a:endParaRPr kumimoji="0" lang="en-US" sz="3600" i="0" u="none" strike="noStrike" kern="1200" cap="none" spc="0" normalizeH="0" baseline="0" noProof="0" dirty="0">
                <a:ln>
                  <a:noFill/>
                </a:ln>
                <a:solidFill>
                  <a:srgbClr val="002060"/>
                </a:solidFill>
                <a:effectLst/>
                <a:uLnTx/>
                <a:uFillTx/>
                <a:latin typeface="Times New Roman" panose="02020603050405020304" pitchFamily="18" charset="0"/>
                <a:ea typeface="Cambria" panose="02040503050406030204" pitchFamily="18" charset="0"/>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621368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380" name="图片 5">
            <a:extLst>
              <a:ext uri="{FF2B5EF4-FFF2-40B4-BE49-F238E27FC236}">
                <a16:creationId xmlns:a16="http://schemas.microsoft.com/office/drawing/2014/main" id="{7CCFC8FF-44BF-17F1-DA66-CD2F8147AB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356" y="3714640"/>
            <a:ext cx="3247226" cy="3247226"/>
          </a:xfrm>
          <a:prstGeom prst="rect">
            <a:avLst/>
          </a:prstGeom>
        </p:spPr>
      </p:pic>
      <p:grpSp>
        <p:nvGrpSpPr>
          <p:cNvPr id="13" name="Group 12">
            <a:extLst>
              <a:ext uri="{FF2B5EF4-FFF2-40B4-BE49-F238E27FC236}">
                <a16:creationId xmlns:a16="http://schemas.microsoft.com/office/drawing/2014/main" id="{A848A193-0E37-0973-77DF-587174F73E6E}"/>
              </a:ext>
            </a:extLst>
          </p:cNvPr>
          <p:cNvGrpSpPr/>
          <p:nvPr/>
        </p:nvGrpSpPr>
        <p:grpSpPr>
          <a:xfrm>
            <a:off x="4320628" y="434070"/>
            <a:ext cx="6306731" cy="5113289"/>
            <a:chOff x="6248807" y="533519"/>
            <a:chExt cx="5209742" cy="5606023"/>
          </a:xfrm>
        </p:grpSpPr>
        <p:pic>
          <p:nvPicPr>
            <p:cNvPr id="14" name="Picture 4">
              <a:extLst>
                <a:ext uri="{FF2B5EF4-FFF2-40B4-BE49-F238E27FC236}">
                  <a16:creationId xmlns:a16="http://schemas.microsoft.com/office/drawing/2014/main" id="{7F10543C-DCA8-9BAE-07E4-F5F7ECCAF9CF}"/>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rot="-5400000">
              <a:off x="6050666" y="731660"/>
              <a:ext cx="5606023" cy="5209742"/>
            </a:xfrm>
            <a:prstGeom prst="rect">
              <a:avLst/>
            </a:prstGeom>
          </p:spPr>
        </p:pic>
        <p:grpSp>
          <p:nvGrpSpPr>
            <p:cNvPr id="15" name="Group 5">
              <a:extLst>
                <a:ext uri="{FF2B5EF4-FFF2-40B4-BE49-F238E27FC236}">
                  <a16:creationId xmlns:a16="http://schemas.microsoft.com/office/drawing/2014/main" id="{9E2DD821-F67A-C1DE-E2C3-4596049AC0DA}"/>
                </a:ext>
              </a:extLst>
            </p:cNvPr>
            <p:cNvGrpSpPr/>
            <p:nvPr/>
          </p:nvGrpSpPr>
          <p:grpSpPr>
            <a:xfrm>
              <a:off x="6608611" y="1817024"/>
              <a:ext cx="4664635" cy="4100449"/>
              <a:chOff x="0" y="0"/>
              <a:chExt cx="3403061" cy="1879496"/>
            </a:xfrm>
          </p:grpSpPr>
          <p:sp>
            <p:nvSpPr>
              <p:cNvPr id="381" name="Freeform 6">
                <a:extLst>
                  <a:ext uri="{FF2B5EF4-FFF2-40B4-BE49-F238E27FC236}">
                    <a16:creationId xmlns:a16="http://schemas.microsoft.com/office/drawing/2014/main" id="{94B04227-E80F-590B-3CD8-605C85D6754E}"/>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grpSp>
        <p:sp>
          <p:nvSpPr>
            <p:cNvPr id="16" name="Hộp Văn bản 10">
              <a:extLst>
                <a:ext uri="{FF2B5EF4-FFF2-40B4-BE49-F238E27FC236}">
                  <a16:creationId xmlns:a16="http://schemas.microsoft.com/office/drawing/2014/main" id="{8BF847E6-08B4-E90A-A6EE-69EA695E4CA9}"/>
                </a:ext>
              </a:extLst>
            </p:cNvPr>
            <p:cNvSpPr txBox="1"/>
            <p:nvPr/>
          </p:nvSpPr>
          <p:spPr>
            <a:xfrm>
              <a:off x="6584736" y="2524642"/>
              <a:ext cx="4688508" cy="2328301"/>
            </a:xfrm>
            <a:prstGeom prst="rect">
              <a:avLst/>
            </a:prstGeom>
            <a:noFill/>
          </p:spPr>
          <p:txBody>
            <a:bodyPr wrap="square">
              <a:spAutoFit/>
            </a:bodyPr>
            <a:lstStyle/>
            <a:p>
              <a:pPr marL="0" marR="0" algn="ctr">
                <a:spcBef>
                  <a:spcPts val="0"/>
                </a:spcBef>
                <a:spcAft>
                  <a:spcPts val="0"/>
                </a:spcAft>
              </a:pP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Hoạt</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b="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động</a:t>
              </a:r>
              <a:r>
                <a:rPr lang="en-US" sz="4400"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2: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Xác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định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trách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đình</a:t>
              </a:r>
              <a:r>
                <a:rPr lang="en-US" sz="44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spTree>
    <p:custDataLst>
      <p:tags r:id="rId1"/>
    </p:custDataLst>
    <p:extLst>
      <p:ext uri="{BB962C8B-B14F-4D97-AF65-F5344CB8AC3E}">
        <p14:creationId xmlns:p14="http://schemas.microsoft.com/office/powerpoint/2010/main" val="2303194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wipe(down)">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6" name="Group 5">
            <a:extLst>
              <a:ext uri="{FF2B5EF4-FFF2-40B4-BE49-F238E27FC236}">
                <a16:creationId xmlns:a16="http://schemas.microsoft.com/office/drawing/2014/main" id="{225F3D4E-F054-5E19-4E25-628869B6867D}"/>
              </a:ext>
            </a:extLst>
          </p:cNvPr>
          <p:cNvGrpSpPr/>
          <p:nvPr/>
        </p:nvGrpSpPr>
        <p:grpSpPr>
          <a:xfrm>
            <a:off x="530860" y="121921"/>
            <a:ext cx="11076772" cy="1239519"/>
            <a:chOff x="672213" y="794946"/>
            <a:chExt cx="10725861" cy="1073193"/>
          </a:xfrm>
        </p:grpSpPr>
        <p:sp>
          <p:nvSpPr>
            <p:cNvPr id="10" name="Rectangle: Rounded Corners 7">
              <a:extLst>
                <a:ext uri="{FF2B5EF4-FFF2-40B4-BE49-F238E27FC236}">
                  <a16:creationId xmlns:a16="http://schemas.microsoft.com/office/drawing/2014/main" id="{D958C55C-A197-E84C-9956-B019129917D0}"/>
                </a:ext>
              </a:extLst>
            </p:cNvPr>
            <p:cNvSpPr/>
            <p:nvPr/>
          </p:nvSpPr>
          <p:spPr>
            <a:xfrm>
              <a:off x="750131" y="794946"/>
              <a:ext cx="10603669" cy="1073193"/>
            </a:xfrm>
            <a:prstGeom prst="roundRect">
              <a:avLst/>
            </a:prstGeom>
            <a:solidFill>
              <a:schemeClr val="bg1">
                <a:alpha val="96000"/>
              </a:schemeClr>
            </a:solidFill>
            <a:ln w="44450" cap="rnd" cmpd="thickThin">
              <a:solidFill>
                <a:schemeClr val="accent1">
                  <a:lumMod val="50000"/>
                </a:schemeClr>
              </a:solidFill>
              <a:prstDash val="dash"/>
              <a:round/>
              <a:extLst>
                <a:ext uri="{C807C97D-BFC1-408E-A445-0C87EB9F89A2}">
                  <ask:lineSketchStyleProps xmlns:ask="http://schemas.microsoft.com/office/drawing/2018/sketchyshapes" sd="1219033472">
                    <a:custGeom>
                      <a:avLst/>
                      <a:gdLst>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 name="connsiteX0" fmla="*/ 0 w 10950582"/>
                        <a:gd name="connsiteY0" fmla="*/ 135368 h 1361440"/>
                        <a:gd name="connsiteX1" fmla="*/ 284440 w 10950582"/>
                        <a:gd name="connsiteY1" fmla="*/ 0 h 1361440"/>
                        <a:gd name="connsiteX2" fmla="*/ 10666141 w 10950582"/>
                        <a:gd name="connsiteY2" fmla="*/ 0 h 1361440"/>
                        <a:gd name="connsiteX3" fmla="*/ 10950582 w 10950582"/>
                        <a:gd name="connsiteY3" fmla="*/ 135368 h 1361440"/>
                        <a:gd name="connsiteX4" fmla="*/ 10950582 w 10950582"/>
                        <a:gd name="connsiteY4" fmla="*/ 1226071 h 1361440"/>
                        <a:gd name="connsiteX5" fmla="*/ 10666141 w 10950582"/>
                        <a:gd name="connsiteY5" fmla="*/ 1361440 h 1361440"/>
                        <a:gd name="connsiteX6" fmla="*/ 284440 w 10950582"/>
                        <a:gd name="connsiteY6" fmla="*/ 1361440 h 1361440"/>
                        <a:gd name="connsiteX7" fmla="*/ 0 w 10950582"/>
                        <a:gd name="connsiteY7" fmla="*/ 1226071 h 1361440"/>
                        <a:gd name="connsiteX8" fmla="*/ 0 w 10950582"/>
                        <a:gd name="connsiteY8" fmla="*/ 135368 h 1361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50582" h="1361440" fill="none" extrusionOk="0">
                          <a:moveTo>
                            <a:pt x="0" y="135368"/>
                          </a:moveTo>
                          <a:cubicBezTo>
                            <a:pt x="-45739" y="55427"/>
                            <a:pt x="154341" y="14211"/>
                            <a:pt x="284440" y="0"/>
                          </a:cubicBezTo>
                          <a:cubicBezTo>
                            <a:pt x="3686570" y="345807"/>
                            <a:pt x="6299665" y="248081"/>
                            <a:pt x="10666141" y="0"/>
                          </a:cubicBezTo>
                          <a:cubicBezTo>
                            <a:pt x="10830444" y="5746"/>
                            <a:pt x="10966139" y="72465"/>
                            <a:pt x="10950582" y="135368"/>
                          </a:cubicBezTo>
                          <a:cubicBezTo>
                            <a:pt x="10827132" y="270679"/>
                            <a:pt x="11034539" y="1018545"/>
                            <a:pt x="10950582" y="1226071"/>
                          </a:cubicBezTo>
                          <a:cubicBezTo>
                            <a:pt x="10925944" y="1303731"/>
                            <a:pt x="10782417" y="1339994"/>
                            <a:pt x="10666141" y="1361440"/>
                          </a:cubicBezTo>
                          <a:cubicBezTo>
                            <a:pt x="5351964" y="1420791"/>
                            <a:pt x="3854182" y="1363088"/>
                            <a:pt x="284440" y="1361440"/>
                          </a:cubicBezTo>
                          <a:cubicBezTo>
                            <a:pt x="128937" y="1342921"/>
                            <a:pt x="-29376" y="1310841"/>
                            <a:pt x="0" y="1226071"/>
                          </a:cubicBezTo>
                          <a:cubicBezTo>
                            <a:pt x="51044" y="896244"/>
                            <a:pt x="-10078" y="493463"/>
                            <a:pt x="0" y="135368"/>
                          </a:cubicBezTo>
                          <a:close/>
                        </a:path>
                        <a:path w="10950582" h="1361440" stroke="0" extrusionOk="0">
                          <a:moveTo>
                            <a:pt x="0" y="135368"/>
                          </a:moveTo>
                          <a:cubicBezTo>
                            <a:pt x="-9152" y="65183"/>
                            <a:pt x="140300" y="-10902"/>
                            <a:pt x="284440" y="0"/>
                          </a:cubicBezTo>
                          <a:cubicBezTo>
                            <a:pt x="4872345" y="373738"/>
                            <a:pt x="7087540" y="-30759"/>
                            <a:pt x="10666141" y="0"/>
                          </a:cubicBezTo>
                          <a:cubicBezTo>
                            <a:pt x="10812951" y="17205"/>
                            <a:pt x="10938682" y="71814"/>
                            <a:pt x="10950582" y="135368"/>
                          </a:cubicBezTo>
                          <a:cubicBezTo>
                            <a:pt x="10977105" y="457921"/>
                            <a:pt x="11061351" y="724666"/>
                            <a:pt x="10950582" y="1226071"/>
                          </a:cubicBezTo>
                          <a:cubicBezTo>
                            <a:pt x="10975833" y="1316256"/>
                            <a:pt x="10818632" y="1381880"/>
                            <a:pt x="10666141" y="1361440"/>
                          </a:cubicBezTo>
                          <a:cubicBezTo>
                            <a:pt x="6855878" y="1448553"/>
                            <a:pt x="2312321" y="1452703"/>
                            <a:pt x="284440" y="1361440"/>
                          </a:cubicBezTo>
                          <a:cubicBezTo>
                            <a:pt x="135457" y="1356298"/>
                            <a:pt x="-10775" y="1299115"/>
                            <a:pt x="0" y="1226071"/>
                          </a:cubicBezTo>
                          <a:cubicBezTo>
                            <a:pt x="-33038" y="809754"/>
                            <a:pt x="44645" y="285686"/>
                            <a:pt x="0" y="135368"/>
                          </a:cubicBezTo>
                          <a:close/>
                        </a:path>
                        <a:path w="10950582" h="1361440" fill="none" stroke="0" extrusionOk="0">
                          <a:moveTo>
                            <a:pt x="0" y="135368"/>
                          </a:moveTo>
                          <a:cubicBezTo>
                            <a:pt x="-39589" y="50316"/>
                            <a:pt x="126911" y="14191"/>
                            <a:pt x="284440" y="0"/>
                          </a:cubicBezTo>
                          <a:cubicBezTo>
                            <a:pt x="4010267" y="168868"/>
                            <a:pt x="5978853" y="29582"/>
                            <a:pt x="10666141" y="0"/>
                          </a:cubicBezTo>
                          <a:cubicBezTo>
                            <a:pt x="10820998" y="13536"/>
                            <a:pt x="10961627" y="68060"/>
                            <a:pt x="10950582" y="135368"/>
                          </a:cubicBezTo>
                          <a:cubicBezTo>
                            <a:pt x="10791941" y="283056"/>
                            <a:pt x="11044672" y="1027501"/>
                            <a:pt x="10950582" y="1226071"/>
                          </a:cubicBezTo>
                          <a:cubicBezTo>
                            <a:pt x="10944931" y="1302786"/>
                            <a:pt x="10816307" y="1331368"/>
                            <a:pt x="10666141" y="1361440"/>
                          </a:cubicBezTo>
                          <a:cubicBezTo>
                            <a:pt x="5294990" y="1397977"/>
                            <a:pt x="3863776" y="1461476"/>
                            <a:pt x="284440" y="1361440"/>
                          </a:cubicBezTo>
                          <a:cubicBezTo>
                            <a:pt x="126436" y="1346031"/>
                            <a:pt x="-29883" y="1316403"/>
                            <a:pt x="0" y="1226071"/>
                          </a:cubicBezTo>
                          <a:cubicBezTo>
                            <a:pt x="80123" y="885367"/>
                            <a:pt x="27288" y="498844"/>
                            <a:pt x="0" y="135368"/>
                          </a:cubicBezTo>
                          <a:close/>
                        </a:path>
                      </a:pathLst>
                    </a:custGeom>
                    <ask:type>
                      <ask:lineSketchNon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11" name="Rectangle 10">
              <a:extLst>
                <a:ext uri="{FF2B5EF4-FFF2-40B4-BE49-F238E27FC236}">
                  <a16:creationId xmlns:a16="http://schemas.microsoft.com/office/drawing/2014/main" id="{B28B811F-F653-2D6C-AA5D-F40F962CCA52}"/>
                </a:ext>
              </a:extLst>
            </p:cNvPr>
            <p:cNvSpPr/>
            <p:nvPr/>
          </p:nvSpPr>
          <p:spPr>
            <a:xfrm>
              <a:off x="672213" y="808085"/>
              <a:ext cx="10725861" cy="939482"/>
            </a:xfrm>
            <a:prstGeom prst="roundRect">
              <a:avLst/>
            </a:prstGeom>
            <a:ln>
              <a:noFill/>
              <a:extLst>
                <a:ext uri="{C807C97D-BFC1-408E-A445-0C87EB9F89A2}">
                  <ask:lineSketchStyleProps xmlns:ask="http://schemas.microsoft.com/office/drawing/2018/sketchyshapes">
                    <ask:type>
                      <ask:lineSketchNone/>
                    </ask:type>
                  </ask:lineSketchStyleProps>
                </a:ext>
              </a:extLst>
            </a:ln>
          </p:spPr>
          <p:txBody>
            <a:bodyPr wrap="square">
              <a:spAutoFit/>
            </a:bodyPr>
            <a:lstStyle/>
            <a:p>
              <a:pPr algn="ctr"/>
              <a:r>
                <a:rPr lang="en-US" sz="3200" b="0" i="0" dirty="0" err="1">
                  <a:solidFill>
                    <a:srgbClr val="002060"/>
                  </a:solidFill>
                  <a:effectLst/>
                  <a:latin typeface="Cambria" panose="02040503050406030204" pitchFamily="18" charset="0"/>
                  <a:ea typeface="Cambria" panose="02040503050406030204" pitchFamily="18" charset="0"/>
                </a:rPr>
                <a:t>Thảo</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luận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xác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định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những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việc</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làm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thể</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hiện</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trách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nhiệm</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với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gia</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đình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trong</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mỗi</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tranh</a:t>
              </a:r>
              <a:r>
                <a:rPr lang="en-US" sz="3200" b="0" i="0" dirty="0">
                  <a:solidFill>
                    <a:srgbClr val="002060"/>
                  </a:solidFill>
                  <a:effectLst/>
                  <a:latin typeface="Cambria" panose="02040503050406030204" pitchFamily="18" charset="0"/>
                  <a:ea typeface="Cambria" panose="02040503050406030204" pitchFamily="18" charset="0"/>
                </a:rPr>
                <a:t> </a:t>
              </a:r>
              <a:r>
                <a:rPr lang="en-US" sz="3200" b="0" i="0" dirty="0" err="1">
                  <a:solidFill>
                    <a:srgbClr val="002060"/>
                  </a:solidFill>
                  <a:effectLst/>
                  <a:latin typeface="Cambria" panose="02040503050406030204" pitchFamily="18" charset="0"/>
                  <a:ea typeface="Cambria" panose="02040503050406030204" pitchFamily="18" charset="0"/>
                </a:rPr>
                <a:t>sau</a:t>
              </a:r>
              <a:r>
                <a:rPr lang="en-US" sz="3200" b="0" i="0" dirty="0">
                  <a:solidFill>
                    <a:srgbClr val="002060"/>
                  </a:solidFill>
                  <a:effectLst/>
                  <a:latin typeface="Cambria" panose="02040503050406030204" pitchFamily="18" charset="0"/>
                  <a:ea typeface="Cambria" panose="02040503050406030204" pitchFamily="18" charset="0"/>
                </a:rPr>
                <a:t>:</a:t>
              </a:r>
              <a:endParaRPr lang="vi-VN" sz="3200" b="1" dirty="0">
                <a:solidFill>
                  <a:srgbClr val="002060"/>
                </a:solidFill>
                <a:latin typeface="Cambria" panose="02040503050406030204" pitchFamily="18" charset="0"/>
                <a:ea typeface="Cambria" panose="02040503050406030204" pitchFamily="18" charset="0"/>
                <a:cs typeface="Arial" panose="020B0604020202020204" pitchFamily="34" charset="0"/>
              </a:endParaRPr>
            </a:p>
          </p:txBody>
        </p:sp>
      </p:grpSp>
      <p:pic>
        <p:nvPicPr>
          <p:cNvPr id="13" name="Picture 12">
            <a:extLst>
              <a:ext uri="{FF2B5EF4-FFF2-40B4-BE49-F238E27FC236}">
                <a16:creationId xmlns:a16="http://schemas.microsoft.com/office/drawing/2014/main" id="{943F1DB7-F611-C101-5F15-FFF9E77E7765}"/>
              </a:ext>
            </a:extLst>
          </p:cNvPr>
          <p:cNvPicPr>
            <a:picLocks noChangeAspect="1"/>
          </p:cNvPicPr>
          <p:nvPr/>
        </p:nvPicPr>
        <p:blipFill>
          <a:blip r:embed="rId5"/>
          <a:stretch>
            <a:fillRect/>
          </a:stretch>
        </p:blipFill>
        <p:spPr>
          <a:xfrm>
            <a:off x="2479040" y="1537646"/>
            <a:ext cx="7279640" cy="4967611"/>
          </a:xfrm>
          <a:prstGeom prst="rect">
            <a:avLst/>
          </a:prstGeom>
        </p:spPr>
      </p:pic>
    </p:spTree>
    <p:custDataLst>
      <p:tags r:id="rId1"/>
    </p:custDataLst>
    <p:extLst>
      <p:ext uri="{BB962C8B-B14F-4D97-AF65-F5344CB8AC3E}">
        <p14:creationId xmlns:p14="http://schemas.microsoft.com/office/powerpoint/2010/main" val="2811896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down)">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9D76BFDA-2A8B-C945-6751-46FE932DFFC3}"/>
              </a:ext>
            </a:extLst>
          </p:cNvPr>
          <p:cNvGrpSpPr/>
          <p:nvPr/>
        </p:nvGrpSpPr>
        <p:grpSpPr>
          <a:xfrm>
            <a:off x="516144" y="1030768"/>
            <a:ext cx="5169710" cy="3773887"/>
            <a:chOff x="621490" y="1736799"/>
            <a:chExt cx="5169710" cy="3773887"/>
          </a:xfrm>
        </p:grpSpPr>
        <p:pic>
          <p:nvPicPr>
            <p:cNvPr id="7" name="Picture 7">
              <a:extLst>
                <a:ext uri="{FF2B5EF4-FFF2-40B4-BE49-F238E27FC236}">
                  <a16:creationId xmlns:a16="http://schemas.microsoft.com/office/drawing/2014/main" id="{2332F099-AA12-4CB5-B3CF-F9DBC796DBD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21490" y="1736799"/>
              <a:ext cx="5169710" cy="3773887"/>
            </a:xfrm>
            <a:prstGeom prst="rect">
              <a:avLst/>
            </a:prstGeom>
          </p:spPr>
        </p:pic>
        <p:sp>
          <p:nvSpPr>
            <p:cNvPr id="8" name="Rectangle 7">
              <a:extLst>
                <a:ext uri="{FF2B5EF4-FFF2-40B4-BE49-F238E27FC236}">
                  <a16:creationId xmlns:a16="http://schemas.microsoft.com/office/drawing/2014/main" id="{C8FD280C-CAB5-D3F8-00BD-E767A42572B6}"/>
                </a:ext>
              </a:extLst>
            </p:cNvPr>
            <p:cNvSpPr/>
            <p:nvPr/>
          </p:nvSpPr>
          <p:spPr>
            <a:xfrm>
              <a:off x="1083656" y="2632429"/>
              <a:ext cx="4209604" cy="1446550"/>
            </a:xfrm>
            <a:prstGeom prst="rect">
              <a:avLst/>
            </a:prstGeom>
          </p:spPr>
          <p:txBody>
            <a:bodyPr wrap="square">
              <a:spAutoFit/>
            </a:bodyPr>
            <a:lstStyle/>
            <a:p>
              <a:pPr marL="0" marR="0" algn="ctr">
                <a:spcBef>
                  <a:spcPts val="0"/>
                </a:spcBef>
                <a:spcAft>
                  <a:spcPts val="0"/>
                </a:spcAft>
              </a:pP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bạn</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tranh</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đã</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44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gì</a:t>
              </a:r>
              <a:r>
                <a:rPr lang="en-US" sz="44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44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grpSp>
        <p:nvGrpSpPr>
          <p:cNvPr id="9" name="Group 8">
            <a:extLst>
              <a:ext uri="{FF2B5EF4-FFF2-40B4-BE49-F238E27FC236}">
                <a16:creationId xmlns:a16="http://schemas.microsoft.com/office/drawing/2014/main" id="{1D9603B6-FCE0-06F3-65FF-2D2183A61442}"/>
              </a:ext>
            </a:extLst>
          </p:cNvPr>
          <p:cNvGrpSpPr/>
          <p:nvPr/>
        </p:nvGrpSpPr>
        <p:grpSpPr>
          <a:xfrm>
            <a:off x="5913120" y="2346961"/>
            <a:ext cx="5557350" cy="4253892"/>
            <a:chOff x="621490" y="1736799"/>
            <a:chExt cx="5169710" cy="3773887"/>
          </a:xfrm>
        </p:grpSpPr>
        <p:pic>
          <p:nvPicPr>
            <p:cNvPr id="12" name="Picture 12">
              <a:extLst>
                <a:ext uri="{FF2B5EF4-FFF2-40B4-BE49-F238E27FC236}">
                  <a16:creationId xmlns:a16="http://schemas.microsoft.com/office/drawing/2014/main" id="{A46BBA27-EB42-1961-B97E-1EAC66444935}"/>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21490" y="1736799"/>
              <a:ext cx="5169710" cy="3773887"/>
            </a:xfrm>
            <a:prstGeom prst="rect">
              <a:avLst/>
            </a:prstGeom>
          </p:spPr>
        </p:pic>
        <p:sp>
          <p:nvSpPr>
            <p:cNvPr id="14" name="Rectangle 13">
              <a:extLst>
                <a:ext uri="{FF2B5EF4-FFF2-40B4-BE49-F238E27FC236}">
                  <a16:creationId xmlns:a16="http://schemas.microsoft.com/office/drawing/2014/main" id="{DB239957-455C-89C3-D2DE-D5A7D3A08B18}"/>
                </a:ext>
              </a:extLst>
            </p:cNvPr>
            <p:cNvSpPr/>
            <p:nvPr/>
          </p:nvSpPr>
          <p:spPr>
            <a:xfrm>
              <a:off x="1228981" y="2590643"/>
              <a:ext cx="3787370" cy="1829417"/>
            </a:xfrm>
            <a:prstGeom prst="rect">
              <a:avLst/>
            </a:prstGeom>
          </p:spPr>
          <p:txBody>
            <a:bodyPr wrap="square">
              <a:spAutoFit/>
            </a:bodyPr>
            <a:lstStyle/>
            <a:p>
              <a:pPr marL="0" marR="0" algn="ctr">
                <a:spcBef>
                  <a:spcPts val="0"/>
                </a:spcBef>
                <a:spcAft>
                  <a:spcPts val="0"/>
                </a:spcAft>
              </a:pP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Việc</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làm</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đó</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thể</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hiện</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trách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nhiệm</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với</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các</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thành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viên</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trong</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gia</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đình</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như</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thế</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i="1" dirty="0" err="1">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a:t>
              </a:r>
              <a:endParaRPr lang="en-US" sz="32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grpSp>
      <p:pic>
        <p:nvPicPr>
          <p:cNvPr id="15" name="Picture 14">
            <a:extLst>
              <a:ext uri="{FF2B5EF4-FFF2-40B4-BE49-F238E27FC236}">
                <a16:creationId xmlns:a16="http://schemas.microsoft.com/office/drawing/2014/main" id="{9BE189B2-8035-99E7-80CD-4F378353E726}"/>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792" t="24629" r="25000" b="24039"/>
          <a:stretch/>
        </p:blipFill>
        <p:spPr>
          <a:xfrm rot="19528557">
            <a:off x="211546" y="4347108"/>
            <a:ext cx="1773810" cy="2031751"/>
          </a:xfrm>
          <a:prstGeom prst="rect">
            <a:avLst/>
          </a:prstGeom>
        </p:spPr>
      </p:pic>
      <p:pic>
        <p:nvPicPr>
          <p:cNvPr id="16" name="Picture 15">
            <a:extLst>
              <a:ext uri="{FF2B5EF4-FFF2-40B4-BE49-F238E27FC236}">
                <a16:creationId xmlns:a16="http://schemas.microsoft.com/office/drawing/2014/main" id="{571A178A-1199-ADFE-F62B-2BB70A94FA8B}"/>
              </a:ext>
            </a:extLst>
          </p:cNvPr>
          <p:cNvPicPr>
            <a:picLocks noChangeAspect="1"/>
          </p:cNvPicPr>
          <p:nvPr/>
        </p:nvPicPr>
        <p:blipFill rotWithShape="1">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rcRect l="49792" t="24629" r="25000" b="24039"/>
          <a:stretch/>
        </p:blipFill>
        <p:spPr>
          <a:xfrm rot="1787996">
            <a:off x="9923557" y="1068054"/>
            <a:ext cx="1773810" cy="2031751"/>
          </a:xfrm>
          <a:prstGeom prst="rect">
            <a:avLst/>
          </a:prstGeom>
        </p:spPr>
      </p:pic>
    </p:spTree>
    <p:custDataLst>
      <p:tags r:id="rId1"/>
    </p:custDataLst>
    <p:extLst>
      <p:ext uri="{BB962C8B-B14F-4D97-AF65-F5344CB8AC3E}">
        <p14:creationId xmlns:p14="http://schemas.microsoft.com/office/powerpoint/2010/main" val="14020517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pic>
        <p:nvPicPr>
          <p:cNvPr id="10" name="Picture 9">
            <a:extLst>
              <a:ext uri="{FF2B5EF4-FFF2-40B4-BE49-F238E27FC236}">
                <a16:creationId xmlns:a16="http://schemas.microsoft.com/office/drawing/2014/main" id="{A5F8BCB4-0765-1CAE-2A69-FFF68C1A0485}"/>
              </a:ext>
            </a:extLst>
          </p:cNvPr>
          <p:cNvPicPr>
            <a:picLocks noChangeAspect="1"/>
          </p:cNvPicPr>
          <p:nvPr/>
        </p:nvPicPr>
        <p:blipFill>
          <a:blip r:embed="rId5"/>
          <a:stretch>
            <a:fillRect/>
          </a:stretch>
        </p:blipFill>
        <p:spPr>
          <a:xfrm>
            <a:off x="735647" y="2028507"/>
            <a:ext cx="5452229" cy="3234373"/>
          </a:xfrm>
          <a:prstGeom prst="rect">
            <a:avLst/>
          </a:prstGeom>
        </p:spPr>
      </p:pic>
      <p:grpSp>
        <p:nvGrpSpPr>
          <p:cNvPr id="11" name="Group 10">
            <a:extLst>
              <a:ext uri="{FF2B5EF4-FFF2-40B4-BE49-F238E27FC236}">
                <a16:creationId xmlns:a16="http://schemas.microsoft.com/office/drawing/2014/main" id="{C7903CEF-D400-788F-8ED1-42F070378DF4}"/>
              </a:ext>
            </a:extLst>
          </p:cNvPr>
          <p:cNvGrpSpPr/>
          <p:nvPr/>
        </p:nvGrpSpPr>
        <p:grpSpPr>
          <a:xfrm>
            <a:off x="6497879" y="2352575"/>
            <a:ext cx="526489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6"/>
              <a:stretch>
                <a:fillRect/>
              </a:stretch>
            </a:blipFill>
          </p:spPr>
          <p:txBody>
            <a:bodyPr/>
            <a:lstStyle/>
            <a:p>
              <a:endParaRPr lang="en-US"/>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7"/>
              <a:ext cx="4865541" cy="1714508"/>
            </a:xfrm>
            <a:prstGeom prst="rect">
              <a:avLst/>
            </a:prstGeom>
          </p:spPr>
          <p:txBody>
            <a:bodyPr wrap="square">
              <a:spAutoFit/>
            </a:bodyPr>
            <a:lstStyle/>
            <a:p>
              <a:pPr algn="just" fontAlgn="base">
                <a:lnSpc>
                  <a:spcPct val="130000"/>
                </a:lnSpc>
              </a:pPr>
              <a:r>
                <a:rPr lang="vi-VN" sz="2800" b="1" dirty="0">
                  <a:solidFill>
                    <a:srgbClr val="002060"/>
                  </a:solidFill>
                </a:rPr>
                <a:t>Thể hiện trách nhiệm với gia đình qua việc lễ phép, quan tâm, chăm sóc bà</a:t>
              </a:r>
              <a:endParaRPr lang="en-US" sz="2800" b="1" dirty="0">
                <a:solidFill>
                  <a:srgbClr val="002060"/>
                </a:solidFill>
                <a:cs typeface="Arial" panose="020B0604020202020204" pitchFamily="34" charset="0"/>
              </a:endParaRPr>
            </a:p>
          </p:txBody>
        </p:sp>
      </p:grpSp>
    </p:spTree>
    <p:custDataLst>
      <p:tags r:id="rId1"/>
    </p:custDataLst>
    <p:extLst>
      <p:ext uri="{BB962C8B-B14F-4D97-AF65-F5344CB8AC3E}">
        <p14:creationId xmlns:p14="http://schemas.microsoft.com/office/powerpoint/2010/main" val="11632991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6284519" y="2220495"/>
            <a:ext cx="526489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5004084"/>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quét dọn nhà cửa</a:t>
              </a:r>
              <a:r>
                <a:rPr kumimoji="0" lang="en-US"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6" name="Picture 5">
            <a:extLst>
              <a:ext uri="{FF2B5EF4-FFF2-40B4-BE49-F238E27FC236}">
                <a16:creationId xmlns:a16="http://schemas.microsoft.com/office/drawing/2014/main" id="{3DD93B6D-94F9-B448-E33D-E28CF4F75F5E}"/>
              </a:ext>
            </a:extLst>
          </p:cNvPr>
          <p:cNvPicPr>
            <a:picLocks noChangeAspect="1"/>
          </p:cNvPicPr>
          <p:nvPr/>
        </p:nvPicPr>
        <p:blipFill>
          <a:blip r:embed="rId6"/>
          <a:stretch>
            <a:fillRect/>
          </a:stretch>
        </p:blipFill>
        <p:spPr>
          <a:xfrm>
            <a:off x="1184592" y="1847500"/>
            <a:ext cx="4423728" cy="3328068"/>
          </a:xfrm>
          <a:prstGeom prst="rect">
            <a:avLst/>
          </a:prstGeom>
        </p:spPr>
      </p:pic>
    </p:spTree>
    <p:custDataLst>
      <p:tags r:id="rId1"/>
    </p:custDataLst>
    <p:extLst>
      <p:ext uri="{BB962C8B-B14F-4D97-AF65-F5344CB8AC3E}">
        <p14:creationId xmlns:p14="http://schemas.microsoft.com/office/powerpoint/2010/main" val="35922571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5821681" y="2220495"/>
            <a:ext cx="5727734" cy="2747319"/>
            <a:chOff x="6487719" y="666014"/>
            <a:chExt cx="5264895" cy="7063789"/>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6650077"/>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chăm sóc, yêu thương em nhỏ</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7" name="Picture 6">
            <a:extLst>
              <a:ext uri="{FF2B5EF4-FFF2-40B4-BE49-F238E27FC236}">
                <a16:creationId xmlns:a16="http://schemas.microsoft.com/office/drawing/2014/main" id="{5170AE70-5B73-7F15-2E3B-59C14F276D8B}"/>
              </a:ext>
            </a:extLst>
          </p:cNvPr>
          <p:cNvPicPr>
            <a:picLocks noChangeAspect="1"/>
          </p:cNvPicPr>
          <p:nvPr/>
        </p:nvPicPr>
        <p:blipFill>
          <a:blip r:embed="rId6"/>
          <a:stretch>
            <a:fillRect/>
          </a:stretch>
        </p:blipFill>
        <p:spPr>
          <a:xfrm>
            <a:off x="1146175" y="1879601"/>
            <a:ext cx="4299478" cy="3902392"/>
          </a:xfrm>
          <a:prstGeom prst="rect">
            <a:avLst/>
          </a:prstGeom>
        </p:spPr>
      </p:pic>
    </p:spTree>
    <p:custDataLst>
      <p:tags r:id="rId1"/>
    </p:custDataLst>
    <p:extLst>
      <p:ext uri="{BB962C8B-B14F-4D97-AF65-F5344CB8AC3E}">
        <p14:creationId xmlns:p14="http://schemas.microsoft.com/office/powerpoint/2010/main" val="1785562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11" name="Group 10">
            <a:extLst>
              <a:ext uri="{FF2B5EF4-FFF2-40B4-BE49-F238E27FC236}">
                <a16:creationId xmlns:a16="http://schemas.microsoft.com/office/drawing/2014/main" id="{C7903CEF-D400-788F-8ED1-42F070378DF4}"/>
              </a:ext>
            </a:extLst>
          </p:cNvPr>
          <p:cNvGrpSpPr/>
          <p:nvPr/>
        </p:nvGrpSpPr>
        <p:grpSpPr>
          <a:xfrm>
            <a:off x="5720080" y="2220495"/>
            <a:ext cx="5829335" cy="2260066"/>
            <a:chOff x="6487719" y="666014"/>
            <a:chExt cx="5264895" cy="5810985"/>
          </a:xfrm>
        </p:grpSpPr>
        <p:sp>
          <p:nvSpPr>
            <p:cNvPr id="13" name="Freeform 3">
              <a:extLst>
                <a:ext uri="{FF2B5EF4-FFF2-40B4-BE49-F238E27FC236}">
                  <a16:creationId xmlns:a16="http://schemas.microsoft.com/office/drawing/2014/main" id="{FE49207B-8478-D236-5163-FB5412BC1E22}"/>
                </a:ext>
              </a:extLst>
            </p:cNvPr>
            <p:cNvSpPr/>
            <p:nvPr/>
          </p:nvSpPr>
          <p:spPr>
            <a:xfrm>
              <a:off x="6487719" y="666014"/>
              <a:ext cx="5264895" cy="5810985"/>
            </a:xfrm>
            <a:custGeom>
              <a:avLst/>
              <a:gdLst/>
              <a:ahLst/>
              <a:cxnLst/>
              <a:rect l="l" t="t" r="r" b="b"/>
              <a:pathLst>
                <a:path w="8918053" h="4314108">
                  <a:moveTo>
                    <a:pt x="0" y="0"/>
                  </a:moveTo>
                  <a:lnTo>
                    <a:pt x="8918053" y="0"/>
                  </a:lnTo>
                  <a:lnTo>
                    <a:pt x="8918053" y="4314108"/>
                  </a:lnTo>
                  <a:lnTo>
                    <a:pt x="0" y="4314108"/>
                  </a:lnTo>
                  <a:lnTo>
                    <a:pt x="0" y="0"/>
                  </a:lnTo>
                  <a:close/>
                </a:path>
              </a:pathLst>
            </a:custGeom>
            <a:blipFill>
              <a:blip r:embed="rId5"/>
              <a:stretch>
                <a:fillRect/>
              </a:stretch>
            </a:blip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09420"/>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41B5AE57-E57A-CF09-331E-BE0EC529901A}"/>
                </a:ext>
              </a:extLst>
            </p:cNvPr>
            <p:cNvSpPr/>
            <p:nvPr/>
          </p:nvSpPr>
          <p:spPr>
            <a:xfrm>
              <a:off x="6742258" y="1079726"/>
              <a:ext cx="4865541" cy="5004084"/>
            </a:xfrm>
            <a:prstGeom prst="rect">
              <a:avLst/>
            </a:prstGeom>
          </p:spPr>
          <p:txBody>
            <a:bodyPr wrap="square">
              <a:spAutoFit/>
            </a:bodyPr>
            <a:lstStyle/>
            <a:p>
              <a:pPr marL="0" marR="0" lvl="0" indent="0" algn="just" defTabSz="914400" rtl="0" eaLnBrk="1" fontAlgn="base" latinLnBrk="0" hangingPunct="1">
                <a:lnSpc>
                  <a:spcPct val="13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Thể hiện trách nhiệm với gia đình qua việc tham gia chúc mừng sinh nhật bố</a:t>
              </a:r>
              <a:endParaRPr kumimoji="0" lang="en-US" sz="3200" b="1" i="0" u="none" strike="noStrike" kern="1200" cap="none" spc="0" normalizeH="0" baseline="0" noProof="0" dirty="0">
                <a:ln>
                  <a:noFill/>
                </a:ln>
                <a:solidFill>
                  <a:srgbClr val="002060"/>
                </a:solidFill>
                <a:effectLst/>
                <a:uLnTx/>
                <a:uFillTx/>
                <a:latin typeface="Arial"/>
                <a:ea typeface="+mn-ea"/>
                <a:cs typeface="Arial" panose="020B0604020202020204" pitchFamily="34" charset="0"/>
              </a:endParaRPr>
            </a:p>
          </p:txBody>
        </p:sp>
      </p:grpSp>
      <p:pic>
        <p:nvPicPr>
          <p:cNvPr id="6" name="Picture 5">
            <a:extLst>
              <a:ext uri="{FF2B5EF4-FFF2-40B4-BE49-F238E27FC236}">
                <a16:creationId xmlns:a16="http://schemas.microsoft.com/office/drawing/2014/main" id="{2D84AC8E-9FC2-79D7-DD51-11A95DC8177C}"/>
              </a:ext>
            </a:extLst>
          </p:cNvPr>
          <p:cNvPicPr>
            <a:picLocks noChangeAspect="1"/>
          </p:cNvPicPr>
          <p:nvPr/>
        </p:nvPicPr>
        <p:blipFill>
          <a:blip r:embed="rId6"/>
          <a:stretch>
            <a:fillRect/>
          </a:stretch>
        </p:blipFill>
        <p:spPr>
          <a:xfrm>
            <a:off x="884555" y="2062480"/>
            <a:ext cx="4161000" cy="3708717"/>
          </a:xfrm>
          <a:prstGeom prst="rect">
            <a:avLst/>
          </a:prstGeom>
        </p:spPr>
      </p:pic>
    </p:spTree>
    <p:custDataLst>
      <p:tags r:id="rId1"/>
    </p:custDataLst>
    <p:extLst>
      <p:ext uri="{BB962C8B-B14F-4D97-AF65-F5344CB8AC3E}">
        <p14:creationId xmlns:p14="http://schemas.microsoft.com/office/powerpoint/2010/main" val="3905744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5" name="Rectangle 1">
            <a:extLst>
              <a:ext uri="{FF2B5EF4-FFF2-40B4-BE49-F238E27FC236}">
                <a16:creationId xmlns:a16="http://schemas.microsoft.com/office/drawing/2014/main" id="{D5CBA881-4F09-1B63-B02E-ED96EBE8A4F6}"/>
              </a:ext>
            </a:extLst>
          </p:cNvPr>
          <p:cNvSpPr>
            <a:spLocks noChangeArrowheads="1"/>
          </p:cNvSpPr>
          <p:nvPr/>
        </p:nvSpPr>
        <p:spPr bwMode="auto">
          <a:xfrm>
            <a:off x="3547679" y="1659070"/>
            <a:ext cx="8092777"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en-US"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   </a:t>
            </a:r>
            <a:r>
              <a:rPr lang="vi-VN"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Tình yêu thương người thân được biểu hiện qua từng việc làm thể hiện trách nhiệm, lòng biết ơn của chúng ta với các thành viên trong gia đình. Khi chúng ta biết yêu quý, biết ơn thì chúng ta sẽ chủ động thể hiện trách nhiệm của mình với người thân</a:t>
            </a:r>
            <a:r>
              <a:rPr lang="en-US" sz="3600" i="1" dirty="0">
                <a:solidFill>
                  <a:srgbClr val="002060"/>
                </a:solidFill>
                <a:latin typeface="Cambria" panose="02040503050406030204" pitchFamily="18" charset="0"/>
                <a:ea typeface="Cambria" panose="02040503050406030204" pitchFamily="18" charset="0"/>
                <a:cs typeface="Times New Roman" panose="02020603050405020304" pitchFamily="18" charset="0"/>
              </a:rPr>
              <a:t>.</a:t>
            </a:r>
          </a:p>
        </p:txBody>
      </p:sp>
      <p:pic>
        <p:nvPicPr>
          <p:cNvPr id="10" name="Picture 23">
            <a:extLst>
              <a:ext uri="{FF2B5EF4-FFF2-40B4-BE49-F238E27FC236}">
                <a16:creationId xmlns:a16="http://schemas.microsoft.com/office/drawing/2014/main" id="{63BB222C-A76A-2E41-7FBD-D33AF8DBFAE4}"/>
              </a:ext>
            </a:extLst>
          </p:cNvPr>
          <p:cNvPicPr>
            <a:picLocks noChangeAspect="1"/>
          </p:cNvPicPr>
          <p:nvPr/>
        </p:nvPicPr>
        <p:blipFill>
          <a:blip r:embed="rId5"/>
          <a:srcRect/>
          <a:stretch>
            <a:fillRect/>
          </a:stretch>
        </p:blipFill>
        <p:spPr>
          <a:xfrm flipH="1">
            <a:off x="206488" y="1016152"/>
            <a:ext cx="3506573" cy="5648170"/>
          </a:xfrm>
          <a:prstGeom prst="rect">
            <a:avLst/>
          </a:prstGeom>
        </p:spPr>
      </p:pic>
      <p:pic>
        <p:nvPicPr>
          <p:cNvPr id="12" name="Picture 11">
            <a:extLst>
              <a:ext uri="{FF2B5EF4-FFF2-40B4-BE49-F238E27FC236}">
                <a16:creationId xmlns:a16="http://schemas.microsoft.com/office/drawing/2014/main" id="{CBABE8B2-E348-4F30-E6AF-0DB61E1F1BFE}"/>
              </a:ext>
            </a:extLst>
          </p:cNvPr>
          <p:cNvPicPr>
            <a:picLocks noChangeAspect="1"/>
          </p:cNvPicPr>
          <p:nvPr/>
        </p:nvPicPr>
        <p:blipFill>
          <a:blip r:embed="rId6"/>
          <a:stretch>
            <a:fillRect/>
          </a:stretch>
        </p:blipFill>
        <p:spPr>
          <a:xfrm>
            <a:off x="5336863" y="0"/>
            <a:ext cx="4261473" cy="1548518"/>
          </a:xfrm>
          <a:prstGeom prst="rect">
            <a:avLst/>
          </a:prstGeom>
        </p:spPr>
      </p:pic>
    </p:spTree>
    <p:custDataLst>
      <p:tags r:id="rId1"/>
    </p:custDataLst>
    <p:extLst>
      <p:ext uri="{BB962C8B-B14F-4D97-AF65-F5344CB8AC3E}">
        <p14:creationId xmlns:p14="http://schemas.microsoft.com/office/powerpoint/2010/main" val="25959616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down)">
                                      <p:cBhvr>
                                        <p:cTn id="13" dur="500"/>
                                        <p:tgtEl>
                                          <p:spTgt spid="5"/>
                                        </p:tgtEl>
                                      </p:cBhvr>
                                    </p:animEffect>
                                  </p:childTnLst>
                                </p:cTn>
                              </p:par>
                              <p:par>
                                <p:cTn id="14" presetID="22" presetClass="entr" presetSubtype="4" fill="hold"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wipe(down)">
                                      <p:cBhvr>
                                        <p:cTn id="16"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2" name="Picture 1"/>
          <p:cNvPicPr>
            <a:picLocks noChangeAspect="1"/>
          </p:cNvPicPr>
          <p:nvPr/>
        </p:nvPicPr>
        <p:blipFill>
          <a:blip r:embed="rId6"/>
          <a:stretch>
            <a:fillRect/>
          </a:stretch>
        </p:blipFill>
        <p:spPr>
          <a:xfrm>
            <a:off x="1547990" y="791950"/>
            <a:ext cx="9096020" cy="3158002"/>
          </a:xfrm>
          <a:prstGeom prst="rect">
            <a:avLst/>
          </a:prstGeom>
        </p:spPr>
      </p:pic>
    </p:spTree>
    <p:custDataLst>
      <p:tags r:id="rId1"/>
    </p:custDataLst>
    <p:extLst>
      <p:ext uri="{BB962C8B-B14F-4D97-AF65-F5344CB8AC3E}">
        <p14:creationId xmlns:p14="http://schemas.microsoft.com/office/powerpoint/2010/main" val="14407906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par>
                                <p:cTn id="10" presetID="30"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800" decel="100000"/>
                                        <p:tgtEl>
                                          <p:spTgt spid="2"/>
                                        </p:tgtEl>
                                      </p:cBhvr>
                                    </p:animEffect>
                                    <p:anim calcmode="lin" valueType="num">
                                      <p:cBhvr>
                                        <p:cTn id="13" dur="800" decel="100000" fill="hold"/>
                                        <p:tgtEl>
                                          <p:spTgt spid="2"/>
                                        </p:tgtEl>
                                        <p:attrNameLst>
                                          <p:attrName>style.rotation</p:attrName>
                                        </p:attrNameLst>
                                      </p:cBhvr>
                                      <p:tavLst>
                                        <p:tav tm="0">
                                          <p:val>
                                            <p:fltVal val="-90"/>
                                          </p:val>
                                        </p:tav>
                                        <p:tav tm="100000">
                                          <p:val>
                                            <p:fltVal val="0"/>
                                          </p:val>
                                        </p:tav>
                                      </p:tavLst>
                                    </p:anim>
                                    <p:anim calcmode="lin" valueType="num">
                                      <p:cBhvr>
                                        <p:cTn id="14" dur="800" decel="100000" fill="hold"/>
                                        <p:tgtEl>
                                          <p:spTgt spid="2"/>
                                        </p:tgtEl>
                                        <p:attrNameLst>
                                          <p:attrName>ppt_x</p:attrName>
                                        </p:attrNameLst>
                                      </p:cBhvr>
                                      <p:tavLst>
                                        <p:tav tm="0">
                                          <p:val>
                                            <p:strVal val="#ppt_x+0.4"/>
                                          </p:val>
                                        </p:tav>
                                        <p:tav tm="100000">
                                          <p:val>
                                            <p:strVal val="#ppt_x-0.05"/>
                                          </p:val>
                                        </p:tav>
                                      </p:tavLst>
                                    </p:anim>
                                    <p:anim calcmode="lin" valueType="num">
                                      <p:cBhvr>
                                        <p:cTn id="15" dur="800" decel="100000" fill="hold"/>
                                        <p:tgtEl>
                                          <p:spTgt spid="2"/>
                                        </p:tgtEl>
                                        <p:attrNameLst>
                                          <p:attrName>ppt_y</p:attrName>
                                        </p:attrNameLst>
                                      </p:cBhvr>
                                      <p:tavLst>
                                        <p:tav tm="0">
                                          <p:val>
                                            <p:strVal val="#ppt_y-0.4"/>
                                          </p:val>
                                        </p:tav>
                                        <p:tav tm="100000">
                                          <p:val>
                                            <p:strVal val="#ppt_y+0.1"/>
                                          </p:val>
                                        </p:tav>
                                      </p:tavLst>
                                    </p:anim>
                                    <p:anim calcmode="lin" valueType="num">
                                      <p:cBhvr>
                                        <p:cTn id="16" dur="200" accel="100000" fill="hold">
                                          <p:stCondLst>
                                            <p:cond delay="800"/>
                                          </p:stCondLst>
                                        </p:cTn>
                                        <p:tgtEl>
                                          <p:spTgt spid="2"/>
                                        </p:tgtEl>
                                        <p:attrNameLst>
                                          <p:attrName>ppt_x</p:attrName>
                                        </p:attrNameLst>
                                      </p:cBhvr>
                                      <p:tavLst>
                                        <p:tav tm="0">
                                          <p:val>
                                            <p:strVal val="#ppt_x-0.05"/>
                                          </p:val>
                                        </p:tav>
                                        <p:tav tm="100000">
                                          <p:val>
                                            <p:strVal val="#ppt_x"/>
                                          </p:val>
                                        </p:tav>
                                      </p:tavLst>
                                    </p:anim>
                                    <p:anim calcmode="lin" valueType="num">
                                      <p:cBhvr>
                                        <p:cTn id="17" dur="200" accel="100000" fill="hold">
                                          <p:stCondLst>
                                            <p:cond delay="800"/>
                                          </p:stCondLst>
                                        </p:cTn>
                                        <p:tgtEl>
                                          <p:spTgt spid="2"/>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4" name="Picture 3">
            <a:extLst>
              <a:ext uri="{FF2B5EF4-FFF2-40B4-BE49-F238E27FC236}">
                <a16:creationId xmlns:a16="http://schemas.microsoft.com/office/drawing/2014/main" id="{8B330C60-D560-627B-2B9D-D028AFD263B9}"/>
              </a:ext>
            </a:extLst>
          </p:cNvPr>
          <p:cNvPicPr>
            <a:picLocks noChangeAspect="1"/>
          </p:cNvPicPr>
          <p:nvPr/>
        </p:nvPicPr>
        <p:blipFill>
          <a:blip r:embed="rId6"/>
          <a:stretch>
            <a:fillRect/>
          </a:stretch>
        </p:blipFill>
        <p:spPr>
          <a:xfrm>
            <a:off x="3268207" y="1987221"/>
            <a:ext cx="6102625" cy="1725318"/>
          </a:xfrm>
          <a:prstGeom prst="rect">
            <a:avLst/>
          </a:prstGeom>
        </p:spPr>
      </p:pic>
    </p:spTree>
    <p:custDataLst>
      <p:tags r:id="rId1"/>
    </p:custDataLst>
    <p:extLst>
      <p:ext uri="{BB962C8B-B14F-4D97-AF65-F5344CB8AC3E}">
        <p14:creationId xmlns:p14="http://schemas.microsoft.com/office/powerpoint/2010/main" val="3420280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2FC8480E-BCDB-E8E2-0FAB-B5DA328F4AF4}"/>
              </a:ext>
            </a:extLst>
          </p:cNvPr>
          <p:cNvGrpSpPr/>
          <p:nvPr/>
        </p:nvGrpSpPr>
        <p:grpSpPr>
          <a:xfrm>
            <a:off x="666506" y="1039604"/>
            <a:ext cx="10858984" cy="1350412"/>
            <a:chOff x="750131" y="794946"/>
            <a:chExt cx="10603669" cy="1073193"/>
          </a:xfrm>
        </p:grpSpPr>
        <p:sp>
          <p:nvSpPr>
            <p:cNvPr id="7" name="Rectangle: Rounded Corners 7">
              <a:extLst>
                <a:ext uri="{FF2B5EF4-FFF2-40B4-BE49-F238E27FC236}">
                  <a16:creationId xmlns:a16="http://schemas.microsoft.com/office/drawing/2014/main" id="{AB22B847-8A03-2913-332A-CED356DB0C6B}"/>
                </a:ext>
              </a:extLst>
            </p:cNvPr>
            <p:cNvSpPr/>
            <p:nvPr/>
          </p:nvSpPr>
          <p:spPr>
            <a:xfrm>
              <a:off x="750131" y="794946"/>
              <a:ext cx="10603669" cy="1073193"/>
            </a:xfrm>
            <a:custGeom>
              <a:avLst/>
              <a:gdLst>
                <a:gd name="connsiteX0" fmla="*/ 0 w 10603669"/>
                <a:gd name="connsiteY0" fmla="*/ 106707 h 1073193"/>
                <a:gd name="connsiteX1" fmla="*/ 131114 w 10603669"/>
                <a:gd name="connsiteY1" fmla="*/ 0 h 1073193"/>
                <a:gd name="connsiteX2" fmla="*/ 10472554 w 10603669"/>
                <a:gd name="connsiteY2" fmla="*/ 0 h 1073193"/>
                <a:gd name="connsiteX3" fmla="*/ 10603669 w 10603669"/>
                <a:gd name="connsiteY3" fmla="*/ 106707 h 1073193"/>
                <a:gd name="connsiteX4" fmla="*/ 10603669 w 10603669"/>
                <a:gd name="connsiteY4" fmla="*/ 966485 h 1073193"/>
                <a:gd name="connsiteX5" fmla="*/ 10472554 w 10603669"/>
                <a:gd name="connsiteY5" fmla="*/ 1073193 h 1073193"/>
                <a:gd name="connsiteX6" fmla="*/ 131114 w 10603669"/>
                <a:gd name="connsiteY6" fmla="*/ 1073193 h 1073193"/>
                <a:gd name="connsiteX7" fmla="*/ 0 w 10603669"/>
                <a:gd name="connsiteY7" fmla="*/ 966485 h 1073193"/>
                <a:gd name="connsiteX8" fmla="*/ 0 w 10603669"/>
                <a:gd name="connsiteY8" fmla="*/ 106707 h 1073193"/>
                <a:gd name="connsiteX0" fmla="*/ 0 w 10603669"/>
                <a:gd name="connsiteY0" fmla="*/ 106707 h 1073193"/>
                <a:gd name="connsiteX1" fmla="*/ 131114 w 10603669"/>
                <a:gd name="connsiteY1" fmla="*/ 0 h 1073193"/>
                <a:gd name="connsiteX2" fmla="*/ 10472554 w 10603669"/>
                <a:gd name="connsiteY2" fmla="*/ 0 h 1073193"/>
                <a:gd name="connsiteX3" fmla="*/ 10603669 w 10603669"/>
                <a:gd name="connsiteY3" fmla="*/ 106707 h 1073193"/>
                <a:gd name="connsiteX4" fmla="*/ 10603669 w 10603669"/>
                <a:gd name="connsiteY4" fmla="*/ 966485 h 1073193"/>
                <a:gd name="connsiteX5" fmla="*/ 10472554 w 10603669"/>
                <a:gd name="connsiteY5" fmla="*/ 1073193 h 1073193"/>
                <a:gd name="connsiteX6" fmla="*/ 131114 w 10603669"/>
                <a:gd name="connsiteY6" fmla="*/ 1073193 h 1073193"/>
                <a:gd name="connsiteX7" fmla="*/ 0 w 10603669"/>
                <a:gd name="connsiteY7" fmla="*/ 966485 h 1073193"/>
                <a:gd name="connsiteX8" fmla="*/ 0 w 10603669"/>
                <a:gd name="connsiteY8" fmla="*/ 106707 h 10731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603669" h="1073193" fill="none" extrusionOk="0">
                  <a:moveTo>
                    <a:pt x="0" y="106707"/>
                  </a:moveTo>
                  <a:cubicBezTo>
                    <a:pt x="-9612" y="46447"/>
                    <a:pt x="70035" y="7634"/>
                    <a:pt x="131114" y="0"/>
                  </a:cubicBezTo>
                  <a:cubicBezTo>
                    <a:pt x="2384491" y="353572"/>
                    <a:pt x="8762332" y="317078"/>
                    <a:pt x="10472554" y="0"/>
                  </a:cubicBezTo>
                  <a:cubicBezTo>
                    <a:pt x="10555170" y="14467"/>
                    <a:pt x="10611342" y="56427"/>
                    <a:pt x="10603669" y="106707"/>
                  </a:cubicBezTo>
                  <a:cubicBezTo>
                    <a:pt x="10560325" y="384664"/>
                    <a:pt x="10647908" y="842388"/>
                    <a:pt x="10603669" y="966485"/>
                  </a:cubicBezTo>
                  <a:cubicBezTo>
                    <a:pt x="10596317" y="1026510"/>
                    <a:pt x="10535552" y="1066907"/>
                    <a:pt x="10472554" y="1073193"/>
                  </a:cubicBezTo>
                  <a:cubicBezTo>
                    <a:pt x="6470321" y="1164729"/>
                    <a:pt x="4084250" y="766394"/>
                    <a:pt x="131114" y="1073193"/>
                  </a:cubicBezTo>
                  <a:cubicBezTo>
                    <a:pt x="59888" y="1059734"/>
                    <a:pt x="-21005" y="1036398"/>
                    <a:pt x="0" y="966485"/>
                  </a:cubicBezTo>
                  <a:cubicBezTo>
                    <a:pt x="-40077" y="627734"/>
                    <a:pt x="-62403" y="266633"/>
                    <a:pt x="0" y="106707"/>
                  </a:cubicBezTo>
                  <a:close/>
                </a:path>
                <a:path w="10603669" h="1073193" stroke="0" extrusionOk="0">
                  <a:moveTo>
                    <a:pt x="0" y="106707"/>
                  </a:moveTo>
                  <a:cubicBezTo>
                    <a:pt x="-4420" y="53167"/>
                    <a:pt x="51868" y="446"/>
                    <a:pt x="131114" y="0"/>
                  </a:cubicBezTo>
                  <a:cubicBezTo>
                    <a:pt x="3377476" y="186505"/>
                    <a:pt x="7667606" y="-60922"/>
                    <a:pt x="10472554" y="0"/>
                  </a:cubicBezTo>
                  <a:cubicBezTo>
                    <a:pt x="10548004" y="10211"/>
                    <a:pt x="10593639" y="56591"/>
                    <a:pt x="10603669" y="106707"/>
                  </a:cubicBezTo>
                  <a:cubicBezTo>
                    <a:pt x="10532085" y="376224"/>
                    <a:pt x="10511537" y="757066"/>
                    <a:pt x="10603669" y="966485"/>
                  </a:cubicBezTo>
                  <a:cubicBezTo>
                    <a:pt x="10610074" y="1029547"/>
                    <a:pt x="10549131" y="1067745"/>
                    <a:pt x="10472554" y="1073193"/>
                  </a:cubicBezTo>
                  <a:cubicBezTo>
                    <a:pt x="7769541" y="1323506"/>
                    <a:pt x="1842243" y="821284"/>
                    <a:pt x="131114" y="1073193"/>
                  </a:cubicBezTo>
                  <a:cubicBezTo>
                    <a:pt x="67805" y="1067723"/>
                    <a:pt x="-3075" y="1017735"/>
                    <a:pt x="0" y="966485"/>
                  </a:cubicBezTo>
                  <a:cubicBezTo>
                    <a:pt x="-29100" y="724578"/>
                    <a:pt x="38057" y="400471"/>
                    <a:pt x="0" y="106707"/>
                  </a:cubicBezTo>
                  <a:close/>
                </a:path>
                <a:path w="10603669" h="1073193" fill="none" stroke="0" extrusionOk="0">
                  <a:moveTo>
                    <a:pt x="0" y="106707"/>
                  </a:moveTo>
                  <a:cubicBezTo>
                    <a:pt x="-14572" y="42458"/>
                    <a:pt x="62475" y="9762"/>
                    <a:pt x="131114" y="0"/>
                  </a:cubicBezTo>
                  <a:cubicBezTo>
                    <a:pt x="2462200" y="155716"/>
                    <a:pt x="8672553" y="36616"/>
                    <a:pt x="10472554" y="0"/>
                  </a:cubicBezTo>
                  <a:cubicBezTo>
                    <a:pt x="10541446" y="13141"/>
                    <a:pt x="10605019" y="61664"/>
                    <a:pt x="10603669" y="106707"/>
                  </a:cubicBezTo>
                  <a:cubicBezTo>
                    <a:pt x="10540069" y="396513"/>
                    <a:pt x="10659535" y="854013"/>
                    <a:pt x="10603669" y="966485"/>
                  </a:cubicBezTo>
                  <a:cubicBezTo>
                    <a:pt x="10607918" y="1026884"/>
                    <a:pt x="10546964" y="1064785"/>
                    <a:pt x="10472554" y="1073193"/>
                  </a:cubicBezTo>
                  <a:cubicBezTo>
                    <a:pt x="6581176" y="1144900"/>
                    <a:pt x="3932810" y="1546863"/>
                    <a:pt x="131114" y="1073193"/>
                  </a:cubicBezTo>
                  <a:cubicBezTo>
                    <a:pt x="58709" y="1052085"/>
                    <a:pt x="-18109" y="1039772"/>
                    <a:pt x="0" y="966485"/>
                  </a:cubicBezTo>
                  <a:cubicBezTo>
                    <a:pt x="-18774" y="618513"/>
                    <a:pt x="-66198" y="257499"/>
                    <a:pt x="0" y="106707"/>
                  </a:cubicBezTo>
                  <a:close/>
                </a:path>
              </a:pathLst>
            </a:custGeom>
            <a:solidFill>
              <a:schemeClr val="bg1">
                <a:alpha val="96000"/>
              </a:schemeClr>
            </a:solidFill>
            <a:ln w="44450" cap="rnd" cmpd="thickThin">
              <a:solidFill>
                <a:schemeClr val="accent1">
                  <a:lumMod val="50000"/>
                </a:schemeClr>
              </a:solidFill>
              <a:prstDash val="dash"/>
              <a:round/>
              <a:extLst>
                <a:ext uri="{C807C97D-BFC1-408E-A445-0C87EB9F89A2}">
                  <ask:lineSketchStyleProps xmlns:ask="http://schemas.microsoft.com/office/drawing/2018/sketchyshapes" sd="1219033472">
                    <a:custGeom>
                      <a:avLst/>
                      <a:gdLst>
                        <a:gd name="connsiteX0" fmla="*/ 0 w 10858984"/>
                        <a:gd name="connsiteY0" fmla="*/ 134271 h 1350412"/>
                        <a:gd name="connsiteX1" fmla="*/ 134271 w 10858984"/>
                        <a:gd name="connsiteY1" fmla="*/ 0 h 1350412"/>
                        <a:gd name="connsiteX2" fmla="*/ 10724713 w 10858984"/>
                        <a:gd name="connsiteY2" fmla="*/ 0 h 1350412"/>
                        <a:gd name="connsiteX3" fmla="*/ 10858984 w 10858984"/>
                        <a:gd name="connsiteY3" fmla="*/ 134271 h 1350412"/>
                        <a:gd name="connsiteX4" fmla="*/ 10858984 w 10858984"/>
                        <a:gd name="connsiteY4" fmla="*/ 1216141 h 1350412"/>
                        <a:gd name="connsiteX5" fmla="*/ 10724713 w 10858984"/>
                        <a:gd name="connsiteY5" fmla="*/ 1350412 h 1350412"/>
                        <a:gd name="connsiteX6" fmla="*/ 134271 w 10858984"/>
                        <a:gd name="connsiteY6" fmla="*/ 1350412 h 1350412"/>
                        <a:gd name="connsiteX7" fmla="*/ 0 w 10858984"/>
                        <a:gd name="connsiteY7" fmla="*/ 1216141 h 1350412"/>
                        <a:gd name="connsiteX8" fmla="*/ 0 w 10858984"/>
                        <a:gd name="connsiteY8" fmla="*/ 134271 h 13504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984" h="1350412" fill="none" extrusionOk="0">
                          <a:moveTo>
                            <a:pt x="0" y="134271"/>
                          </a:moveTo>
                          <a:cubicBezTo>
                            <a:pt x="-7753" y="58861"/>
                            <a:pt x="71114" y="8995"/>
                            <a:pt x="134271" y="0"/>
                          </a:cubicBezTo>
                          <a:cubicBezTo>
                            <a:pt x="2270262" y="130954"/>
                            <a:pt x="8945384" y="43574"/>
                            <a:pt x="10724713" y="0"/>
                          </a:cubicBezTo>
                          <a:cubicBezTo>
                            <a:pt x="10803325" y="6864"/>
                            <a:pt x="10862336" y="64221"/>
                            <a:pt x="10858984" y="134271"/>
                          </a:cubicBezTo>
                          <a:cubicBezTo>
                            <a:pt x="10798090" y="501787"/>
                            <a:pt x="10903090" y="1066921"/>
                            <a:pt x="10858984" y="1216141"/>
                          </a:cubicBezTo>
                          <a:cubicBezTo>
                            <a:pt x="10855083" y="1290938"/>
                            <a:pt x="10797189" y="1349253"/>
                            <a:pt x="10724713" y="1350412"/>
                          </a:cubicBezTo>
                          <a:cubicBezTo>
                            <a:pt x="7084906" y="1505609"/>
                            <a:pt x="4401806" y="1513432"/>
                            <a:pt x="134271" y="1350412"/>
                          </a:cubicBezTo>
                          <a:cubicBezTo>
                            <a:pt x="61171" y="1336124"/>
                            <a:pt x="-12108" y="1297367"/>
                            <a:pt x="0" y="1216141"/>
                          </a:cubicBezTo>
                          <a:cubicBezTo>
                            <a:pt x="-31818" y="769621"/>
                            <a:pt x="-80657" y="320214"/>
                            <a:pt x="0" y="134271"/>
                          </a:cubicBezTo>
                          <a:close/>
                        </a:path>
                        <a:path w="10858984" h="1350412" stroke="0" extrusionOk="0">
                          <a:moveTo>
                            <a:pt x="0" y="134271"/>
                          </a:moveTo>
                          <a:cubicBezTo>
                            <a:pt x="-4204" y="57522"/>
                            <a:pt x="47279" y="4818"/>
                            <a:pt x="134271" y="0"/>
                          </a:cubicBezTo>
                          <a:cubicBezTo>
                            <a:pt x="3510986" y="132882"/>
                            <a:pt x="7978796" y="-84951"/>
                            <a:pt x="10724713" y="0"/>
                          </a:cubicBezTo>
                          <a:cubicBezTo>
                            <a:pt x="10797320" y="1512"/>
                            <a:pt x="10858074" y="65144"/>
                            <a:pt x="10858984" y="134271"/>
                          </a:cubicBezTo>
                          <a:cubicBezTo>
                            <a:pt x="10782316" y="497026"/>
                            <a:pt x="10777563" y="953526"/>
                            <a:pt x="10858984" y="1216141"/>
                          </a:cubicBezTo>
                          <a:cubicBezTo>
                            <a:pt x="10860841" y="1290517"/>
                            <a:pt x="10804298" y="1339238"/>
                            <a:pt x="10724713" y="1350412"/>
                          </a:cubicBezTo>
                          <a:cubicBezTo>
                            <a:pt x="8048779" y="1438051"/>
                            <a:pt x="2036449" y="1277733"/>
                            <a:pt x="134271" y="1350412"/>
                          </a:cubicBezTo>
                          <a:cubicBezTo>
                            <a:pt x="58971" y="1339501"/>
                            <a:pt x="-2626" y="1293946"/>
                            <a:pt x="0" y="1216141"/>
                          </a:cubicBezTo>
                          <a:cubicBezTo>
                            <a:pt x="-72957" y="878339"/>
                            <a:pt x="93878" y="489114"/>
                            <a:pt x="0" y="134271"/>
                          </a:cubicBezTo>
                          <a:close/>
                        </a:path>
                      </a:pathLst>
                    </a:cu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1600" b="0" i="0" u="none" strike="noStrike" kern="1200" cap="none" spc="0" normalizeH="0" baseline="0" noProof="0">
                <a:ln>
                  <a:noFill/>
                </a:ln>
                <a:solidFill>
                  <a:prstClr val="white"/>
                </a:solidFill>
                <a:effectLst/>
                <a:uLnTx/>
                <a:uFillTx/>
                <a:latin typeface="Arial" panose="020B0604020202020204" pitchFamily="34" charset="0"/>
                <a:ea typeface="+mn-ea"/>
                <a:cs typeface="+mn-cs"/>
              </a:endParaRPr>
            </a:p>
          </p:txBody>
        </p:sp>
        <p:sp>
          <p:nvSpPr>
            <p:cNvPr id="8" name="Rectangle 7">
              <a:extLst>
                <a:ext uri="{FF2B5EF4-FFF2-40B4-BE49-F238E27FC236}">
                  <a16:creationId xmlns:a16="http://schemas.microsoft.com/office/drawing/2014/main" id="{2C95123A-AFC1-1A6A-ADFA-748B8CE1641B}"/>
                </a:ext>
              </a:extLst>
            </p:cNvPr>
            <p:cNvSpPr/>
            <p:nvPr/>
          </p:nvSpPr>
          <p:spPr>
            <a:xfrm>
              <a:off x="928435" y="813808"/>
              <a:ext cx="10114692" cy="1037948"/>
            </a:xfrm>
            <a:prstGeom prst="rect">
              <a:avLst/>
            </a:prstGeom>
          </p:spPr>
          <p:txBody>
            <a:bodyPr wrap="square">
              <a:spAutoFit/>
            </a:bodyPr>
            <a:lstStyle/>
            <a:p>
              <a:pPr algn="ctr">
                <a:lnSpc>
                  <a:spcPct val="130000"/>
                </a:lnSpc>
              </a:pPr>
              <a:r>
                <a:rPr lang="en-US" sz="3200" b="1" dirty="0" err="1">
                  <a:solidFill>
                    <a:srgbClr val="FF0000"/>
                  </a:solidFill>
                  <a:latin typeface="Arial" panose="020B0604020202020204" pitchFamily="34" charset="0"/>
                  <a:cs typeface="Arial" panose="020B0604020202020204" pitchFamily="34" charset="0"/>
                </a:rPr>
                <a:t>Thực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hành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đóng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vai</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xử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lí</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tình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huống</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các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bức</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tranh</a:t>
              </a:r>
              <a:r>
                <a:rPr lang="en-US" sz="3200" b="1" dirty="0">
                  <a:solidFill>
                    <a:srgbClr val="FF0000"/>
                  </a:solidFill>
                  <a:latin typeface="Arial" panose="020B0604020202020204" pitchFamily="34" charset="0"/>
                  <a:cs typeface="Arial" panose="020B0604020202020204" pitchFamily="34" charset="0"/>
                </a:rPr>
                <a:t> </a:t>
              </a:r>
              <a:r>
                <a:rPr lang="en-US" sz="3200" b="1" dirty="0" err="1">
                  <a:solidFill>
                    <a:srgbClr val="FF0000"/>
                  </a:solidFill>
                  <a:latin typeface="Arial" panose="020B0604020202020204" pitchFamily="34" charset="0"/>
                  <a:cs typeface="Arial" panose="020B0604020202020204" pitchFamily="34" charset="0"/>
                </a:rPr>
                <a:t>trong</a:t>
              </a:r>
              <a:r>
                <a:rPr lang="en-US" sz="3200" b="1" dirty="0">
                  <a:solidFill>
                    <a:srgbClr val="FF0000"/>
                  </a:solidFill>
                  <a:latin typeface="Arial" panose="020B0604020202020204" pitchFamily="34" charset="0"/>
                  <a:cs typeface="Arial" panose="020B0604020202020204" pitchFamily="34" charset="0"/>
                </a:rPr>
                <a:t> SGK</a:t>
              </a:r>
            </a:p>
          </p:txBody>
        </p:sp>
      </p:grpSp>
      <p:pic>
        <p:nvPicPr>
          <p:cNvPr id="9" name="Hình ảnh 11" descr="Ảnh có chứa Phim hoạt hình, trang phục, Mặt người, Hoạt hình&#10;&#10;Mô tả được tạo tự động">
            <a:extLst>
              <a:ext uri="{FF2B5EF4-FFF2-40B4-BE49-F238E27FC236}">
                <a16:creationId xmlns:a16="http://schemas.microsoft.com/office/drawing/2014/main" id="{0EED0630-2A1B-AADB-8B7D-92DA73F733A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06169" y="2801257"/>
            <a:ext cx="7348982" cy="3727307"/>
          </a:xfrm>
          <a:prstGeom prst="rect">
            <a:avLst/>
          </a:prstGeom>
        </p:spPr>
      </p:pic>
      <p:grpSp>
        <p:nvGrpSpPr>
          <p:cNvPr id="10" name="Group 9">
            <a:extLst>
              <a:ext uri="{FF2B5EF4-FFF2-40B4-BE49-F238E27FC236}">
                <a16:creationId xmlns:a16="http://schemas.microsoft.com/office/drawing/2014/main" id="{F2B294AA-8157-DDFC-7D2A-6B6D732073A7}"/>
              </a:ext>
            </a:extLst>
          </p:cNvPr>
          <p:cNvGrpSpPr/>
          <p:nvPr/>
        </p:nvGrpSpPr>
        <p:grpSpPr>
          <a:xfrm>
            <a:off x="8548654" y="2721949"/>
            <a:ext cx="2915391" cy="2075566"/>
            <a:chOff x="8875987" y="2273361"/>
            <a:chExt cx="2915391" cy="2075566"/>
          </a:xfrm>
        </p:grpSpPr>
        <p:pic>
          <p:nvPicPr>
            <p:cNvPr id="12" name="Picture 11" descr="Text&#10;&#10;Description automatically generated">
              <a:extLst>
                <a:ext uri="{FF2B5EF4-FFF2-40B4-BE49-F238E27FC236}">
                  <a16:creationId xmlns:a16="http://schemas.microsoft.com/office/drawing/2014/main" id="{7A1A7CC9-9919-BFD5-ABAC-A70E65CBBC3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57068" b="63769"/>
            <a:stretch/>
          </p:blipFill>
          <p:spPr>
            <a:xfrm>
              <a:off x="8875987" y="2273361"/>
              <a:ext cx="2915391" cy="2075566"/>
            </a:xfrm>
            <a:prstGeom prst="rect">
              <a:avLst/>
            </a:prstGeom>
          </p:spPr>
        </p:pic>
        <p:sp>
          <p:nvSpPr>
            <p:cNvPr id="14" name="文本框 31">
              <a:extLst>
                <a:ext uri="{FF2B5EF4-FFF2-40B4-BE49-F238E27FC236}">
                  <a16:creationId xmlns:a16="http://schemas.microsoft.com/office/drawing/2014/main" id="{FBDA732D-2A5A-DA2F-1D45-205E553BFC62}"/>
                </a:ext>
              </a:extLst>
            </p:cNvPr>
            <p:cNvSpPr txBox="1">
              <a:spLocks noChangeArrowheads="1"/>
            </p:cNvSpPr>
            <p:nvPr/>
          </p:nvSpPr>
          <p:spPr bwMode="auto">
            <a:xfrm>
              <a:off x="9225164" y="2653964"/>
              <a:ext cx="2397391" cy="7848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500" b="1" dirty="0" err="1">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Nhóm</a:t>
              </a:r>
              <a:r>
                <a:rPr lang="en-US" altLang="zh-CN" sz="45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rPr>
                <a:t> 4</a:t>
              </a:r>
              <a:endParaRPr lang="zh-CN" altLang="en-US" sz="4500" b="1" dirty="0">
                <a:solidFill>
                  <a:srgbClr val="002060"/>
                </a:solidFill>
                <a:effectLst>
                  <a:outerShdw blurRad="38100" dist="38100" dir="2700000" algn="tl">
                    <a:srgbClr val="000000">
                      <a:alpha val="43137"/>
                    </a:srgbClr>
                  </a:outerShdw>
                </a:effectLst>
                <a:latin typeface="Times New Roman" panose="02020603050405020304" pitchFamily="18" charset="0"/>
                <a:ea typeface="微软雅黑" panose="020B0503020204020204" pitchFamily="34" charset="-122"/>
                <a:cs typeface="Times New Roman" panose="02020603050405020304" pitchFamily="18" charset="0"/>
              </a:endParaRPr>
            </a:p>
          </p:txBody>
        </p:sp>
      </p:grpSp>
    </p:spTree>
    <p:custDataLst>
      <p:tags r:id="rId1"/>
    </p:custDataLst>
    <p:extLst>
      <p:ext uri="{BB962C8B-B14F-4D97-AF65-F5344CB8AC3E}">
        <p14:creationId xmlns:p14="http://schemas.microsoft.com/office/powerpoint/2010/main" val="2378424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37" presetClass="entr" presetSubtype="0" fill="hold"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fade">
                                      <p:cBhvr>
                                        <p:cTn id="14" dur="1000"/>
                                        <p:tgtEl>
                                          <p:spTgt spid="9"/>
                                        </p:tgtEl>
                                      </p:cBhvr>
                                    </p:animEffect>
                                    <p:anim calcmode="lin" valueType="num">
                                      <p:cBhvr>
                                        <p:cTn id="15" dur="1000" fill="hold"/>
                                        <p:tgtEl>
                                          <p:spTgt spid="9"/>
                                        </p:tgtEl>
                                        <p:attrNameLst>
                                          <p:attrName>ppt_x</p:attrName>
                                        </p:attrNameLst>
                                      </p:cBhvr>
                                      <p:tavLst>
                                        <p:tav tm="0">
                                          <p:val>
                                            <p:strVal val="#ppt_x"/>
                                          </p:val>
                                        </p:tav>
                                        <p:tav tm="100000">
                                          <p:val>
                                            <p:strVal val="#ppt_x"/>
                                          </p:val>
                                        </p:tav>
                                      </p:tavLst>
                                    </p:anim>
                                    <p:anim calcmode="lin" valueType="num">
                                      <p:cBhvr>
                                        <p:cTn id="16" dur="900" decel="100000" fill="hold"/>
                                        <p:tgtEl>
                                          <p:spTgt spid="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par>
                                <p:cTn id="18" presetID="42" presetClass="entr" presetSubtype="0" fill="hold" nodeType="with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1000"/>
                                        <p:tgtEl>
                                          <p:spTgt spid="10"/>
                                        </p:tgtEl>
                                      </p:cBhvr>
                                    </p:animEffect>
                                    <p:anim calcmode="lin" valueType="num">
                                      <p:cBhvr>
                                        <p:cTn id="21" dur="1000" fill="hold"/>
                                        <p:tgtEl>
                                          <p:spTgt spid="10"/>
                                        </p:tgtEl>
                                        <p:attrNameLst>
                                          <p:attrName>ppt_x</p:attrName>
                                        </p:attrNameLst>
                                      </p:cBhvr>
                                      <p:tavLst>
                                        <p:tav tm="0">
                                          <p:val>
                                            <p:strVal val="#ppt_x"/>
                                          </p:val>
                                        </p:tav>
                                        <p:tav tm="100000">
                                          <p:val>
                                            <p:strVal val="#ppt_x"/>
                                          </p:val>
                                        </p:tav>
                                      </p:tavLst>
                                    </p:anim>
                                    <p:anim calcmode="lin" valueType="num">
                                      <p:cBhvr>
                                        <p:cTn id="22"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92800" y="313872"/>
            <a:ext cx="11469189" cy="6348549"/>
          </a:xfrm>
          <a:prstGeom prst="rect">
            <a:avLst/>
          </a:prstGeom>
          <a:solidFill>
            <a:schemeClr val="bg1">
              <a:alpha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7552" y="848932"/>
            <a:ext cx="7916323" cy="527842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Graphic 2">
            <a:extLst>
              <a:ext uri="{FF2B5EF4-FFF2-40B4-BE49-F238E27FC236}">
                <a16:creationId xmlns:a16="http://schemas.microsoft.com/office/drawing/2014/main" id="{44E12411-FEFC-EDEB-F8F2-0EB44EAD17A4}"/>
              </a:ext>
            </a:extLst>
          </p:cNvPr>
          <p:cNvPicPr>
            <a:picLocks noChangeAspect="1"/>
          </p:cNvPicPr>
          <p:nvPr/>
        </p:nvPicPr>
        <p:blipFill>
          <a:blip r:embed="rId4"/>
          <a:stretch>
            <a:fillRect/>
          </a:stretch>
        </p:blipFill>
        <p:spPr>
          <a:xfrm>
            <a:off x="182902" y="4897837"/>
            <a:ext cx="3304650" cy="1785742"/>
          </a:xfrm>
          <a:prstGeom prst="rect">
            <a:avLst/>
          </a:prstGeom>
        </p:spPr>
      </p:pic>
      <p:pic>
        <p:nvPicPr>
          <p:cNvPr id="10" name="Picture 9">
            <a:extLst>
              <a:ext uri="{FF2B5EF4-FFF2-40B4-BE49-F238E27FC236}">
                <a16:creationId xmlns:a16="http://schemas.microsoft.com/office/drawing/2014/main" id="{A677120B-0042-AD40-F7DD-37CF766A38A9}"/>
              </a:ext>
            </a:extLst>
          </p:cNvPr>
          <p:cNvPicPr>
            <a:picLocks noChangeAspect="1"/>
          </p:cNvPicPr>
          <p:nvPr/>
        </p:nvPicPr>
        <p:blipFill>
          <a:blip r:embed="rId5"/>
          <a:stretch>
            <a:fillRect/>
          </a:stretch>
        </p:blipFill>
        <p:spPr>
          <a:xfrm>
            <a:off x="420488" y="876648"/>
            <a:ext cx="3121423" cy="3682303"/>
          </a:xfrm>
          <a:prstGeom prst="rect">
            <a:avLst/>
          </a:prstGeom>
        </p:spPr>
      </p:pic>
    </p:spTree>
    <p:custDataLst>
      <p:tags r:id="rId1"/>
    </p:custDataLst>
    <p:extLst>
      <p:ext uri="{BB962C8B-B14F-4D97-AF65-F5344CB8AC3E}">
        <p14:creationId xmlns:p14="http://schemas.microsoft.com/office/powerpoint/2010/main" val="15901097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7" name="Picture 6" descr="khoidong">
            <a:extLst>
              <a:ext uri="{FF2B5EF4-FFF2-40B4-BE49-F238E27FC236}">
                <a16:creationId xmlns:a16="http://schemas.microsoft.com/office/drawing/2014/main" id="{6BDD6FC2-9239-895E-4B86-AF9FB36ECE7B}"/>
              </a:ext>
            </a:extLst>
          </p:cNvPr>
          <p:cNvPicPr>
            <a:picLocks noChangeAspect="1"/>
          </p:cNvPicPr>
          <p:nvPr/>
        </p:nvPicPr>
        <p:blipFill>
          <a:blip r:embed="rId6"/>
          <a:stretch>
            <a:fillRect/>
          </a:stretch>
        </p:blipFill>
        <p:spPr>
          <a:xfrm>
            <a:off x="3027681" y="1272312"/>
            <a:ext cx="6587374" cy="3139677"/>
          </a:xfrm>
          <a:prstGeom prst="rect">
            <a:avLst/>
          </a:prstGeom>
        </p:spPr>
      </p:pic>
    </p:spTree>
    <p:custDataLst>
      <p:tags r:id="rId1"/>
    </p:custDataLst>
    <p:extLst>
      <p:ext uri="{BB962C8B-B14F-4D97-AF65-F5344CB8AC3E}">
        <p14:creationId xmlns:p14="http://schemas.microsoft.com/office/powerpoint/2010/main" val="3837677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grpSp>
        <p:nvGrpSpPr>
          <p:cNvPr id="2" name="Group 1">
            <a:extLst>
              <a:ext uri="{FF2B5EF4-FFF2-40B4-BE49-F238E27FC236}">
                <a16:creationId xmlns:a16="http://schemas.microsoft.com/office/drawing/2014/main" id="{E9884298-3A87-6885-BC2D-AE4768BA22BD}"/>
              </a:ext>
            </a:extLst>
          </p:cNvPr>
          <p:cNvGrpSpPr/>
          <p:nvPr/>
        </p:nvGrpSpPr>
        <p:grpSpPr>
          <a:xfrm>
            <a:off x="4435698" y="805688"/>
            <a:ext cx="5724302" cy="3851378"/>
            <a:chOff x="788258" y="1837903"/>
            <a:chExt cx="4834547" cy="3851378"/>
          </a:xfrm>
        </p:grpSpPr>
        <p:pic>
          <p:nvPicPr>
            <p:cNvPr id="7" name="Picture 6" descr="Text&#10;&#10;Description automatically generated">
              <a:extLst>
                <a:ext uri="{FF2B5EF4-FFF2-40B4-BE49-F238E27FC236}">
                  <a16:creationId xmlns:a16="http://schemas.microsoft.com/office/drawing/2014/main" id="{BBF020ED-8A31-E1F7-9F90-BEA3F58EA93D}"/>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l="48122" t="53380" r="2509"/>
            <a:stretch/>
          </p:blipFill>
          <p:spPr>
            <a:xfrm>
              <a:off x="788258" y="1837903"/>
              <a:ext cx="4834547" cy="3851378"/>
            </a:xfrm>
            <a:prstGeom prst="rect">
              <a:avLst/>
            </a:prstGeom>
          </p:spPr>
        </p:pic>
        <p:sp>
          <p:nvSpPr>
            <p:cNvPr id="9" name="文本框 31">
              <a:extLst>
                <a:ext uri="{FF2B5EF4-FFF2-40B4-BE49-F238E27FC236}">
                  <a16:creationId xmlns:a16="http://schemas.microsoft.com/office/drawing/2014/main" id="{F678A3F8-E16A-7F1F-E96D-B899E5826E95}"/>
                </a:ext>
              </a:extLst>
            </p:cNvPr>
            <p:cNvSpPr txBox="1">
              <a:spLocks noChangeArrowheads="1"/>
            </p:cNvSpPr>
            <p:nvPr/>
          </p:nvSpPr>
          <p:spPr bwMode="auto">
            <a:xfrm>
              <a:off x="1242307" y="2450764"/>
              <a:ext cx="3924779" cy="19949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marL="0" marR="0" algn="ctr">
                <a:lnSpc>
                  <a:spcPct val="120000"/>
                </a:lnSpc>
                <a:spcBef>
                  <a:spcPts val="0"/>
                </a:spcBef>
                <a:spcAft>
                  <a:spcPts val="0"/>
                </a:spcAft>
                <a:buNone/>
              </a:pPr>
              <a:r>
                <a:rPr lang="nl-NL" sz="5400" b="1" dirty="0">
                  <a:effectLst/>
                  <a:latin typeface="Cambria" panose="02040503050406030204" pitchFamily="18" charset="0"/>
                  <a:ea typeface="Cambria" panose="02040503050406030204" pitchFamily="18" charset="0"/>
                </a:rPr>
                <a:t>Bài hát nói về chủ đề gì?</a:t>
              </a:r>
              <a:endParaRPr lang="en-US" sz="5400" b="1" dirty="0">
                <a:effectLst/>
                <a:latin typeface="Cambria" panose="02040503050406030204" pitchFamily="18" charset="0"/>
                <a:ea typeface="Cambria" panose="02040503050406030204" pitchFamily="18" charset="0"/>
              </a:endParaRPr>
            </a:p>
          </p:txBody>
        </p:sp>
      </p:grpSp>
      <p:pic>
        <p:nvPicPr>
          <p:cNvPr id="10" name="Picture 23">
            <a:extLst>
              <a:ext uri="{FF2B5EF4-FFF2-40B4-BE49-F238E27FC236}">
                <a16:creationId xmlns:a16="http://schemas.microsoft.com/office/drawing/2014/main" id="{6351E0E8-3D7A-AD5E-99A1-BA3616022C42}"/>
              </a:ext>
            </a:extLst>
          </p:cNvPr>
          <p:cNvPicPr>
            <a:picLocks noChangeAspect="1"/>
          </p:cNvPicPr>
          <p:nvPr/>
        </p:nvPicPr>
        <p:blipFill>
          <a:blip r:embed="rId7"/>
          <a:srcRect/>
          <a:stretch>
            <a:fillRect/>
          </a:stretch>
        </p:blipFill>
        <p:spPr>
          <a:xfrm flipH="1">
            <a:off x="1334089" y="878589"/>
            <a:ext cx="3506573" cy="5648170"/>
          </a:xfrm>
          <a:prstGeom prst="rect">
            <a:avLst/>
          </a:prstGeom>
        </p:spPr>
      </p:pic>
    </p:spTree>
    <p:custDataLst>
      <p:tags r:id="rId1"/>
    </p:custDataLst>
    <p:extLst>
      <p:ext uri="{BB962C8B-B14F-4D97-AF65-F5344CB8AC3E}">
        <p14:creationId xmlns:p14="http://schemas.microsoft.com/office/powerpoint/2010/main" val="14419769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 presetClass="entr" presetSubtype="4" fill="hold" nodeType="withEffect">
                                  <p:stCondLst>
                                    <p:cond delay="0"/>
                                  </p:stCondLst>
                                  <p:childTnLst>
                                    <p:set>
                                      <p:cBhvr>
                                        <p:cTn id="9" dur="1" fill="hold">
                                          <p:stCondLst>
                                            <p:cond delay="0"/>
                                          </p:stCondLst>
                                        </p:cTn>
                                        <p:tgtEl>
                                          <p:spTgt spid="10"/>
                                        </p:tgtEl>
                                        <p:attrNameLst>
                                          <p:attrName>style.visibility</p:attrName>
                                        </p:attrNameLst>
                                      </p:cBhvr>
                                      <p:to>
                                        <p:strVal val="visible"/>
                                      </p:to>
                                    </p:set>
                                    <p:anim calcmode="lin" valueType="num">
                                      <p:cBhvr additive="base">
                                        <p:cTn id="10" dur="500" fill="hold"/>
                                        <p:tgtEl>
                                          <p:spTgt spid="10"/>
                                        </p:tgtEl>
                                        <p:attrNameLst>
                                          <p:attrName>ppt_x</p:attrName>
                                        </p:attrNameLst>
                                      </p:cBhvr>
                                      <p:tavLst>
                                        <p:tav tm="0">
                                          <p:val>
                                            <p:strVal val="#ppt_x"/>
                                          </p:val>
                                        </p:tav>
                                        <p:tav tm="100000">
                                          <p:val>
                                            <p:strVal val="#ppt_x"/>
                                          </p:val>
                                        </p:tav>
                                      </p:tavLst>
                                    </p:anim>
                                    <p:anim calcmode="lin" valueType="num">
                                      <p:cBhvr additive="base">
                                        <p:cTn id="11"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5">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6">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6" name="图片 5"/>
          <p:cNvPicPr>
            <a:picLocks noChangeAspect="1"/>
          </p:cNvPicPr>
          <p:nvPr/>
        </p:nvPicPr>
        <p:blipFill rotWithShape="1">
          <a:blip r:embed="rId6">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pic>
        <p:nvPicPr>
          <p:cNvPr id="9" name="图片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70937" y="2797382"/>
            <a:ext cx="4060617" cy="4060617"/>
          </a:xfrm>
          <a:prstGeom prst="rect">
            <a:avLst/>
          </a:prstGeom>
        </p:spPr>
      </p:pic>
      <p:pic>
        <p:nvPicPr>
          <p:cNvPr id="13" name="Picture 12">
            <a:extLst>
              <a:ext uri="{FF2B5EF4-FFF2-40B4-BE49-F238E27FC236}">
                <a16:creationId xmlns:a16="http://schemas.microsoft.com/office/drawing/2014/main" id="{BFC332F5-F738-B471-2814-B48867D1BEE3}"/>
              </a:ext>
            </a:extLst>
          </p:cNvPr>
          <p:cNvPicPr>
            <a:picLocks noChangeAspect="1"/>
          </p:cNvPicPr>
          <p:nvPr/>
        </p:nvPicPr>
        <p:blipFill>
          <a:blip r:embed="rId8"/>
          <a:stretch>
            <a:fillRect/>
          </a:stretch>
        </p:blipFill>
        <p:spPr>
          <a:xfrm>
            <a:off x="397747" y="1385692"/>
            <a:ext cx="12107705" cy="3029975"/>
          </a:xfrm>
          <a:prstGeom prst="rect">
            <a:avLst/>
          </a:prstGeom>
        </p:spPr>
      </p:pic>
      <p:pic>
        <p:nvPicPr>
          <p:cNvPr id="14" name="Picture 13">
            <a:extLst>
              <a:ext uri="{FF2B5EF4-FFF2-40B4-BE49-F238E27FC236}">
                <a16:creationId xmlns:a16="http://schemas.microsoft.com/office/drawing/2014/main" id="{711C5484-8EFB-FB9C-C47B-9C3D49BA239D}"/>
              </a:ext>
            </a:extLst>
          </p:cNvPr>
          <p:cNvPicPr>
            <a:picLocks noChangeAspect="1"/>
          </p:cNvPicPr>
          <p:nvPr/>
        </p:nvPicPr>
        <p:blipFill>
          <a:blip r:embed="rId9"/>
          <a:stretch>
            <a:fillRect/>
          </a:stretch>
        </p:blipFill>
        <p:spPr>
          <a:xfrm>
            <a:off x="3222523" y="554693"/>
            <a:ext cx="5279594" cy="993734"/>
          </a:xfrm>
          <a:prstGeom prst="rect">
            <a:avLst/>
          </a:prstGeom>
        </p:spPr>
      </p:pic>
    </p:spTree>
    <p:custDataLst>
      <p:tags r:id="rId1"/>
    </p:custDataLst>
    <p:extLst>
      <p:ext uri="{BB962C8B-B14F-4D97-AF65-F5344CB8AC3E}">
        <p14:creationId xmlns:p14="http://schemas.microsoft.com/office/powerpoint/2010/main" val="322904551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1000" fill="hold"/>
                                        <p:tgtEl>
                                          <p:spTgt spid="13"/>
                                        </p:tgtEl>
                                        <p:attrNameLst>
                                          <p:attrName>ppt_w</p:attrName>
                                        </p:attrNameLst>
                                      </p:cBhvr>
                                      <p:tavLst>
                                        <p:tav tm="0">
                                          <p:val>
                                            <p:strVal val="#ppt_w+.3"/>
                                          </p:val>
                                        </p:tav>
                                        <p:tav tm="100000">
                                          <p:val>
                                            <p:strVal val="#ppt_w"/>
                                          </p:val>
                                        </p:tav>
                                      </p:tavLst>
                                    </p:anim>
                                    <p:anim calcmode="lin" valueType="num">
                                      <p:cBhvr>
                                        <p:cTn id="8" dur="1000" fill="hold"/>
                                        <p:tgtEl>
                                          <p:spTgt spid="13"/>
                                        </p:tgtEl>
                                        <p:attrNameLst>
                                          <p:attrName>ppt_h</p:attrName>
                                        </p:attrNameLst>
                                      </p:cBhvr>
                                      <p:tavLst>
                                        <p:tav tm="0">
                                          <p:val>
                                            <p:strVal val="#ppt_h"/>
                                          </p:val>
                                        </p:tav>
                                        <p:tav tm="100000">
                                          <p:val>
                                            <p:strVal val="#ppt_h"/>
                                          </p:val>
                                        </p:tav>
                                      </p:tavLst>
                                    </p:anim>
                                    <p:animEffect transition="in" filter="fade">
                                      <p:cBhvr>
                                        <p:cTn id="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4" name="图片 3"/>
          <p:cNvPicPr>
            <a:picLocks noChangeAspect="1"/>
          </p:cNvPicPr>
          <p:nvPr/>
        </p:nvPicPr>
        <p:blipFill rotWithShape="1">
          <a:blip r:embed="rId4">
            <a:extLst>
              <a:ext uri="{28A0092B-C50C-407E-A947-70E740481C1C}">
                <a14:useLocalDpi xmlns:a14="http://schemas.microsoft.com/office/drawing/2010/main" val="0"/>
              </a:ext>
            </a:extLst>
          </a:blip>
          <a:srcRect b="59226"/>
          <a:stretch/>
        </p:blipFill>
        <p:spPr>
          <a:xfrm>
            <a:off x="0" y="0"/>
            <a:ext cx="12192000" cy="2330245"/>
          </a:xfrm>
          <a:prstGeom prst="rect">
            <a:avLst/>
          </a:prstGeom>
        </p:spPr>
      </p:pic>
      <p:pic>
        <p:nvPicPr>
          <p:cNvPr id="5" name="图片 4"/>
          <p:cNvPicPr>
            <a:picLocks noChangeAspect="1"/>
          </p:cNvPicPr>
          <p:nvPr/>
        </p:nvPicPr>
        <p:blipFill rotWithShape="1">
          <a:blip r:embed="rId5">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6" name="图片 5"/>
          <p:cNvPicPr>
            <a:picLocks noChangeAspect="1"/>
          </p:cNvPicPr>
          <p:nvPr/>
        </p:nvPicPr>
        <p:blipFill rotWithShape="1">
          <a:blip r:embed="rId5">
            <a:extLst>
              <a:ext uri="{28A0092B-C50C-407E-A947-70E740481C1C}">
                <a14:useLocalDpi xmlns:a14="http://schemas.microsoft.com/office/drawing/2010/main" val="0"/>
              </a:ext>
            </a:extLst>
          </a:blip>
          <a:srcRect l="2222" b="59259"/>
          <a:stretch/>
        </p:blipFill>
        <p:spPr>
          <a:xfrm>
            <a:off x="-2" y="0"/>
            <a:ext cx="11921067" cy="2328334"/>
          </a:xfrm>
          <a:prstGeom prst="rect">
            <a:avLst/>
          </a:prstGeom>
        </p:spPr>
      </p:pic>
      <p:grpSp>
        <p:nvGrpSpPr>
          <p:cNvPr id="30" name="Group 29"/>
          <p:cNvGrpSpPr/>
          <p:nvPr/>
        </p:nvGrpSpPr>
        <p:grpSpPr>
          <a:xfrm>
            <a:off x="4019547" y="-15675"/>
            <a:ext cx="5618480" cy="1947904"/>
            <a:chOff x="4019547" y="-15675"/>
            <a:chExt cx="5618480" cy="1947904"/>
          </a:xfrm>
        </p:grpSpPr>
        <p:grpSp>
          <p:nvGrpSpPr>
            <p:cNvPr id="26" name="组合 25"/>
            <p:cNvGrpSpPr/>
            <p:nvPr/>
          </p:nvGrpSpPr>
          <p:grpSpPr>
            <a:xfrm>
              <a:off x="4019547" y="-15675"/>
              <a:ext cx="5618480" cy="1947904"/>
              <a:chOff x="4710074" y="33158"/>
              <a:chExt cx="2575158" cy="861067"/>
            </a:xfrm>
          </p:grpSpPr>
          <p:pic>
            <p:nvPicPr>
              <p:cNvPr id="8" name="图片 7"/>
              <p:cNvPicPr>
                <a:picLocks noChangeAspect="1"/>
              </p:cNvPicPr>
              <p:nvPr/>
            </p:nvPicPr>
            <p:blipFill rotWithShape="1">
              <a:blip r:embed="rId6" cstate="print">
                <a:extLst>
                  <a:ext uri="{28A0092B-C50C-407E-A947-70E740481C1C}">
                    <a14:useLocalDpi xmlns:a14="http://schemas.microsoft.com/office/drawing/2010/main" val="0"/>
                  </a:ext>
                </a:extLst>
              </a:blip>
              <a:srcRect t="30313" b="36250"/>
              <a:stretch/>
            </p:blipFill>
            <p:spPr>
              <a:xfrm>
                <a:off x="4710074" y="33158"/>
                <a:ext cx="2575158" cy="861067"/>
              </a:xfrm>
              <a:prstGeom prst="rect">
                <a:avLst/>
              </a:prstGeom>
            </p:spPr>
          </p:pic>
          <p:sp>
            <p:nvSpPr>
              <p:cNvPr id="25" name="矩形 24"/>
              <p:cNvSpPr/>
              <p:nvPr/>
            </p:nvSpPr>
            <p:spPr>
              <a:xfrm>
                <a:off x="4922649" y="186911"/>
                <a:ext cx="1721705" cy="540000"/>
              </a:xfrm>
              <a:prstGeom prst="rect">
                <a:avLst/>
              </a:prstGeom>
              <a:solidFill>
                <a:srgbClr val="F3E2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09585" rtl="0" eaLnBrk="1" fontAlgn="auto" latinLnBrk="0" hangingPunct="1">
                  <a:lnSpc>
                    <a:spcPct val="100000"/>
                  </a:lnSpc>
                  <a:spcBef>
                    <a:spcPts val="0"/>
                  </a:spcBef>
                  <a:spcAft>
                    <a:spcPts val="0"/>
                  </a:spcAft>
                  <a:buClrTx/>
                  <a:buSzTx/>
                  <a:buFontTx/>
                  <a:buNone/>
                  <a:tabLst/>
                  <a:defRPr/>
                </a:pPr>
                <a:endParaRPr kumimoji="0" lang="zh-CN" altLang="en-US" sz="2400" b="0" i="0" u="none" strike="noStrike" kern="1200" cap="none" spc="0" normalizeH="0" baseline="0" noProof="0" dirty="0">
                  <a:ln>
                    <a:noFill/>
                  </a:ln>
                  <a:solidFill>
                    <a:prstClr val="white"/>
                  </a:solidFill>
                  <a:effectLst/>
                  <a:uLnTx/>
                  <a:uFillTx/>
                  <a:latin typeface="Calibri" panose="020F0502020204030204"/>
                  <a:ea typeface="宋体" panose="02010600030101010101" pitchFamily="2" charset="-122"/>
                  <a:cs typeface="+mn-cs"/>
                </a:endParaRPr>
              </a:p>
            </p:txBody>
          </p:sp>
        </p:grpSp>
        <p:pic>
          <p:nvPicPr>
            <p:cNvPr id="28" name="Picture 27"/>
            <p:cNvPicPr>
              <a:picLocks noChangeAspect="1"/>
            </p:cNvPicPr>
            <p:nvPr/>
          </p:nvPicPr>
          <p:blipFill>
            <a:blip r:embed="rId7"/>
            <a:stretch>
              <a:fillRect/>
            </a:stretch>
          </p:blipFill>
          <p:spPr>
            <a:xfrm>
              <a:off x="4163441" y="570361"/>
              <a:ext cx="4852837" cy="963251"/>
            </a:xfrm>
            <a:prstGeom prst="rect">
              <a:avLst/>
            </a:prstGeom>
          </p:spPr>
        </p:pic>
      </p:grpSp>
      <p:sp>
        <p:nvSpPr>
          <p:cNvPr id="31" name="Rectangle 30"/>
          <p:cNvSpPr/>
          <p:nvPr/>
        </p:nvSpPr>
        <p:spPr>
          <a:xfrm>
            <a:off x="904240" y="2093695"/>
            <a:ext cx="11373377" cy="2025555"/>
          </a:xfrm>
          <a:prstGeom prst="rect">
            <a:avLst/>
          </a:prstGeom>
        </p:spPr>
        <p:txBody>
          <a:bodyPr wrap="square">
            <a:spAutoFit/>
          </a:bodyPr>
          <a:lstStyle/>
          <a:p>
            <a:pPr marR="0" lvl="0" algn="just" defTabSz="914400" rtl="0" eaLnBrk="1" fontAlgn="auto" latinLnBrk="0" hangingPunct="1">
              <a:lnSpc>
                <a:spcPct val="120000"/>
              </a:lnSpc>
              <a:spcBef>
                <a:spcPts val="0"/>
              </a:spcBef>
              <a:spcAft>
                <a:spcPts val="0"/>
              </a:spcAft>
              <a:buClrTx/>
              <a:buSzTx/>
              <a:tabLst/>
              <a:defRPr/>
            </a:pPr>
            <a:r>
              <a:rPr kumimoji="0" lang="en-US"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lang="en-US" sz="3600" dirty="0">
                <a:solidFill>
                  <a:prstClr val="black"/>
                </a:solidFill>
                <a:latin typeface="Cambria" panose="02040503050406030204" pitchFamily="18" charset="0"/>
                <a:ea typeface="Cambria" panose="02040503050406030204" pitchFamily="18" charset="0"/>
              </a:rPr>
              <a:t>T</a:t>
            </a: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hể hiện được trách nhiệm của mình với các thành viên trong gia đình bằng thái độ, lời nói, việc làm cụ thể.</a:t>
            </a:r>
          </a:p>
          <a:p>
            <a:pPr marR="0" lvl="0" algn="just" defTabSz="914400" rtl="0" eaLnBrk="1" fontAlgn="auto" latinLnBrk="0" hangingPunct="1">
              <a:lnSpc>
                <a:spcPct val="120000"/>
              </a:lnSpc>
              <a:spcBef>
                <a:spcPts val="0"/>
              </a:spcBef>
              <a:spcAft>
                <a:spcPts val="0"/>
              </a:spcAft>
              <a:buClrTx/>
              <a:buSzTx/>
              <a:tabLst/>
              <a:defRPr/>
            </a:pPr>
            <a:r>
              <a:rPr kumimoji="0" lang="vi-VN" sz="36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Biết tạo bầu không khí vui vẻ, đầm ấm bên gia đình.</a:t>
            </a:r>
          </a:p>
        </p:txBody>
      </p:sp>
    </p:spTree>
    <p:custDataLst>
      <p:tags r:id="rId1"/>
    </p:custDataLst>
    <p:extLst>
      <p:ext uri="{BB962C8B-B14F-4D97-AF65-F5344CB8AC3E}">
        <p14:creationId xmlns:p14="http://schemas.microsoft.com/office/powerpoint/2010/main" val="212915900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arn(inVertical)">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27" name="图片 26"/>
          <p:cNvPicPr>
            <a:picLocks noChangeAspect="1"/>
          </p:cNvPicPr>
          <p:nvPr/>
        </p:nvPicPr>
        <p:blipFill rotWithShape="1">
          <a:blip r:embed="rId4">
            <a:extLst>
              <a:ext uri="{28A0092B-C50C-407E-A947-70E740481C1C}">
                <a14:useLocalDpi xmlns:a14="http://schemas.microsoft.com/office/drawing/2010/main" val="0"/>
              </a:ext>
            </a:extLst>
          </a:blip>
          <a:srcRect t="40148"/>
          <a:stretch/>
        </p:blipFill>
        <p:spPr>
          <a:xfrm>
            <a:off x="0" y="3437466"/>
            <a:ext cx="12192000" cy="3420533"/>
          </a:xfrm>
          <a:prstGeom prst="rect">
            <a:avLst/>
          </a:prstGeom>
        </p:spPr>
      </p:pic>
      <p:pic>
        <p:nvPicPr>
          <p:cNvPr id="30" name="图片 2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2370951"/>
            <a:ext cx="12192000" cy="5309722"/>
          </a:xfrm>
          <a:prstGeom prst="rect">
            <a:avLst/>
          </a:prstGeom>
        </p:spPr>
      </p:pic>
      <p:pic>
        <p:nvPicPr>
          <p:cNvPr id="6" name="Picture 5">
            <a:extLst>
              <a:ext uri="{FF2B5EF4-FFF2-40B4-BE49-F238E27FC236}">
                <a16:creationId xmlns:a16="http://schemas.microsoft.com/office/drawing/2014/main" id="{5FE2A476-EEA2-7351-EF7A-171A61EBD853}"/>
              </a:ext>
            </a:extLst>
          </p:cNvPr>
          <p:cNvPicPr>
            <a:picLocks noChangeAspect="1"/>
          </p:cNvPicPr>
          <p:nvPr/>
        </p:nvPicPr>
        <p:blipFill>
          <a:blip r:embed="rId6"/>
          <a:stretch>
            <a:fillRect/>
          </a:stretch>
        </p:blipFill>
        <p:spPr>
          <a:xfrm>
            <a:off x="3529332" y="2363152"/>
            <a:ext cx="5803895" cy="1481456"/>
          </a:xfrm>
          <a:prstGeom prst="rect">
            <a:avLst/>
          </a:prstGeom>
        </p:spPr>
      </p:pic>
    </p:spTree>
    <p:custDataLst>
      <p:tags r:id="rId1"/>
    </p:custDataLst>
    <p:extLst>
      <p:ext uri="{BB962C8B-B14F-4D97-AF65-F5344CB8AC3E}">
        <p14:creationId xmlns:p14="http://schemas.microsoft.com/office/powerpoint/2010/main" val="41269229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 calcmode="lin" valueType="num">
                                      <p:cBhvr>
                                        <p:cTn id="7" dur="500" fill="hold"/>
                                        <p:tgtEl>
                                          <p:spTgt spid="30"/>
                                        </p:tgtEl>
                                        <p:attrNameLst>
                                          <p:attrName>ppt_w</p:attrName>
                                        </p:attrNameLst>
                                      </p:cBhvr>
                                      <p:tavLst>
                                        <p:tav tm="0">
                                          <p:val>
                                            <p:fltVal val="0"/>
                                          </p:val>
                                        </p:tav>
                                        <p:tav tm="100000">
                                          <p:val>
                                            <p:strVal val="#ppt_w"/>
                                          </p:val>
                                        </p:tav>
                                      </p:tavLst>
                                    </p:anim>
                                    <p:anim calcmode="lin" valueType="num">
                                      <p:cBhvr>
                                        <p:cTn id="8" dur="500" fill="hold"/>
                                        <p:tgtEl>
                                          <p:spTgt spid="30"/>
                                        </p:tgtEl>
                                        <p:attrNameLst>
                                          <p:attrName>ppt_h</p:attrName>
                                        </p:attrNameLst>
                                      </p:cBhvr>
                                      <p:tavLst>
                                        <p:tav tm="0">
                                          <p:val>
                                            <p:fltVal val="0"/>
                                          </p:val>
                                        </p:tav>
                                        <p:tav tm="100000">
                                          <p:val>
                                            <p:strVal val="#ppt_h"/>
                                          </p:val>
                                        </p:tav>
                                      </p:tavLst>
                                    </p:anim>
                                    <p:animEffect transition="in" filter="fade">
                                      <p:cBhvr>
                                        <p:cTn id="9" dur="500"/>
                                        <p:tgtEl>
                                          <p:spTgt spid="30"/>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pic>
        <p:nvPicPr>
          <p:cNvPr id="380" name="图片 5">
            <a:extLst>
              <a:ext uri="{FF2B5EF4-FFF2-40B4-BE49-F238E27FC236}">
                <a16:creationId xmlns:a16="http://schemas.microsoft.com/office/drawing/2014/main" id="{7CCFC8FF-44BF-17F1-DA66-CD2F8147AB0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4356" y="3714640"/>
            <a:ext cx="3247226" cy="3247226"/>
          </a:xfrm>
          <a:prstGeom prst="rect">
            <a:avLst/>
          </a:prstGeom>
        </p:spPr>
      </p:pic>
      <p:grpSp>
        <p:nvGrpSpPr>
          <p:cNvPr id="13" name="Group 12">
            <a:extLst>
              <a:ext uri="{FF2B5EF4-FFF2-40B4-BE49-F238E27FC236}">
                <a16:creationId xmlns:a16="http://schemas.microsoft.com/office/drawing/2014/main" id="{A848A193-0E37-0973-77DF-587174F73E6E}"/>
              </a:ext>
            </a:extLst>
          </p:cNvPr>
          <p:cNvGrpSpPr/>
          <p:nvPr/>
        </p:nvGrpSpPr>
        <p:grpSpPr>
          <a:xfrm>
            <a:off x="4320628" y="434070"/>
            <a:ext cx="6306731" cy="5113289"/>
            <a:chOff x="6248807" y="533519"/>
            <a:chExt cx="5209742" cy="5606023"/>
          </a:xfrm>
        </p:grpSpPr>
        <p:pic>
          <p:nvPicPr>
            <p:cNvPr id="14" name="Picture 4">
              <a:extLst>
                <a:ext uri="{FF2B5EF4-FFF2-40B4-BE49-F238E27FC236}">
                  <a16:creationId xmlns:a16="http://schemas.microsoft.com/office/drawing/2014/main" id="{7F10543C-DCA8-9BAE-07E4-F5F7ECCAF9CF}"/>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a:xfrm rot="-5400000">
              <a:off x="6050666" y="731660"/>
              <a:ext cx="5606023" cy="5209742"/>
            </a:xfrm>
            <a:prstGeom prst="rect">
              <a:avLst/>
            </a:prstGeom>
          </p:spPr>
        </p:pic>
        <p:grpSp>
          <p:nvGrpSpPr>
            <p:cNvPr id="15" name="Group 5">
              <a:extLst>
                <a:ext uri="{FF2B5EF4-FFF2-40B4-BE49-F238E27FC236}">
                  <a16:creationId xmlns:a16="http://schemas.microsoft.com/office/drawing/2014/main" id="{9E2DD821-F67A-C1DE-E2C3-4596049AC0DA}"/>
                </a:ext>
              </a:extLst>
            </p:cNvPr>
            <p:cNvGrpSpPr/>
            <p:nvPr/>
          </p:nvGrpSpPr>
          <p:grpSpPr>
            <a:xfrm>
              <a:off x="6608611" y="1817024"/>
              <a:ext cx="4664635" cy="4100449"/>
              <a:chOff x="0" y="0"/>
              <a:chExt cx="3403061" cy="1879496"/>
            </a:xfrm>
          </p:grpSpPr>
          <p:sp>
            <p:nvSpPr>
              <p:cNvPr id="381" name="Freeform 6">
                <a:extLst>
                  <a:ext uri="{FF2B5EF4-FFF2-40B4-BE49-F238E27FC236}">
                    <a16:creationId xmlns:a16="http://schemas.microsoft.com/office/drawing/2014/main" id="{94B04227-E80F-590B-3CD8-605C85D6754E}"/>
                  </a:ext>
                </a:extLst>
              </p:cNvPr>
              <p:cNvSpPr/>
              <p:nvPr/>
            </p:nvSpPr>
            <p:spPr>
              <a:xfrm>
                <a:off x="-4213" y="0"/>
                <a:ext cx="3407273" cy="1879496"/>
              </a:xfrm>
              <a:custGeom>
                <a:avLst/>
                <a:gdLst/>
                <a:ahLst/>
                <a:cxnLst/>
                <a:rect l="l" t="t" r="r" b="b"/>
                <a:pathLst>
                  <a:path w="3407273" h="1879496">
                    <a:moveTo>
                      <a:pt x="278431" y="16918"/>
                    </a:moveTo>
                    <a:cubicBezTo>
                      <a:pt x="278431" y="16918"/>
                      <a:pt x="604014" y="12258"/>
                      <a:pt x="930760" y="12454"/>
                    </a:cubicBezTo>
                    <a:cubicBezTo>
                      <a:pt x="2337917" y="12671"/>
                      <a:pt x="3133206" y="0"/>
                      <a:pt x="3133206" y="0"/>
                    </a:cubicBezTo>
                    <a:cubicBezTo>
                      <a:pt x="3200669" y="0"/>
                      <a:pt x="3276606" y="0"/>
                      <a:pt x="3355379" y="85073"/>
                    </a:cubicBezTo>
                    <a:cubicBezTo>
                      <a:pt x="3398357" y="131488"/>
                      <a:pt x="3399426" y="240224"/>
                      <a:pt x="3399831" y="320281"/>
                    </a:cubicBezTo>
                    <a:cubicBezTo>
                      <a:pt x="3399831" y="320281"/>
                      <a:pt x="3398126" y="932605"/>
                      <a:pt x="3398126" y="1116912"/>
                    </a:cubicBezTo>
                    <a:cubicBezTo>
                      <a:pt x="3398126" y="1331071"/>
                      <a:pt x="3407274" y="1630250"/>
                      <a:pt x="3407274" y="1630250"/>
                    </a:cubicBezTo>
                    <a:cubicBezTo>
                      <a:pt x="3407274" y="1758918"/>
                      <a:pt x="3403105" y="1879496"/>
                      <a:pt x="3150267" y="1871362"/>
                    </a:cubicBezTo>
                    <a:cubicBezTo>
                      <a:pt x="3150267" y="1871362"/>
                      <a:pt x="2773794" y="1851063"/>
                      <a:pt x="2388311" y="1858662"/>
                    </a:cubicBezTo>
                    <a:cubicBezTo>
                      <a:pt x="1200217" y="1866796"/>
                      <a:pt x="304023" y="1879496"/>
                      <a:pt x="304023" y="1879496"/>
                    </a:cubicBezTo>
                    <a:cubicBezTo>
                      <a:pt x="132548" y="1879496"/>
                      <a:pt x="4213" y="1778427"/>
                      <a:pt x="8532" y="1575880"/>
                    </a:cubicBezTo>
                    <a:cubicBezTo>
                      <a:pt x="8532" y="1575880"/>
                      <a:pt x="9630" y="1077339"/>
                      <a:pt x="4815" y="932605"/>
                    </a:cubicBezTo>
                    <a:cubicBezTo>
                      <a:pt x="0" y="663668"/>
                      <a:pt x="25592" y="330596"/>
                      <a:pt x="25592" y="330596"/>
                    </a:cubicBezTo>
                    <a:cubicBezTo>
                      <a:pt x="27224" y="150571"/>
                      <a:pt x="143504" y="16918"/>
                      <a:pt x="278431" y="16918"/>
                    </a:cubicBezTo>
                    <a:close/>
                  </a:path>
                </a:pathLst>
              </a:custGeom>
              <a:solidFill>
                <a:srgbClr val="FFF9ED"/>
              </a:solidFill>
            </p:spPr>
            <p:txBody>
              <a:bodyPr/>
              <a:lstStyle/>
              <a:p>
                <a:endParaRPr lang="en-US"/>
              </a:p>
            </p:txBody>
          </p:sp>
        </p:grpSp>
        <p:sp>
          <p:nvSpPr>
            <p:cNvPr id="16" name="Hộp Văn bản 10">
              <a:extLst>
                <a:ext uri="{FF2B5EF4-FFF2-40B4-BE49-F238E27FC236}">
                  <a16:creationId xmlns:a16="http://schemas.microsoft.com/office/drawing/2014/main" id="{8BF847E6-08B4-E90A-A6EE-69EA695E4CA9}"/>
                </a:ext>
              </a:extLst>
            </p:cNvPr>
            <p:cNvSpPr txBox="1"/>
            <p:nvPr/>
          </p:nvSpPr>
          <p:spPr>
            <a:xfrm>
              <a:off x="6584736" y="2524642"/>
              <a:ext cx="4688508" cy="3070658"/>
            </a:xfrm>
            <a:prstGeom prst="rect">
              <a:avLst/>
            </a:prstGeom>
            <a:noFill/>
          </p:spPr>
          <p:txBody>
            <a:bodyPr wrap="square">
              <a:spAutoFit/>
            </a:bodyPr>
            <a:lstStyle/>
            <a:p>
              <a:pPr algn="ctr"/>
              <a:r>
                <a:rPr lang="en-US" sz="4400" b="1" dirty="0" err="1">
                  <a:solidFill>
                    <a:srgbClr val="002060"/>
                  </a:solidFill>
                  <a:latin typeface="Arial" panose="020B0604020202020204" pitchFamily="34" charset="0"/>
                  <a:ea typeface="Calibri" panose="020F0502020204030204" pitchFamily="34" charset="0"/>
                  <a:cs typeface="Arial" panose="020B0604020202020204" pitchFamily="34" charset="0"/>
                </a:rPr>
                <a:t>Hoạt</a:t>
              </a:r>
              <a:r>
                <a:rPr lang="en-US" sz="4400" b="1"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b="1" dirty="0" err="1">
                  <a:solidFill>
                    <a:srgbClr val="002060"/>
                  </a:solidFill>
                  <a:latin typeface="Arial" panose="020B0604020202020204" pitchFamily="34" charset="0"/>
                  <a:ea typeface="Calibri" panose="020F0502020204030204" pitchFamily="34" charset="0"/>
                  <a:cs typeface="Arial" panose="020B0604020202020204" pitchFamily="34" charset="0"/>
                </a:rPr>
                <a:t>động</a:t>
              </a:r>
              <a:r>
                <a:rPr lang="en-US" sz="4400" b="1" dirty="0">
                  <a:solidFill>
                    <a:srgbClr val="002060"/>
                  </a:solidFill>
                  <a:latin typeface="Arial" panose="020B0604020202020204" pitchFamily="34" charset="0"/>
                  <a:ea typeface="Calibri" panose="020F0502020204030204" pitchFamily="34" charset="0"/>
                  <a:cs typeface="Arial" panose="020B0604020202020204" pitchFamily="34" charset="0"/>
                </a:rPr>
                <a:t> 1: </a:t>
              </a:r>
            </a:p>
            <a:p>
              <a:pPr algn="ct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Tìm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hiểu</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về</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trách</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nhiệm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của</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em</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trong</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gia</a:t>
              </a:r>
              <a:r>
                <a:rPr lang="en-US" sz="4400" dirty="0">
                  <a:solidFill>
                    <a:srgbClr val="002060"/>
                  </a:solidFill>
                  <a:latin typeface="Arial" panose="020B0604020202020204" pitchFamily="34" charset="0"/>
                  <a:ea typeface="Calibri" panose="020F0502020204030204" pitchFamily="34" charset="0"/>
                  <a:cs typeface="Arial" panose="020B0604020202020204" pitchFamily="34" charset="0"/>
                </a:rPr>
                <a:t> </a:t>
              </a:r>
              <a:r>
                <a:rPr lang="en-US" sz="4400" dirty="0" err="1">
                  <a:solidFill>
                    <a:srgbClr val="002060"/>
                  </a:solidFill>
                  <a:latin typeface="Arial" panose="020B0604020202020204" pitchFamily="34" charset="0"/>
                  <a:ea typeface="Calibri" panose="020F0502020204030204" pitchFamily="34" charset="0"/>
                  <a:cs typeface="Arial" panose="020B0604020202020204" pitchFamily="34" charset="0"/>
                </a:rPr>
                <a:t>đình</a:t>
              </a:r>
              <a:endParaRPr lang="vi-VN" sz="4400" dirty="0">
                <a:solidFill>
                  <a:srgbClr val="002060"/>
                </a:solidFill>
                <a:latin typeface="Arial" panose="020B0604020202020204" pitchFamily="34" charset="0"/>
                <a:ea typeface="Calibri" panose="020F0502020204030204" pitchFamily="34" charset="0"/>
                <a:cs typeface="Arial" panose="020B0604020202020204" pitchFamily="34" charset="0"/>
              </a:endParaRPr>
            </a:p>
          </p:txBody>
        </p:sp>
      </p:grpSp>
    </p:spTree>
    <p:custDataLst>
      <p:tags r:id="rId1"/>
    </p:custDataLst>
    <p:extLst>
      <p:ext uri="{BB962C8B-B14F-4D97-AF65-F5344CB8AC3E}">
        <p14:creationId xmlns:p14="http://schemas.microsoft.com/office/powerpoint/2010/main" val="34948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380"/>
                                        </p:tgtEl>
                                        <p:attrNameLst>
                                          <p:attrName>style.visibility</p:attrName>
                                        </p:attrNameLst>
                                      </p:cBhvr>
                                      <p:to>
                                        <p:strVal val="visible"/>
                                      </p:to>
                                    </p:set>
                                    <p:animEffect transition="in" filter="wipe(down)">
                                      <p:cBhvr>
                                        <p:cTn id="7" dur="500"/>
                                        <p:tgtEl>
                                          <p:spTgt spid="38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Alternate Process 4">
            <a:extLst>
              <a:ext uri="{FF2B5EF4-FFF2-40B4-BE49-F238E27FC236}">
                <a16:creationId xmlns:a16="http://schemas.microsoft.com/office/drawing/2014/main" id="{6B3A67A5-E77B-85FE-5604-37068F3F3D71}"/>
              </a:ext>
            </a:extLst>
          </p:cNvPr>
          <p:cNvSpPr/>
          <p:nvPr/>
        </p:nvSpPr>
        <p:spPr>
          <a:xfrm>
            <a:off x="883920" y="64234"/>
            <a:ext cx="10444479" cy="2008406"/>
          </a:xfrm>
          <a:prstGeom prst="flowChartAlternateProcess">
            <a:avLst/>
          </a:prstGeom>
          <a:solidFill>
            <a:srgbClr val="00B05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just">
              <a:buFont typeface="Arial" panose="020B0604020202020204" pitchFamily="34" charset="0"/>
              <a:buChar char="•"/>
            </a:pP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Chia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sẻ</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về</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những</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thái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độ</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lời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nói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việc</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em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đã</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làm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thể</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hiện</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trách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nhiệm</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với</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gia</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 </a:t>
            </a:r>
            <a:r>
              <a:rPr lang="en-US" sz="3000" b="1" dirty="0" err="1">
                <a:solidFill>
                  <a:schemeClr val="tx2"/>
                </a:solidFill>
                <a:latin typeface="Cambria" panose="02040503050406030204" pitchFamily="18" charset="0"/>
                <a:ea typeface="Cambria" panose="02040503050406030204" pitchFamily="18" charset="0"/>
                <a:cs typeface="Arial" panose="020B0604020202020204" pitchFamily="34" charset="0"/>
              </a:rPr>
              <a:t>đình</a:t>
            </a:r>
            <a:r>
              <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rPr>
              <a:t>.</a:t>
            </a:r>
          </a:p>
          <a:p>
            <a:pPr marL="457200" indent="-457200" algn="just">
              <a:buFont typeface="Arial" panose="020B0604020202020204" pitchFamily="34" charset="0"/>
              <a:buChar char="•"/>
            </a:pPr>
            <a:r>
              <a:rPr lang="en-US" sz="3200" b="1" i="0" dirty="0" err="1">
                <a:solidFill>
                  <a:schemeClr val="tx2"/>
                </a:solidFill>
                <a:effectLst/>
                <a:latin typeface="Cambria" panose="02040503050406030204" pitchFamily="18" charset="0"/>
                <a:ea typeface="Cambria" panose="02040503050406030204" pitchFamily="18" charset="0"/>
              </a:rPr>
              <a:t>Thảo</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luận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về</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những</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cách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thể</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hiện</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trách</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nhiệm</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với</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gia</a:t>
            </a:r>
            <a:r>
              <a:rPr lang="en-US" sz="3200" b="1" i="0" dirty="0">
                <a:solidFill>
                  <a:schemeClr val="tx2"/>
                </a:solidFill>
                <a:effectLst/>
                <a:latin typeface="Cambria" panose="02040503050406030204" pitchFamily="18" charset="0"/>
                <a:ea typeface="Cambria" panose="02040503050406030204" pitchFamily="18" charset="0"/>
              </a:rPr>
              <a:t> </a:t>
            </a:r>
            <a:r>
              <a:rPr lang="en-US" sz="3200" b="1" i="0" dirty="0" err="1">
                <a:solidFill>
                  <a:schemeClr val="tx2"/>
                </a:solidFill>
                <a:effectLst/>
                <a:latin typeface="Cambria" panose="02040503050406030204" pitchFamily="18" charset="0"/>
                <a:ea typeface="Cambria" panose="02040503050406030204" pitchFamily="18" charset="0"/>
              </a:rPr>
              <a:t>đình</a:t>
            </a:r>
            <a:r>
              <a:rPr lang="en-US" sz="3200" b="1" i="0" dirty="0">
                <a:solidFill>
                  <a:schemeClr val="tx2"/>
                </a:solidFill>
                <a:effectLst/>
                <a:latin typeface="Cambria" panose="02040503050406030204" pitchFamily="18" charset="0"/>
                <a:ea typeface="Cambria" panose="02040503050406030204" pitchFamily="18" charset="0"/>
              </a:rPr>
              <a:t>.</a:t>
            </a:r>
            <a:endParaRPr lang="en-US" sz="3000" b="1" dirty="0">
              <a:solidFill>
                <a:schemeClr val="tx2"/>
              </a:solidFill>
              <a:latin typeface="Cambria" panose="02040503050406030204" pitchFamily="18" charset="0"/>
              <a:ea typeface="Cambria" panose="02040503050406030204" pitchFamily="18" charset="0"/>
              <a:cs typeface="Arial" panose="020B0604020202020204" pitchFamily="34" charset="0"/>
            </a:endParaRPr>
          </a:p>
        </p:txBody>
      </p:sp>
      <p:pic>
        <p:nvPicPr>
          <p:cNvPr id="7" name="Picture 6">
            <a:extLst>
              <a:ext uri="{FF2B5EF4-FFF2-40B4-BE49-F238E27FC236}">
                <a16:creationId xmlns:a16="http://schemas.microsoft.com/office/drawing/2014/main" id="{9FBD8F8D-E4EF-C416-2968-2D8C317FA8FC}"/>
              </a:ext>
            </a:extLst>
          </p:cNvPr>
          <p:cNvPicPr>
            <a:picLocks noChangeAspect="1"/>
          </p:cNvPicPr>
          <p:nvPr/>
        </p:nvPicPr>
        <p:blipFill>
          <a:blip r:embed="rId5"/>
          <a:stretch>
            <a:fillRect/>
          </a:stretch>
        </p:blipFill>
        <p:spPr>
          <a:xfrm>
            <a:off x="762000" y="2678112"/>
            <a:ext cx="10436686" cy="3092768"/>
          </a:xfrm>
          <a:prstGeom prst="rect">
            <a:avLst/>
          </a:prstGeom>
        </p:spPr>
      </p:pic>
    </p:spTree>
    <p:custDataLst>
      <p:tags r:id="rId1"/>
    </p:custDataLst>
    <p:extLst>
      <p:ext uri="{BB962C8B-B14F-4D97-AF65-F5344CB8AC3E}">
        <p14:creationId xmlns:p14="http://schemas.microsoft.com/office/powerpoint/2010/main" val="3139921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2">
            <a:extLst>
              <a:ext uri="{FF2B5EF4-FFF2-40B4-BE49-F238E27FC236}">
                <a16:creationId xmlns:a16="http://schemas.microsoft.com/office/drawing/2014/main" id="{0F4C0E26-F088-8616-99C4-587C688107F8}"/>
              </a:ext>
            </a:extLst>
          </p:cNvPr>
          <p:cNvPicPr>
            <a:picLocks noChangeAspect="1"/>
          </p:cNvPicPr>
          <p:nvPr/>
        </p:nvPicPr>
        <p:blipFill rotWithShape="1">
          <a:blip r:embed="rId3">
            <a:extLst>
              <a:ext uri="{28A0092B-C50C-407E-A947-70E740481C1C}">
                <a14:useLocalDpi xmlns:a14="http://schemas.microsoft.com/office/drawing/2010/main" val="0"/>
              </a:ext>
            </a:extLst>
          </a:blip>
          <a:srcRect r="16532"/>
          <a:stretch/>
        </p:blipFill>
        <p:spPr>
          <a:xfrm>
            <a:off x="0" y="0"/>
            <a:ext cx="12192000" cy="6858000"/>
          </a:xfrm>
          <a:prstGeom prst="rect">
            <a:avLst/>
          </a:prstGeom>
        </p:spPr>
      </p:pic>
      <p:pic>
        <p:nvPicPr>
          <p:cNvPr id="3" name="图片 12">
            <a:extLst>
              <a:ext uri="{FF2B5EF4-FFF2-40B4-BE49-F238E27FC236}">
                <a16:creationId xmlns:a16="http://schemas.microsoft.com/office/drawing/2014/main" id="{5007953A-9A5F-4390-842D-F1DEB1FF0209}"/>
              </a:ext>
            </a:extLst>
          </p:cNvPr>
          <p:cNvPicPr>
            <a:picLocks noChangeAspect="1"/>
          </p:cNvPicPr>
          <p:nvPr/>
        </p:nvPicPr>
        <p:blipFill rotWithShape="1">
          <a:blip r:embed="rId4">
            <a:extLst>
              <a:ext uri="{28A0092B-C50C-407E-A947-70E740481C1C}">
                <a14:useLocalDpi xmlns:a14="http://schemas.microsoft.com/office/drawing/2010/main" val="0"/>
              </a:ext>
            </a:extLst>
          </a:blip>
          <a:srcRect t="40148" b="21334"/>
          <a:stretch/>
        </p:blipFill>
        <p:spPr>
          <a:xfrm>
            <a:off x="0" y="4656665"/>
            <a:ext cx="12192000" cy="2201335"/>
          </a:xfrm>
          <a:prstGeom prst="rect">
            <a:avLst/>
          </a:prstGeom>
        </p:spPr>
      </p:pic>
      <p:sp>
        <p:nvSpPr>
          <p:cNvPr id="4" name="Rectangle 3">
            <a:extLst>
              <a:ext uri="{FF2B5EF4-FFF2-40B4-BE49-F238E27FC236}">
                <a16:creationId xmlns:a16="http://schemas.microsoft.com/office/drawing/2014/main" id="{711D032F-67B7-9F46-C0C0-F6FACE5139EE}"/>
              </a:ext>
            </a:extLst>
          </p:cNvPr>
          <p:cNvSpPr/>
          <p:nvPr/>
        </p:nvSpPr>
        <p:spPr>
          <a:xfrm>
            <a:off x="253611" y="275577"/>
            <a:ext cx="11643749" cy="6348549"/>
          </a:xfrm>
          <a:prstGeom prst="rect">
            <a:avLst/>
          </a:prstGeom>
          <a:solidFill>
            <a:srgbClr val="FFFFFF">
              <a:alpha val="89804"/>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DEF5FD"/>
              </a:solidFill>
              <a:effectLst/>
              <a:uLnTx/>
              <a:uFillTx/>
              <a:latin typeface="Arial"/>
              <a:ea typeface="+mn-ea"/>
              <a:cs typeface="+mn-cs"/>
            </a:endParaRPr>
          </a:p>
        </p:txBody>
      </p:sp>
      <p:pic>
        <p:nvPicPr>
          <p:cNvPr id="6" name="Picture 5">
            <a:extLst>
              <a:ext uri="{FF2B5EF4-FFF2-40B4-BE49-F238E27FC236}">
                <a16:creationId xmlns:a16="http://schemas.microsoft.com/office/drawing/2014/main" id="{BA1BFF37-A5F5-38FB-9963-6826C36812D7}"/>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9797" b="89865" l="5270" r="94865">
                        <a14:foregroundMark x1="5405" y1="49493" x2="14865" y2="56081"/>
                        <a14:foregroundMark x1="94865" y1="39358" x2="94865" y2="39358"/>
                        <a14:foregroundMark x1="72838" y1="73480" x2="75000" y2="79561"/>
                        <a14:foregroundMark x1="82432" y1="74662" x2="83919" y2="75169"/>
                        <a14:foregroundMark x1="13108" y1="69595" x2="16081" y2="69088"/>
                        <a14:foregroundMark x1="26622" y1="75845" x2="26892" y2="81588"/>
                        <a14:foregroundMark x1="28514" y1="84291" x2="31486" y2="84966"/>
                        <a14:foregroundMark x1="35676" y1="83446" x2="37973" y2="80743"/>
                        <a14:foregroundMark x1="47297" y1="81926" x2="50000" y2="82432"/>
                        <a14:foregroundMark x1="44459" y1="71622" x2="45135" y2="73818"/>
                        <a14:foregroundMark x1="54189" y1="82264" x2="57703" y2="81250"/>
                        <a14:foregroundMark x1="57027" y1="71622" x2="57027" y2="71622"/>
                        <a14:foregroundMark x1="61892" y1="71453" x2="61892" y2="71959"/>
                        <a14:foregroundMark x1="79459" y1="70777" x2="80135" y2="71622"/>
                        <a14:foregroundMark x1="85946" y1="76014" x2="86351" y2="78041"/>
                        <a14:foregroundMark x1="72162" y1="83446" x2="72162" y2="83446"/>
                      </a14:backgroundRemoval>
                    </a14:imgEffect>
                  </a14:imgLayer>
                </a14:imgProps>
              </a:ext>
            </a:extLst>
          </a:blip>
          <a:srcRect t="22076" r="2393" b="13552"/>
          <a:stretch/>
        </p:blipFill>
        <p:spPr>
          <a:xfrm>
            <a:off x="2218691" y="3241079"/>
            <a:ext cx="7020531" cy="3704045"/>
          </a:xfrm>
          <a:prstGeom prst="rect">
            <a:avLst/>
          </a:prstGeom>
          <a:effectLst>
            <a:outerShdw blurRad="50800" dist="38100" dir="5400000" algn="t" rotWithShape="0">
              <a:prstClr val="black">
                <a:alpha val="40000"/>
              </a:prstClr>
            </a:outerShdw>
          </a:effectLst>
        </p:spPr>
      </p:pic>
      <p:pic>
        <p:nvPicPr>
          <p:cNvPr id="10" name="Picture 9">
            <a:extLst>
              <a:ext uri="{FF2B5EF4-FFF2-40B4-BE49-F238E27FC236}">
                <a16:creationId xmlns:a16="http://schemas.microsoft.com/office/drawing/2014/main" id="{FEDFC042-144D-A32A-3CA4-A112127230B6}"/>
              </a:ext>
            </a:extLst>
          </p:cNvPr>
          <p:cNvPicPr>
            <a:picLocks noChangeAspect="1"/>
          </p:cNvPicPr>
          <p:nvPr/>
        </p:nvPicPr>
        <p:blipFill>
          <a:blip r:embed="rId7"/>
          <a:stretch>
            <a:fillRect/>
          </a:stretch>
        </p:blipFill>
        <p:spPr>
          <a:xfrm>
            <a:off x="1871114" y="439808"/>
            <a:ext cx="8266892" cy="2767824"/>
          </a:xfrm>
          <a:prstGeom prst="rect">
            <a:avLst/>
          </a:prstGeom>
        </p:spPr>
      </p:pic>
    </p:spTree>
    <p:custDataLst>
      <p:tags r:id="rId1"/>
    </p:custDataLst>
    <p:extLst>
      <p:ext uri="{BB962C8B-B14F-4D97-AF65-F5344CB8AC3E}">
        <p14:creationId xmlns:p14="http://schemas.microsoft.com/office/powerpoint/2010/main" val="3235468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4th edition)"/>
  <p:tag name="ISPRING_ULTRA_SCORM_COURSE_ID" val="D7B0F999-9201-4E0E-8149-A3BB4C31A676"/>
  <p:tag name="ISPRING_CMI5_LAUNCH_METHOD" val="any window"/>
  <p:tag name="ISPRING_SCORM_ENDPOINT" val="&lt;endpoint&gt;&lt;enable&gt;0&lt;/enable&gt;&lt;lrs&gt;https://&lt;/lrs&gt;&lt;auth&gt;0&lt;/auth&gt;&lt;login&gt;&lt;/login&gt;&lt;password&gt;&lt;/password&gt;&lt;key&gt;&lt;/key&gt;&lt;name&gt;&lt;/name&gt;&lt;email&gt;&lt;/email&gt;&lt;/endpoint&gt;&#10;"/>
  <p:tag name="ISPRING_SCORM_RATE_SLIDES" val="1"/>
  <p:tag name="ISPRINGCLOUDFOLDERID" val="1"/>
  <p:tag name="ISPRINGONLINEFOLDERID" val="1"/>
  <p:tag name="ISPRING_OUTPUT_FOLDER" val="[[&quot;?F\uFFFD\uFFFD{933BFB93-89A2-42AE-B556-D1B6B18D2C69}&quot;,&quot;C:\\Users\\STD\\Desktop&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free&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quot;studioSettings&quot;:{&quot;onlineDestinationFolderId&quot;:&quot;1&quot;,&quot;uploadSources&quot;:true}}"/>
  <p:tag name="ISPRING_SCORM_RATE_QUIZZES" val="0"/>
  <p:tag name="ISPRING_SCORM_PASSING_SCORE" val="100.000000"/>
  <p:tag name="ISPRING_PRESENTATION_TITLE" val="HĐTN- T17"/>
</p:tagLst>
</file>

<file path=ppt/tags/tag10.xml><?xml version="1.0" encoding="utf-8"?>
<p:tagLst xmlns:a="http://schemas.openxmlformats.org/drawingml/2006/main" xmlns:r="http://schemas.openxmlformats.org/officeDocument/2006/relationships" xmlns:p="http://schemas.openxmlformats.org/presentationml/2006/main">
  <p:tag name="GENSWF_SLIDE_UID" val="{A1964859-7180-49F9-A2F0-A5F08F37C2FC}:265"/>
</p:tagLst>
</file>

<file path=ppt/tags/tag11.xml><?xml version="1.0" encoding="utf-8"?>
<p:tagLst xmlns:a="http://schemas.openxmlformats.org/drawingml/2006/main" xmlns:r="http://schemas.openxmlformats.org/officeDocument/2006/relationships" xmlns:p="http://schemas.openxmlformats.org/presentationml/2006/main">
  <p:tag name="GENSWF_SLIDE_UID" val="{9AB420C2-ADF4-4383-B08D-E74DE45B628F}:266"/>
</p:tagLst>
</file>

<file path=ppt/tags/tag12.xml><?xml version="1.0" encoding="utf-8"?>
<p:tagLst xmlns:a="http://schemas.openxmlformats.org/drawingml/2006/main" xmlns:r="http://schemas.openxmlformats.org/officeDocument/2006/relationships" xmlns:p="http://schemas.openxmlformats.org/presentationml/2006/main">
  <p:tag name="GENSWF_SLIDE_UID" val="{D7C68639-8957-4F9B-85D9-C99D89F80F1E}:267"/>
</p:tagLst>
</file>

<file path=ppt/tags/tag13.xml><?xml version="1.0" encoding="utf-8"?>
<p:tagLst xmlns:a="http://schemas.openxmlformats.org/drawingml/2006/main" xmlns:r="http://schemas.openxmlformats.org/officeDocument/2006/relationships" xmlns:p="http://schemas.openxmlformats.org/presentationml/2006/main">
  <p:tag name="GENSWF_SLIDE_UID" val="{94EF945F-8C7E-4FE2-B89A-E11169A658A5}:268"/>
</p:tagLst>
</file>

<file path=ppt/tags/tag14.xml><?xml version="1.0" encoding="utf-8"?>
<p:tagLst xmlns:a="http://schemas.openxmlformats.org/drawingml/2006/main" xmlns:r="http://schemas.openxmlformats.org/officeDocument/2006/relationships" xmlns:p="http://schemas.openxmlformats.org/presentationml/2006/main">
  <p:tag name="GENSWF_SLIDE_UID" val="{916DD20B-04D3-4D2C-86D2-5E175C65FD8C}:269"/>
</p:tagLst>
</file>

<file path=ppt/tags/tag15.xml><?xml version="1.0" encoding="utf-8"?>
<p:tagLst xmlns:a="http://schemas.openxmlformats.org/drawingml/2006/main" xmlns:r="http://schemas.openxmlformats.org/officeDocument/2006/relationships" xmlns:p="http://schemas.openxmlformats.org/presentationml/2006/main">
  <p:tag name="GENSWF_SLIDE_UID" val="{E2E634EB-5EB4-432C-9CF7-16E94C008CEA}:270"/>
</p:tagLst>
</file>

<file path=ppt/tags/tag16.xml><?xml version="1.0" encoding="utf-8"?>
<p:tagLst xmlns:a="http://schemas.openxmlformats.org/drawingml/2006/main" xmlns:r="http://schemas.openxmlformats.org/officeDocument/2006/relationships" xmlns:p="http://schemas.openxmlformats.org/presentationml/2006/main">
  <p:tag name="GENSWF_SLIDE_UID" val="{B4E80B36-528A-4784-B88D-BB84AAB549F4}:271"/>
</p:tagLst>
</file>

<file path=ppt/tags/tag17.xml><?xml version="1.0" encoding="utf-8"?>
<p:tagLst xmlns:a="http://schemas.openxmlformats.org/drawingml/2006/main" xmlns:r="http://schemas.openxmlformats.org/officeDocument/2006/relationships" xmlns:p="http://schemas.openxmlformats.org/presentationml/2006/main">
  <p:tag name="GENSWF_SLIDE_UID" val="{5B9EFF0F-AAF0-47DB-8E7E-72DE71600322}:272"/>
</p:tagLst>
</file>

<file path=ppt/tags/tag18.xml><?xml version="1.0" encoding="utf-8"?>
<p:tagLst xmlns:a="http://schemas.openxmlformats.org/drawingml/2006/main" xmlns:r="http://schemas.openxmlformats.org/officeDocument/2006/relationships" xmlns:p="http://schemas.openxmlformats.org/presentationml/2006/main">
  <p:tag name="GENSWF_SLIDE_UID" val="{25E16B73-CC31-4DDC-ADFC-7980F30E437E}:273"/>
</p:tagLst>
</file>

<file path=ppt/tags/tag19.xml><?xml version="1.0" encoding="utf-8"?>
<p:tagLst xmlns:a="http://schemas.openxmlformats.org/drawingml/2006/main" xmlns:r="http://schemas.openxmlformats.org/officeDocument/2006/relationships" xmlns:p="http://schemas.openxmlformats.org/presentationml/2006/main">
  <p:tag name="GENSWF_SLIDE_UID" val="{7036A171-0AC6-4366-9358-BF0C47BE0FAF}:274"/>
</p:tagLst>
</file>

<file path=ppt/tags/tag2.xml><?xml version="1.0" encoding="utf-8"?>
<p:tagLst xmlns:a="http://schemas.openxmlformats.org/drawingml/2006/main" xmlns:r="http://schemas.openxmlformats.org/officeDocument/2006/relationships" xmlns:p="http://schemas.openxmlformats.org/presentationml/2006/main">
  <p:tag name="GENSWF_SLIDE_UID" val="{1A625674-5C72-4361-9A62-2E6FC5C83A64}:259"/>
</p:tagLst>
</file>

<file path=ppt/tags/tag20.xml><?xml version="1.0" encoding="utf-8"?>
<p:tagLst xmlns:a="http://schemas.openxmlformats.org/drawingml/2006/main" xmlns:r="http://schemas.openxmlformats.org/officeDocument/2006/relationships" xmlns:p="http://schemas.openxmlformats.org/presentationml/2006/main">
  <p:tag name="GENSWF_SLIDE_UID" val="{6A769C47-1C04-4151-B59E-2CDEB6B76DC1}:275"/>
</p:tagLst>
</file>

<file path=ppt/tags/tag21.xml><?xml version="1.0" encoding="utf-8"?>
<p:tagLst xmlns:a="http://schemas.openxmlformats.org/drawingml/2006/main" xmlns:r="http://schemas.openxmlformats.org/officeDocument/2006/relationships" xmlns:p="http://schemas.openxmlformats.org/presentationml/2006/main">
  <p:tag name="GENSWF_SLIDE_UID" val="{E0055144-17B8-4C05-B02D-68C25E46014D}:276"/>
</p:tagLst>
</file>

<file path=ppt/tags/tag22.xml><?xml version="1.0" encoding="utf-8"?>
<p:tagLst xmlns:a="http://schemas.openxmlformats.org/drawingml/2006/main" xmlns:r="http://schemas.openxmlformats.org/officeDocument/2006/relationships" xmlns:p="http://schemas.openxmlformats.org/presentationml/2006/main">
  <p:tag name="GENSWF_SLIDE_UID" val="{EE3FFB01-E660-4DAD-8DEC-1EC8B37E1742}:277"/>
</p:tagLst>
</file>

<file path=ppt/tags/tag23.xml><?xml version="1.0" encoding="utf-8"?>
<p:tagLst xmlns:a="http://schemas.openxmlformats.org/drawingml/2006/main" xmlns:r="http://schemas.openxmlformats.org/officeDocument/2006/relationships" xmlns:p="http://schemas.openxmlformats.org/presentationml/2006/main">
  <p:tag name="GENSWF_SLIDE_UID" val="{19123A2C-E17C-4AE7-B48E-E60CE9CCBA56}:278"/>
</p:tagLst>
</file>

<file path=ppt/tags/tag24.xml><?xml version="1.0" encoding="utf-8"?>
<p:tagLst xmlns:a="http://schemas.openxmlformats.org/drawingml/2006/main" xmlns:r="http://schemas.openxmlformats.org/officeDocument/2006/relationships" xmlns:p="http://schemas.openxmlformats.org/presentationml/2006/main">
  <p:tag name="GENSWF_SLIDE_UID" val="{96205B53-939C-48D4-B0F8-AB558D0A1CC4}:279"/>
</p:tagLst>
</file>

<file path=ppt/tags/tag3.xml><?xml version="1.0" encoding="utf-8"?>
<p:tagLst xmlns:a="http://schemas.openxmlformats.org/drawingml/2006/main" xmlns:r="http://schemas.openxmlformats.org/officeDocument/2006/relationships" xmlns:p="http://schemas.openxmlformats.org/presentationml/2006/main">
  <p:tag name="GENSWF_SLIDE_UID" val="{742B6697-25C3-483C-82C8-EC507A00DBB5}:256"/>
</p:tagLst>
</file>

<file path=ppt/tags/tag4.xml><?xml version="1.0" encoding="utf-8"?>
<p:tagLst xmlns:a="http://schemas.openxmlformats.org/drawingml/2006/main" xmlns:r="http://schemas.openxmlformats.org/officeDocument/2006/relationships" xmlns:p="http://schemas.openxmlformats.org/presentationml/2006/main">
  <p:tag name="GENSWF_SLIDE_UID" val="{2E7DF65B-8073-415C-B4F1-C0519FAEF39F}:258"/>
</p:tagLst>
</file>

<file path=ppt/tags/tag5.xml><?xml version="1.0" encoding="utf-8"?>
<p:tagLst xmlns:a="http://schemas.openxmlformats.org/drawingml/2006/main" xmlns:r="http://schemas.openxmlformats.org/officeDocument/2006/relationships" xmlns:p="http://schemas.openxmlformats.org/presentationml/2006/main">
  <p:tag name="GENSWF_SLIDE_UID" val="{546DD0F7-31AB-44BD-BB01-CCCC4652B9FB}:260"/>
</p:tagLst>
</file>

<file path=ppt/tags/tag6.xml><?xml version="1.0" encoding="utf-8"?>
<p:tagLst xmlns:a="http://schemas.openxmlformats.org/drawingml/2006/main" xmlns:r="http://schemas.openxmlformats.org/officeDocument/2006/relationships" xmlns:p="http://schemas.openxmlformats.org/presentationml/2006/main">
  <p:tag name="GENSWF_SLIDE_UID" val="{019D5D17-2791-43F9-8D4B-FB1E1949F144}:261"/>
</p:tagLst>
</file>

<file path=ppt/tags/tag7.xml><?xml version="1.0" encoding="utf-8"?>
<p:tagLst xmlns:a="http://schemas.openxmlformats.org/drawingml/2006/main" xmlns:r="http://schemas.openxmlformats.org/officeDocument/2006/relationships" xmlns:p="http://schemas.openxmlformats.org/presentationml/2006/main">
  <p:tag name="GENSWF_SLIDE_UID" val="{B8E5683E-6999-42B7-A6C2-CECEB2A65A79}:262"/>
</p:tagLst>
</file>

<file path=ppt/tags/tag8.xml><?xml version="1.0" encoding="utf-8"?>
<p:tagLst xmlns:a="http://schemas.openxmlformats.org/drawingml/2006/main" xmlns:r="http://schemas.openxmlformats.org/officeDocument/2006/relationships" xmlns:p="http://schemas.openxmlformats.org/presentationml/2006/main">
  <p:tag name="GENSWF_SLIDE_UID" val="{7B1FD028-6109-44F2-9943-2824F0F5AEC0}:263"/>
</p:tagLst>
</file>

<file path=ppt/tags/tag9.xml><?xml version="1.0" encoding="utf-8"?>
<p:tagLst xmlns:a="http://schemas.openxmlformats.org/drawingml/2006/main" xmlns:r="http://schemas.openxmlformats.org/officeDocument/2006/relationships" xmlns:p="http://schemas.openxmlformats.org/presentationml/2006/main">
  <p:tag name="GENSWF_SLIDE_UID" val="{D9A56F03-E174-4056-8DB3-315DAB4DC7A6}:264"/>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531</Words>
  <Application>Microsoft Office PowerPoint</Application>
  <PresentationFormat>Widescreen</PresentationFormat>
  <Paragraphs>33</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#9Slide06 SVNLast Paradise</vt:lpstr>
      <vt:lpstr>Arial</vt:lpstr>
      <vt:lpstr>Calibri</vt:lpstr>
      <vt:lpstr>Calibri Light</vt:lpstr>
      <vt:lpstr>Cambria</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HĐTN- T17</dc:title>
  <dc:creator>STD</dc:creator>
  <cp:lastModifiedBy>Minh Ngọc Bùi</cp:lastModifiedBy>
  <cp:revision>4</cp:revision>
  <dcterms:created xsi:type="dcterms:W3CDTF">2024-12-31T04:10:23Z</dcterms:created>
  <dcterms:modified xsi:type="dcterms:W3CDTF">2025-01-06T02:59:47Z</dcterms:modified>
</cp:coreProperties>
</file>