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8" r:id="rId2"/>
    <p:sldId id="282" r:id="rId3"/>
    <p:sldId id="267" r:id="rId4"/>
    <p:sldId id="261" r:id="rId5"/>
    <p:sldId id="284" r:id="rId6"/>
    <p:sldId id="285" r:id="rId7"/>
    <p:sldId id="286" r:id="rId8"/>
    <p:sldId id="287" r:id="rId9"/>
    <p:sldId id="274" r:id="rId10"/>
    <p:sldId id="27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p:cViewPr varScale="1">
        <p:scale>
          <a:sx n="63" d="100"/>
          <a:sy n="63" d="100"/>
        </p:scale>
        <p:origin x="7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24B1-2124-5BA3-A9F2-74A56A4049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C2088-2765-75D7-5E08-6880A0003B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69D2FE-9AB9-108F-4A0F-07560234B8B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5" name="Footer Placeholder 4">
            <a:extLst>
              <a:ext uri="{FF2B5EF4-FFF2-40B4-BE49-F238E27FC236}">
                <a16:creationId xmlns:a16="http://schemas.microsoft.com/office/drawing/2014/main" id="{63F2D3CB-30E6-7C1E-85B5-1719CF6899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B3A4BA-023F-F3E9-7F21-9CC0FF8946E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04732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6E33-587B-BC81-6607-3F268C1D82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2F7E6-2A8E-4DEB-A4FE-49436A6D8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C616C-5936-A34E-E362-ECD863B49CE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5" name="Footer Placeholder 4">
            <a:extLst>
              <a:ext uri="{FF2B5EF4-FFF2-40B4-BE49-F238E27FC236}">
                <a16:creationId xmlns:a16="http://schemas.microsoft.com/office/drawing/2014/main" id="{08CACF3E-AA0B-D66D-55DA-16E7A5D54E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A47988-84F8-C8B9-16EB-AE00DE652495}"/>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95675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9497C-30D3-E6B9-90B5-81EF6090ADC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646AC1-8862-A695-1A10-4FD9A38F083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6E7D3-C224-200F-91F3-C6EC468E0291}"/>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5" name="Footer Placeholder 4">
            <a:extLst>
              <a:ext uri="{FF2B5EF4-FFF2-40B4-BE49-F238E27FC236}">
                <a16:creationId xmlns:a16="http://schemas.microsoft.com/office/drawing/2014/main" id="{3065DD41-40DE-D607-111B-FE579FCA3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F707CF-A286-24E8-1CB9-1752E61B4DD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72341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2723-F2A5-2069-14D2-16A3A98781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12A7A6F-5E23-21FA-166E-210C61287DA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D0420-D60B-A770-5B71-22DC8BCD69BE}"/>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5" name="Footer Placeholder 4">
            <a:extLst>
              <a:ext uri="{FF2B5EF4-FFF2-40B4-BE49-F238E27FC236}">
                <a16:creationId xmlns:a16="http://schemas.microsoft.com/office/drawing/2014/main" id="{8A778B97-C6E8-C70E-196F-603ED85CCD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50592-A5EE-54DA-0439-51A8C5B6504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352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5E50-0412-A619-EBEF-A63C66D33C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5E522C-F9BE-9CDD-C639-F29999B749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6DBEA-4DDE-72F8-4F3C-1C9E39327A74}"/>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5" name="Footer Placeholder 4">
            <a:extLst>
              <a:ext uri="{FF2B5EF4-FFF2-40B4-BE49-F238E27FC236}">
                <a16:creationId xmlns:a16="http://schemas.microsoft.com/office/drawing/2014/main" id="{F4D4D640-066C-EABB-F56A-D3F81102F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C076E9-8FFE-916A-CE50-9E9D7CA0F847}"/>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95055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218D-2C25-3D9B-C100-4AE91BA4B0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9AB39F-03AB-AF7F-D170-0EDF6799ED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1C6DE-4E4E-BB7E-A6D4-D63E67DADE3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1A66E-6872-44BB-7F3E-E98D0374C12B}"/>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6" name="Footer Placeholder 5">
            <a:extLst>
              <a:ext uri="{FF2B5EF4-FFF2-40B4-BE49-F238E27FC236}">
                <a16:creationId xmlns:a16="http://schemas.microsoft.com/office/drawing/2014/main" id="{55DD0476-4304-48D0-C773-3C7D513FF0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D9D233-78CA-5662-DD14-A9DE1ABF0416}"/>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54460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04DF2-8BAF-0D6E-0D6E-293D398DF5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97FFBFB-96C4-1D53-6B28-89525537C3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C5EA5-899A-2153-5D82-EF987750E7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10DDF-1CB9-5756-2DF4-84775F71C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B2D148-DE32-3DD5-4F3C-27BD14466B4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682A9D-0488-A2E4-A7CD-385DB270ACE3}"/>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8" name="Footer Placeholder 7">
            <a:extLst>
              <a:ext uri="{FF2B5EF4-FFF2-40B4-BE49-F238E27FC236}">
                <a16:creationId xmlns:a16="http://schemas.microsoft.com/office/drawing/2014/main" id="{BB1DF30E-8452-7FDB-0CD9-3403FA3BC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A7A71FD-E3E2-B282-564C-2B53790D1988}"/>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70570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CAF5-366F-63CD-3441-AEC2BB53FD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44D6B46-ECF2-EEB3-254B-48DC84F5F50F}"/>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4" name="Footer Placeholder 3">
            <a:extLst>
              <a:ext uri="{FF2B5EF4-FFF2-40B4-BE49-F238E27FC236}">
                <a16:creationId xmlns:a16="http://schemas.microsoft.com/office/drawing/2014/main" id="{63C4E4AF-D0F1-962A-6D06-C7E23B9A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131FF3-6824-13C9-0383-1CE6D81D8F9C}"/>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268918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D29035-8A79-D510-2670-F4A553D8798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3" name="Footer Placeholder 2">
            <a:extLst>
              <a:ext uri="{FF2B5EF4-FFF2-40B4-BE49-F238E27FC236}">
                <a16:creationId xmlns:a16="http://schemas.microsoft.com/office/drawing/2014/main" id="{793B990D-2EE0-C68A-2239-37248C3234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9BB608-3C41-7DD0-A274-D078504CB90B}"/>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420636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70C6-F492-6E74-1753-38B692FFA4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E665CC-B7DE-A30F-CE68-38E68CF7D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0681E0-14CD-9E3E-A388-383518B005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F0A00E-F511-CD90-1278-2F804260E332}"/>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6" name="Footer Placeholder 5">
            <a:extLst>
              <a:ext uri="{FF2B5EF4-FFF2-40B4-BE49-F238E27FC236}">
                <a16:creationId xmlns:a16="http://schemas.microsoft.com/office/drawing/2014/main" id="{5D25E523-5BE3-6ED2-B44C-EE3DE2419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7580E7-ADBA-8F35-D7F0-0AA4DB75122F}"/>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132933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220F-3F5F-4235-0652-9E78A8FA894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F3BD10-6DF2-6014-4210-DDA02BCF2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20891-51BC-17B8-F752-934232E182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FDE41D-DC57-A12F-FD44-7759AB41134C}"/>
              </a:ext>
            </a:extLst>
          </p:cNvPr>
          <p:cNvSpPr>
            <a:spLocks noGrp="1"/>
          </p:cNvSpPr>
          <p:nvPr>
            <p:ph type="dt" sz="half" idx="10"/>
          </p:nvPr>
        </p:nvSpPr>
        <p:spPr>
          <a:xfrm>
            <a:off x="838200" y="6356350"/>
            <a:ext cx="2743200" cy="365125"/>
          </a:xfrm>
          <a:prstGeom prst="rect">
            <a:avLst/>
          </a:prstGeom>
        </p:spPr>
        <p:txBody>
          <a:bodyPr/>
          <a:lstStyle/>
          <a:p>
            <a:fld id="{58575EA9-2709-4253-8167-13721BE1C315}" type="datetimeFigureOut">
              <a:rPr lang="en-US" smtClean="0"/>
              <a:t>1/2/2025</a:t>
            </a:fld>
            <a:endParaRPr lang="en-US"/>
          </a:p>
        </p:txBody>
      </p:sp>
      <p:sp>
        <p:nvSpPr>
          <p:cNvPr id="6" name="Footer Placeholder 5">
            <a:extLst>
              <a:ext uri="{FF2B5EF4-FFF2-40B4-BE49-F238E27FC236}">
                <a16:creationId xmlns:a16="http://schemas.microsoft.com/office/drawing/2014/main" id="{967DBD72-BCEF-D2EE-9CC5-3D5382BF64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E0F904-1B84-2BAB-B8E2-2DF40981153A}"/>
              </a:ext>
            </a:extLst>
          </p:cNvPr>
          <p:cNvSpPr>
            <a:spLocks noGrp="1"/>
          </p:cNvSpPr>
          <p:nvPr>
            <p:ph type="sldNum" sz="quarter" idx="12"/>
          </p:nvPr>
        </p:nvSpPr>
        <p:spPr>
          <a:xfrm>
            <a:off x="8610600" y="6356350"/>
            <a:ext cx="2743200" cy="365125"/>
          </a:xfrm>
          <a:prstGeom prst="rect">
            <a:avLst/>
          </a:prstGeom>
        </p:spPr>
        <p:txBody>
          <a:bodyPr/>
          <a:lstStyle/>
          <a:p>
            <a:fld id="{58222D2D-2E13-44B0-BED4-6F77A5C21D34}" type="slidenum">
              <a:rPr lang="en-US" smtClean="0"/>
              <a:t>‹#›</a:t>
            </a:fld>
            <a:endParaRPr lang="en-US"/>
          </a:p>
        </p:txBody>
      </p:sp>
    </p:spTree>
    <p:extLst>
      <p:ext uri="{BB962C8B-B14F-4D97-AF65-F5344CB8AC3E}">
        <p14:creationId xmlns:p14="http://schemas.microsoft.com/office/powerpoint/2010/main" val="32872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732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304800"/>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US" sz="1000" b="1" dirty="0">
              <a:solidFill>
                <a:prstClr val="black"/>
              </a:solidFill>
              <a:latin typeface="Times New Roman" panose="02020603050405020304" pitchFamily="18" charset="0"/>
              <a:cs typeface="Times New Roman" panose="02020603050405020304" pitchFamily="18" charset="0"/>
            </a:endParaRPr>
          </a:p>
          <a:p>
            <a:pPr lvl="0" algn="ctr">
              <a:defRPr/>
            </a:pPr>
            <a:endParaRPr lang="en-US" sz="1400" dirty="0">
              <a:solidFill>
                <a:srgbClr val="FF0000"/>
              </a:solidFill>
              <a:latin typeface="Algerian" panose="04020705040A02060702" pitchFamily="82"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57133" y="424543"/>
            <a:ext cx="1550292" cy="15502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84DA51-C7CF-413B-8013-7C4A216702C2}"/>
              </a:ext>
            </a:extLst>
          </p:cNvPr>
          <p:cNvSpPr txBox="1"/>
          <p:nvPr/>
        </p:nvSpPr>
        <p:spPr>
          <a:xfrm>
            <a:off x="3312160" y="609600"/>
            <a:ext cx="6837680" cy="461665"/>
          </a:xfrm>
          <a:prstGeom prst="rect">
            <a:avLst/>
          </a:prstGeom>
          <a:noFill/>
        </p:spPr>
        <p:txBody>
          <a:bodyPr wrap="square" rtlCol="0">
            <a:spAutoFit/>
          </a:bodyPr>
          <a:lstStyle/>
          <a:p>
            <a:pPr lvl="0" algn="ctr">
              <a:defRPr/>
            </a:pPr>
            <a:r>
              <a:rPr lang="en-US" sz="2400" b="1" dirty="0">
                <a:solidFill>
                  <a:prstClr val="black"/>
                </a:solidFill>
                <a:latin typeface="Times New Roman" panose="02020603050405020304" pitchFamily="18" charset="0"/>
                <a:cs typeface="Times New Roman" panose="02020603050405020304" pitchFamily="18" charset="0"/>
              </a:rPr>
              <a:t>TR</a:t>
            </a:r>
            <a:r>
              <a:rPr lang="vi-VN" sz="2400" b="1" dirty="0">
                <a:solidFill>
                  <a:prstClr val="black"/>
                </a:solidFill>
                <a:latin typeface="Times New Roman" panose="02020603050405020304" pitchFamily="18" charset="0"/>
                <a:cs typeface="Times New Roman" panose="02020603050405020304" pitchFamily="18" charset="0"/>
              </a:rPr>
              <a:t>Ư</a:t>
            </a:r>
            <a:r>
              <a:rPr lang="en-US" sz="2400" b="1" dirty="0" err="1">
                <a:solidFill>
                  <a:prstClr val="black"/>
                </a:solidFill>
                <a:latin typeface="Times New Roman" panose="02020603050405020304" pitchFamily="18" charset="0"/>
                <a:cs typeface="Times New Roman" panose="02020603050405020304" pitchFamily="18" charset="0"/>
              </a:rPr>
              <a:t>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TIỂU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QUANG </a:t>
            </a:r>
            <a:r>
              <a:rPr lang="en-US" sz="2400" b="1" dirty="0" err="1">
                <a:solidFill>
                  <a:prstClr val="black"/>
                </a:solidFill>
                <a:latin typeface="Times New Roman" panose="02020603050405020304" pitchFamily="18" charset="0"/>
                <a:cs typeface="Times New Roman" panose="02020603050405020304" pitchFamily="18" charset="0"/>
              </a:rPr>
              <a:t>TRUNG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EE2510F-2BB6-46A8-B9D0-A3F6958E24D5}"/>
              </a:ext>
            </a:extLst>
          </p:cNvPr>
          <p:cNvSpPr txBox="1"/>
          <p:nvPr/>
        </p:nvSpPr>
        <p:spPr>
          <a:xfrm>
            <a:off x="152400" y="1808480"/>
            <a:ext cx="12191999" cy="4832092"/>
          </a:xfrm>
          <a:prstGeom prst="rect">
            <a:avLst/>
          </a:prstGeom>
          <a:noFill/>
        </p:spPr>
        <p:txBody>
          <a:bodyPr wrap="square" rtlCol="0">
            <a:spAutoFit/>
          </a:bodyPr>
          <a:lstStyle/>
          <a:p>
            <a:pPr lvl="0" algn="ctr">
              <a:defRPr/>
            </a:pPr>
            <a:r>
              <a:rPr lang="en-US" sz="5400" dirty="0" err="1">
                <a:solidFill>
                  <a:srgbClr val="002060"/>
                </a:solidFill>
                <a:latin typeface="Algerian" panose="04020705040A02060702" pitchFamily="82" charset="0"/>
                <a:cs typeface="Times New Roman" panose="02020603050405020304" pitchFamily="18" charset="0"/>
              </a:rPr>
              <a:t>TIẾNG</a:t>
            </a:r>
            <a:r>
              <a:rPr lang="en-US" sz="5400" dirty="0">
                <a:solidFill>
                  <a:srgbClr val="002060"/>
                </a:solidFill>
                <a:latin typeface="Algerian" panose="04020705040A02060702" pitchFamily="82" charset="0"/>
                <a:cs typeface="Times New Roman" panose="02020603050405020304" pitchFamily="18" charset="0"/>
              </a:rPr>
              <a:t> </a:t>
            </a:r>
            <a:r>
              <a:rPr lang="en-US" sz="5400" dirty="0" err="1">
                <a:solidFill>
                  <a:srgbClr val="002060"/>
                </a:solidFill>
                <a:latin typeface="Algerian" panose="04020705040A02060702" pitchFamily="82" charset="0"/>
                <a:cs typeface="Times New Roman" panose="02020603050405020304" pitchFamily="18" charset="0"/>
              </a:rPr>
              <a:t>VIỆT</a:t>
            </a:r>
            <a:endParaRPr lang="en-US" sz="5400" dirty="0">
              <a:solidFill>
                <a:srgbClr val="002060"/>
              </a:solidFill>
              <a:latin typeface="Algerian" panose="04020705040A02060702" pitchFamily="82" charset="0"/>
              <a:cs typeface="Times New Roman" panose="02020603050405020304" pitchFamily="18" charset="0"/>
            </a:endParaRPr>
          </a:p>
          <a:p>
            <a:pPr lvl="0" algn="ctr">
              <a:defRPr/>
            </a:pPr>
            <a:endParaRPr lang="en-US" sz="5400" dirty="0">
              <a:solidFill>
                <a:srgbClr val="002060"/>
              </a:solidFill>
              <a:latin typeface="Algerian" panose="04020705040A02060702" pitchFamily="82" charset="0"/>
              <a:cs typeface="Times New Roman" panose="02020603050405020304" pitchFamily="18" charset="0"/>
            </a:endParaRPr>
          </a:p>
          <a:p>
            <a:pPr lvl="0" algn="ctr">
              <a:defRPr/>
            </a:pPr>
            <a:endParaRPr lang="en-US" sz="5400" dirty="0">
              <a:solidFill>
                <a:srgbClr val="002060"/>
              </a:solidFill>
              <a:latin typeface="Algerian" panose="04020705040A02060702" pitchFamily="82" charset="0"/>
              <a:cs typeface="Times New Roman" panose="02020603050405020304" pitchFamily="18" charset="0"/>
            </a:endParaRPr>
          </a:p>
          <a:p>
            <a:pPr lvl="0" algn="ctr">
              <a:defRPr/>
            </a:pPr>
            <a:endParaRPr lang="en-US" sz="5400" dirty="0">
              <a:solidFill>
                <a:srgbClr val="002060"/>
              </a:solidFill>
              <a:latin typeface="Algerian" panose="04020705040A02060702" pitchFamily="82" charset="0"/>
              <a:cs typeface="Times New Roman" panose="02020603050405020304" pitchFamily="18" charset="0"/>
            </a:endParaRPr>
          </a:p>
          <a:p>
            <a:pPr lvl="0" algn="ctr">
              <a:defRPr/>
            </a:pPr>
            <a:endParaRPr lang="en-US" sz="2000" b="1" dirty="0">
              <a:solidFill>
                <a:prstClr val="black"/>
              </a:solidFill>
              <a:latin typeface="Times New Roman" panose="02020603050405020304" pitchFamily="18" charset="0"/>
              <a:cs typeface="Times New Roman" panose="02020603050405020304" pitchFamily="18" charset="0"/>
            </a:endParaRPr>
          </a:p>
          <a:p>
            <a:pPr lvl="0" algn="ctr">
              <a:defRPr/>
            </a:pP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Hoàng</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Nga</a:t>
            </a:r>
          </a:p>
          <a:p>
            <a:pPr lvl="0" algn="ctr">
              <a:defRPr/>
            </a:pP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5D</a:t>
            </a:r>
            <a:endParaRPr lang="en-US"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51C59FB3-1D5C-499A-8B91-616C68ACEED7}"/>
              </a:ext>
            </a:extLst>
          </p:cNvPr>
          <p:cNvSpPr/>
          <p:nvPr/>
        </p:nvSpPr>
        <p:spPr>
          <a:xfrm flipH="1">
            <a:off x="304798" y="2844801"/>
            <a:ext cx="11477668" cy="2308324"/>
          </a:xfrm>
          <a:prstGeom prst="rect">
            <a:avLst/>
          </a:prstGeom>
          <a:noFill/>
        </p:spPr>
        <p:txBody>
          <a:bodyPr wrap="square" lIns="91440" tIns="45720" rIns="91440" bIns="45720">
            <a:spAutoFit/>
          </a:bodyPr>
          <a:lstStyle/>
          <a:p>
            <a:pPr lvl="0" algn="ctr">
              <a:defRPr/>
            </a:pP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Đánh</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giá</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chỉnh</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sửa</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đoạn</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văn</a:t>
            </a:r>
            <a:endPar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lvl="0" algn="ctr">
              <a:defRPr/>
            </a:pP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Giới</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thiệu</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nhân</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vật</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trong</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p>
          <a:p>
            <a:pPr lvl="0" algn="ctr">
              <a:defRPr/>
            </a:pP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Một</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bộ</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phim</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a:t>
            </a:r>
            <a:r>
              <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hình</a:t>
            </a:r>
            <a:endParaRPr lang="en-US" sz="4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6F9044CA-91F3-4072-82E1-D6D7DA74069E}"/>
              </a:ext>
            </a:extLst>
          </p:cNvPr>
          <p:cNvCxnSpPr/>
          <p:nvPr/>
        </p:nvCxnSpPr>
        <p:spPr>
          <a:xfrm>
            <a:off x="5455920" y="1071265"/>
            <a:ext cx="3048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7535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71" y="-203200"/>
            <a:ext cx="9053745" cy="7590798"/>
          </a:xfrm>
          <a:prstGeom prst="rect">
            <a:avLst/>
          </a:prstGeom>
        </p:spPr>
      </p:pic>
      <p:pic>
        <p:nvPicPr>
          <p:cNvPr id="3" name="Picture 2">
            <a:extLst>
              <a:ext uri="{FF2B5EF4-FFF2-40B4-BE49-F238E27FC236}">
                <a16:creationId xmlns:a16="http://schemas.microsoft.com/office/drawing/2014/main" id="{7190212A-136E-34FB-6139-309BEBAE1FB1}"/>
              </a:ext>
            </a:extLst>
          </p:cNvPr>
          <p:cNvPicPr>
            <a:picLocks noChangeAspect="1"/>
          </p:cNvPicPr>
          <p:nvPr/>
        </p:nvPicPr>
        <p:blipFill>
          <a:blip r:embed="rId3"/>
          <a:stretch>
            <a:fillRect/>
          </a:stretch>
        </p:blipFill>
        <p:spPr>
          <a:xfrm>
            <a:off x="3829104" y="1579732"/>
            <a:ext cx="4615072" cy="3414056"/>
          </a:xfrm>
          <a:prstGeom prst="rect">
            <a:avLst/>
          </a:prstGeom>
        </p:spPr>
      </p:pic>
    </p:spTree>
    <p:extLst>
      <p:ext uri="{BB962C8B-B14F-4D97-AF65-F5344CB8AC3E}">
        <p14:creationId xmlns:p14="http://schemas.microsoft.com/office/powerpoint/2010/main" val="206476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ounded Rectangle 6"/>
          <p:cNvSpPr/>
          <p:nvPr/>
        </p:nvSpPr>
        <p:spPr>
          <a:xfrm>
            <a:off x="1422399" y="272144"/>
            <a:ext cx="9753601" cy="1919514"/>
          </a:xfrm>
          <a:prstGeom prst="roundRect">
            <a:avLst>
              <a:gd name="adj" fmla="val 50000"/>
            </a:avLst>
          </a:prstGeom>
          <a:solidFill>
            <a:schemeClr val="bg1">
              <a:alpha val="7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04" y="2790825"/>
            <a:ext cx="5572125" cy="4067175"/>
          </a:xfrm>
          <a:prstGeom prst="rect">
            <a:avLst/>
          </a:prstGeom>
        </p:spPr>
      </p:pic>
      <p:pic>
        <p:nvPicPr>
          <p:cNvPr id="5" name="Picture 4">
            <a:extLst>
              <a:ext uri="{FF2B5EF4-FFF2-40B4-BE49-F238E27FC236}">
                <a16:creationId xmlns:a16="http://schemas.microsoft.com/office/drawing/2014/main" id="{97E36C1F-CEA1-62D5-32B1-D4146CC349D0}"/>
              </a:ext>
            </a:extLst>
          </p:cNvPr>
          <p:cNvPicPr>
            <a:picLocks noChangeAspect="1"/>
          </p:cNvPicPr>
          <p:nvPr/>
        </p:nvPicPr>
        <p:blipFill>
          <a:blip r:embed="rId4"/>
          <a:stretch>
            <a:fillRect/>
          </a:stretch>
        </p:blipFill>
        <p:spPr>
          <a:xfrm>
            <a:off x="428246" y="197007"/>
            <a:ext cx="11680948" cy="2237426"/>
          </a:xfrm>
          <a:prstGeom prst="rect">
            <a:avLst/>
          </a:prstGeom>
        </p:spPr>
      </p:pic>
    </p:spTree>
    <p:extLst>
      <p:ext uri="{BB962C8B-B14F-4D97-AF65-F5344CB8AC3E}">
        <p14:creationId xmlns:p14="http://schemas.microsoft.com/office/powerpoint/2010/main" val="2703817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450" decel="100000" fill="hold"/>
                                        <p:tgtEl>
                                          <p:spTgt spid="3"/>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48"/>
            <a:ext cx="12221922" cy="6841251"/>
          </a:xfrm>
          <a:prstGeom prst="rect">
            <a:avLst/>
          </a:prstGeom>
        </p:spPr>
      </p:pic>
      <p:sp>
        <p:nvSpPr>
          <p:cNvPr id="19" name="Rounded Rectangle 18"/>
          <p:cNvSpPr/>
          <p:nvPr/>
        </p:nvSpPr>
        <p:spPr>
          <a:xfrm>
            <a:off x="297873" y="242455"/>
            <a:ext cx="11596255" cy="6373090"/>
          </a:xfrm>
          <a:prstGeom prst="roundRect">
            <a:avLst>
              <a:gd name="adj" fmla="val 14701"/>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1000"/>
                </a:prstClr>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ABD40887-0D84-6F61-2B1D-F326DE7A6F26}"/>
              </a:ext>
            </a:extLst>
          </p:cNvPr>
          <p:cNvPicPr>
            <a:picLocks noChangeAspect="1"/>
          </p:cNvPicPr>
          <p:nvPr/>
        </p:nvPicPr>
        <p:blipFill>
          <a:blip r:embed="rId3"/>
          <a:stretch>
            <a:fillRect/>
          </a:stretch>
        </p:blipFill>
        <p:spPr>
          <a:xfrm>
            <a:off x="3980512" y="1291273"/>
            <a:ext cx="4048095" cy="1450974"/>
          </a:xfrm>
          <a:prstGeom prst="rect">
            <a:avLst/>
          </a:prstGeom>
        </p:spPr>
      </p:pic>
      <p:pic>
        <p:nvPicPr>
          <p:cNvPr id="7" name="Picture 6">
            <a:extLst>
              <a:ext uri="{FF2B5EF4-FFF2-40B4-BE49-F238E27FC236}">
                <a16:creationId xmlns:a16="http://schemas.microsoft.com/office/drawing/2014/main" id="{EF48728D-5E6A-F6AF-92C7-E45D5FD86406}"/>
              </a:ext>
            </a:extLst>
          </p:cNvPr>
          <p:cNvPicPr>
            <a:picLocks noChangeAspect="1"/>
          </p:cNvPicPr>
          <p:nvPr/>
        </p:nvPicPr>
        <p:blipFill>
          <a:blip r:embed="rId4"/>
          <a:stretch>
            <a:fillRect/>
          </a:stretch>
        </p:blipFill>
        <p:spPr>
          <a:xfrm>
            <a:off x="1681103" y="2302128"/>
            <a:ext cx="8687553" cy="2944623"/>
          </a:xfrm>
          <a:prstGeom prst="rect">
            <a:avLst/>
          </a:prstGeom>
        </p:spPr>
      </p:pic>
      <p:sp>
        <p:nvSpPr>
          <p:cNvPr id="6" name="Subtitle 5">
            <a:extLst>
              <a:ext uri="{FF2B5EF4-FFF2-40B4-BE49-F238E27FC236}">
                <a16:creationId xmlns:a16="http://schemas.microsoft.com/office/drawing/2014/main" id="{183600C5-3912-4B66-A992-572769D14C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660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1"/>
            <a:ext cx="9459310" cy="919090"/>
            <a:chOff x="394989" y="2155011"/>
            <a:chExt cx="9944403" cy="2642087"/>
          </a:xfrm>
        </p:grpSpPr>
        <p:sp>
          <p:nvSpPr>
            <p:cNvPr id="21" name="Rounded Rectangle 20"/>
            <p:cNvSpPr/>
            <p:nvPr/>
          </p:nvSpPr>
          <p:spPr>
            <a:xfrm>
              <a:off x="394989" y="2155011"/>
              <a:ext cx="9944403" cy="2642087"/>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Nghe thầy cô giáo nhận xét chung.</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840965" y="1879282"/>
            <a:ext cx="2847115" cy="1289529"/>
            <a:chOff x="3660909" y="2312333"/>
            <a:chExt cx="8330900"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660909" y="2312333"/>
              <a:ext cx="8330900"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rgbClr val="B5F1CC"/>
            </a:solidFill>
            <a:ln w="28575">
              <a:solidFill>
                <a:schemeClr val="tx1"/>
              </a:solidFill>
              <a:extLst>
                <a:ext uri="{C807C97D-BFC1-408E-A445-0C87EB9F89A2}">
                  <ask:lineSketchStyleProps xmlns="" xmlns:ask="http://schemas.microsoft.com/office/drawing/2018/sketchyshapes" sd="3906556544">
                    <a:custGeom>
                      <a:avLst/>
                      <a:gdLst>
                        <a:gd name="connsiteX0" fmla="*/ 0 w 2847115"/>
                        <a:gd name="connsiteY0" fmla="*/ 314916 h 1289529"/>
                        <a:gd name="connsiteX1" fmla="*/ 314916 w 2847115"/>
                        <a:gd name="connsiteY1" fmla="*/ 0 h 1289529"/>
                        <a:gd name="connsiteX2" fmla="*/ 2532199 w 2847115"/>
                        <a:gd name="connsiteY2" fmla="*/ 0 h 1289529"/>
                        <a:gd name="connsiteX3" fmla="*/ 2847115 w 2847115"/>
                        <a:gd name="connsiteY3" fmla="*/ 314916 h 1289529"/>
                        <a:gd name="connsiteX4" fmla="*/ 2847115 w 2847115"/>
                        <a:gd name="connsiteY4" fmla="*/ 974613 h 1289529"/>
                        <a:gd name="connsiteX5" fmla="*/ 2532199 w 2847115"/>
                        <a:gd name="connsiteY5" fmla="*/ 1289529 h 1289529"/>
                        <a:gd name="connsiteX6" fmla="*/ 314916 w 2847115"/>
                        <a:gd name="connsiteY6" fmla="*/ 1289529 h 1289529"/>
                        <a:gd name="connsiteX7" fmla="*/ 0 w 2847115"/>
                        <a:gd name="connsiteY7" fmla="*/ 974613 h 1289529"/>
                        <a:gd name="connsiteX8" fmla="*/ 0 w 2847115"/>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7115" h="1289529" fill="none" extrusionOk="0">
                          <a:moveTo>
                            <a:pt x="0" y="314916"/>
                          </a:moveTo>
                          <a:cubicBezTo>
                            <a:pt x="-1818" y="147364"/>
                            <a:pt x="117830" y="-15566"/>
                            <a:pt x="314916" y="0"/>
                          </a:cubicBezTo>
                          <a:cubicBezTo>
                            <a:pt x="1039659" y="-35273"/>
                            <a:pt x="2008222" y="-144294"/>
                            <a:pt x="2532199" y="0"/>
                          </a:cubicBezTo>
                          <a:cubicBezTo>
                            <a:pt x="2723714" y="5355"/>
                            <a:pt x="2828748" y="125507"/>
                            <a:pt x="2847115" y="314916"/>
                          </a:cubicBezTo>
                          <a:cubicBezTo>
                            <a:pt x="2896723" y="433785"/>
                            <a:pt x="2844021" y="831819"/>
                            <a:pt x="2847115" y="974613"/>
                          </a:cubicBezTo>
                          <a:cubicBezTo>
                            <a:pt x="2869180" y="1131851"/>
                            <a:pt x="2712147" y="1282997"/>
                            <a:pt x="2532199" y="1289529"/>
                          </a:cubicBezTo>
                          <a:cubicBezTo>
                            <a:pt x="1454836" y="1367054"/>
                            <a:pt x="878231" y="1245826"/>
                            <a:pt x="314916" y="1289529"/>
                          </a:cubicBezTo>
                          <a:cubicBezTo>
                            <a:pt x="127617" y="1285823"/>
                            <a:pt x="-25527" y="1148187"/>
                            <a:pt x="0" y="974613"/>
                          </a:cubicBezTo>
                          <a:cubicBezTo>
                            <a:pt x="-26606" y="709748"/>
                            <a:pt x="3881" y="453362"/>
                            <a:pt x="0" y="314916"/>
                          </a:cubicBezTo>
                          <a:close/>
                        </a:path>
                        <a:path w="2847115" h="1289529" stroke="0" extrusionOk="0">
                          <a:moveTo>
                            <a:pt x="0" y="314916"/>
                          </a:moveTo>
                          <a:cubicBezTo>
                            <a:pt x="-8600" y="111277"/>
                            <a:pt x="119950" y="17043"/>
                            <a:pt x="314916" y="0"/>
                          </a:cubicBezTo>
                          <a:cubicBezTo>
                            <a:pt x="1150796" y="-95379"/>
                            <a:pt x="1621408" y="58096"/>
                            <a:pt x="2532199" y="0"/>
                          </a:cubicBezTo>
                          <a:cubicBezTo>
                            <a:pt x="2689952" y="-11383"/>
                            <a:pt x="2822060" y="122986"/>
                            <a:pt x="2847115" y="314916"/>
                          </a:cubicBezTo>
                          <a:cubicBezTo>
                            <a:pt x="2903450" y="501748"/>
                            <a:pt x="2841622" y="838309"/>
                            <a:pt x="2847115" y="974613"/>
                          </a:cubicBezTo>
                          <a:cubicBezTo>
                            <a:pt x="2850339" y="1144704"/>
                            <a:pt x="2695747" y="1279194"/>
                            <a:pt x="2532199" y="1289529"/>
                          </a:cubicBezTo>
                          <a:cubicBezTo>
                            <a:pt x="1539473" y="1229623"/>
                            <a:pt x="1341792" y="1372043"/>
                            <a:pt x="314916" y="1289529"/>
                          </a:cubicBezTo>
                          <a:cubicBezTo>
                            <a:pt x="132094" y="1291729"/>
                            <a:pt x="-3008" y="1151589"/>
                            <a:pt x="0" y="974613"/>
                          </a:cubicBezTo>
                          <a:cubicBezTo>
                            <a:pt x="-29106" y="768899"/>
                            <a:pt x="7535" y="395419"/>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805334" y="2552436"/>
              <a:ext cx="8012927" cy="168295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dirty="0" err="1">
                  <a:solidFill>
                    <a:prstClr val="black"/>
                  </a:solidFill>
                  <a:latin typeface="Calibri" panose="020F0502020204030204"/>
                </a:rPr>
                <a:t>Ưu</a:t>
              </a:r>
              <a:r>
                <a:rPr lang="en-US" sz="5400" dirty="0">
                  <a:solidFill>
                    <a:prstClr val="black"/>
                  </a:solidFill>
                  <a:latin typeface="Calibri" panose="020F0502020204030204"/>
                </a:rPr>
                <a:t> </a:t>
              </a:r>
              <a:r>
                <a:rPr lang="en-US" sz="5400" dirty="0" err="1">
                  <a:solidFill>
                    <a:prstClr val="black"/>
                  </a:solidFill>
                  <a:latin typeface="Calibri" panose="020F0502020204030204"/>
                </a:rPr>
                <a:t>điểm</a:t>
              </a:r>
              <a:endParaRPr kumimoji="0" lang="vi-VN"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BB23E2E0-E5FF-DC42-F5E7-ED74D28AE9E1}"/>
              </a:ext>
            </a:extLst>
          </p:cNvPr>
          <p:cNvGrpSpPr/>
          <p:nvPr/>
        </p:nvGrpSpPr>
        <p:grpSpPr>
          <a:xfrm>
            <a:off x="2600327" y="3640851"/>
            <a:ext cx="4166233" cy="1325792"/>
            <a:chOff x="3660909" y="2312333"/>
            <a:chExt cx="8330900" cy="2416526"/>
          </a:xfrm>
        </p:grpSpPr>
        <p:sp>
          <p:nvSpPr>
            <p:cNvPr id="7" name="Rectangle: Rounded Corners 34">
              <a:extLst>
                <a:ext uri="{FF2B5EF4-FFF2-40B4-BE49-F238E27FC236}">
                  <a16:creationId xmlns:a16="http://schemas.microsoft.com/office/drawing/2014/main" id="{DEED0498-2E4F-EE91-8568-B8EE97988DD0}"/>
                </a:ext>
              </a:extLst>
            </p:cNvPr>
            <p:cNvSpPr/>
            <p:nvPr/>
          </p:nvSpPr>
          <p:spPr>
            <a:xfrm>
              <a:off x="3660909" y="2312333"/>
              <a:ext cx="8330900" cy="2416526"/>
            </a:xfrm>
            <a:custGeom>
              <a:avLst/>
              <a:gdLst>
                <a:gd name="connsiteX0" fmla="*/ 0 w 7627013"/>
                <a:gd name="connsiteY0" fmla="*/ 323772 h 1325792"/>
                <a:gd name="connsiteX1" fmla="*/ 323772 w 7627013"/>
                <a:gd name="connsiteY1" fmla="*/ 0 h 1325792"/>
                <a:gd name="connsiteX2" fmla="*/ 7303241 w 7627013"/>
                <a:gd name="connsiteY2" fmla="*/ 0 h 1325792"/>
                <a:gd name="connsiteX3" fmla="*/ 7627013 w 7627013"/>
                <a:gd name="connsiteY3" fmla="*/ 323772 h 1325792"/>
                <a:gd name="connsiteX4" fmla="*/ 7627013 w 7627013"/>
                <a:gd name="connsiteY4" fmla="*/ 1002020 h 1325792"/>
                <a:gd name="connsiteX5" fmla="*/ 7303241 w 7627013"/>
                <a:gd name="connsiteY5" fmla="*/ 1325792 h 1325792"/>
                <a:gd name="connsiteX6" fmla="*/ 323772 w 7627013"/>
                <a:gd name="connsiteY6" fmla="*/ 1325792 h 1325792"/>
                <a:gd name="connsiteX7" fmla="*/ 0 w 7627013"/>
                <a:gd name="connsiteY7" fmla="*/ 1002020 h 1325792"/>
                <a:gd name="connsiteX8" fmla="*/ 0 w 762701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7013" h="1325792" fill="none" extrusionOk="0">
                  <a:moveTo>
                    <a:pt x="0" y="323772"/>
                  </a:moveTo>
                  <a:cubicBezTo>
                    <a:pt x="-5331" y="163637"/>
                    <a:pt x="118186" y="-17991"/>
                    <a:pt x="323772" y="0"/>
                  </a:cubicBezTo>
                  <a:cubicBezTo>
                    <a:pt x="1854892" y="-35273"/>
                    <a:pt x="6400117" y="-144294"/>
                    <a:pt x="7303241" y="0"/>
                  </a:cubicBezTo>
                  <a:cubicBezTo>
                    <a:pt x="7485669" y="1100"/>
                    <a:pt x="7610368" y="130924"/>
                    <a:pt x="7627013" y="323772"/>
                  </a:cubicBezTo>
                  <a:cubicBezTo>
                    <a:pt x="7592278" y="398530"/>
                    <a:pt x="7599723" y="704910"/>
                    <a:pt x="7627013" y="1002020"/>
                  </a:cubicBezTo>
                  <a:cubicBezTo>
                    <a:pt x="7650544" y="1163040"/>
                    <a:pt x="7492174" y="1314822"/>
                    <a:pt x="7303241" y="1325792"/>
                  </a:cubicBezTo>
                  <a:cubicBezTo>
                    <a:pt x="4623810" y="1403317"/>
                    <a:pt x="2254427" y="1282089"/>
                    <a:pt x="323772" y="1325792"/>
                  </a:cubicBezTo>
                  <a:cubicBezTo>
                    <a:pt x="122916" y="1319685"/>
                    <a:pt x="-5365" y="1180761"/>
                    <a:pt x="0" y="1002020"/>
                  </a:cubicBezTo>
                  <a:cubicBezTo>
                    <a:pt x="1589" y="706804"/>
                    <a:pt x="-14314" y="629931"/>
                    <a:pt x="0" y="323772"/>
                  </a:cubicBezTo>
                  <a:close/>
                </a:path>
                <a:path w="7627013" h="1325792" stroke="0" extrusionOk="0">
                  <a:moveTo>
                    <a:pt x="0" y="323772"/>
                  </a:moveTo>
                  <a:cubicBezTo>
                    <a:pt x="-6514" y="122451"/>
                    <a:pt x="131664" y="10767"/>
                    <a:pt x="323772" y="0"/>
                  </a:cubicBezTo>
                  <a:cubicBezTo>
                    <a:pt x="1461436" y="-95379"/>
                    <a:pt x="5713553" y="58096"/>
                    <a:pt x="7303241" y="0"/>
                  </a:cubicBezTo>
                  <a:cubicBezTo>
                    <a:pt x="7453975" y="-19766"/>
                    <a:pt x="7617223" y="137922"/>
                    <a:pt x="7627013" y="323772"/>
                  </a:cubicBezTo>
                  <a:cubicBezTo>
                    <a:pt x="7644819" y="531333"/>
                    <a:pt x="7671339" y="858520"/>
                    <a:pt x="7627013" y="1002020"/>
                  </a:cubicBezTo>
                  <a:cubicBezTo>
                    <a:pt x="7631478" y="1175526"/>
                    <a:pt x="7471681" y="1315458"/>
                    <a:pt x="7303241" y="1325792"/>
                  </a:cubicBezTo>
                  <a:cubicBezTo>
                    <a:pt x="6499583" y="1265886"/>
                    <a:pt x="2220645" y="1408306"/>
                    <a:pt x="323772" y="1325792"/>
                  </a:cubicBezTo>
                  <a:cubicBezTo>
                    <a:pt x="123557" y="1331083"/>
                    <a:pt x="-21626" y="1202783"/>
                    <a:pt x="0" y="1002020"/>
                  </a:cubicBezTo>
                  <a:cubicBezTo>
                    <a:pt x="38420" y="694871"/>
                    <a:pt x="5202" y="623548"/>
                    <a:pt x="0" y="323772"/>
                  </a:cubicBezTo>
                  <a:close/>
                </a:path>
              </a:pathLst>
            </a:custGeom>
            <a:solidFill>
              <a:srgbClr val="FCC2FC"/>
            </a:solidFill>
            <a:ln w="28575">
              <a:solidFill>
                <a:schemeClr val="tx1"/>
              </a:solidFill>
              <a:extLst>
                <a:ext uri="{C807C97D-BFC1-408E-A445-0C87EB9F89A2}">
                  <ask:lineSketchStyleProps xmlns="" xmlns:ask="http://schemas.microsoft.com/office/drawing/2018/sketchyshapes" sd="3906556544">
                    <a:custGeom>
                      <a:avLst/>
                      <a:gdLst>
                        <a:gd name="connsiteX0" fmla="*/ 0 w 4166233"/>
                        <a:gd name="connsiteY0" fmla="*/ 323772 h 1325792"/>
                        <a:gd name="connsiteX1" fmla="*/ 323772 w 4166233"/>
                        <a:gd name="connsiteY1" fmla="*/ 0 h 1325792"/>
                        <a:gd name="connsiteX2" fmla="*/ 3842461 w 4166233"/>
                        <a:gd name="connsiteY2" fmla="*/ 0 h 1325792"/>
                        <a:gd name="connsiteX3" fmla="*/ 4166233 w 4166233"/>
                        <a:gd name="connsiteY3" fmla="*/ 323772 h 1325792"/>
                        <a:gd name="connsiteX4" fmla="*/ 4166233 w 4166233"/>
                        <a:gd name="connsiteY4" fmla="*/ 1002020 h 1325792"/>
                        <a:gd name="connsiteX5" fmla="*/ 3842461 w 4166233"/>
                        <a:gd name="connsiteY5" fmla="*/ 1325792 h 1325792"/>
                        <a:gd name="connsiteX6" fmla="*/ 323772 w 4166233"/>
                        <a:gd name="connsiteY6" fmla="*/ 1325792 h 1325792"/>
                        <a:gd name="connsiteX7" fmla="*/ 0 w 4166233"/>
                        <a:gd name="connsiteY7" fmla="*/ 1002020 h 1325792"/>
                        <a:gd name="connsiteX8" fmla="*/ 0 w 4166233"/>
                        <a:gd name="connsiteY8" fmla="*/ 323772 h 13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6233" h="1325792" fill="none" extrusionOk="0">
                          <a:moveTo>
                            <a:pt x="0" y="323772"/>
                          </a:moveTo>
                          <a:cubicBezTo>
                            <a:pt x="-5331" y="163637"/>
                            <a:pt x="118186" y="-17991"/>
                            <a:pt x="323772" y="0"/>
                          </a:cubicBezTo>
                          <a:cubicBezTo>
                            <a:pt x="2030472" y="-35273"/>
                            <a:pt x="2957364" y="-144294"/>
                            <a:pt x="3842461" y="0"/>
                          </a:cubicBezTo>
                          <a:cubicBezTo>
                            <a:pt x="4024889" y="1100"/>
                            <a:pt x="4149588" y="130924"/>
                            <a:pt x="4166233" y="323772"/>
                          </a:cubicBezTo>
                          <a:cubicBezTo>
                            <a:pt x="4131498" y="398530"/>
                            <a:pt x="4138943" y="704910"/>
                            <a:pt x="4166233" y="1002020"/>
                          </a:cubicBezTo>
                          <a:cubicBezTo>
                            <a:pt x="4189764" y="1163040"/>
                            <a:pt x="4031394" y="1314822"/>
                            <a:pt x="3842461" y="1325792"/>
                          </a:cubicBezTo>
                          <a:cubicBezTo>
                            <a:pt x="2881384" y="1403317"/>
                            <a:pt x="1989991" y="1282089"/>
                            <a:pt x="323772" y="1325792"/>
                          </a:cubicBezTo>
                          <a:cubicBezTo>
                            <a:pt x="122916" y="1319685"/>
                            <a:pt x="-5365" y="1180761"/>
                            <a:pt x="0" y="1002020"/>
                          </a:cubicBezTo>
                          <a:cubicBezTo>
                            <a:pt x="1589" y="706804"/>
                            <a:pt x="-14314" y="629931"/>
                            <a:pt x="0" y="323772"/>
                          </a:cubicBezTo>
                          <a:close/>
                        </a:path>
                        <a:path w="4166233" h="1325792" stroke="0" extrusionOk="0">
                          <a:moveTo>
                            <a:pt x="0" y="323772"/>
                          </a:moveTo>
                          <a:cubicBezTo>
                            <a:pt x="-6514" y="122451"/>
                            <a:pt x="131664" y="10767"/>
                            <a:pt x="323772" y="0"/>
                          </a:cubicBezTo>
                          <a:cubicBezTo>
                            <a:pt x="1366422" y="-95379"/>
                            <a:pt x="3318771" y="58096"/>
                            <a:pt x="3842461" y="0"/>
                          </a:cubicBezTo>
                          <a:cubicBezTo>
                            <a:pt x="3993195" y="-19766"/>
                            <a:pt x="4156443" y="137922"/>
                            <a:pt x="4166233" y="323772"/>
                          </a:cubicBezTo>
                          <a:cubicBezTo>
                            <a:pt x="4184039" y="531333"/>
                            <a:pt x="4210559" y="858520"/>
                            <a:pt x="4166233" y="1002020"/>
                          </a:cubicBezTo>
                          <a:cubicBezTo>
                            <a:pt x="4170698" y="1175526"/>
                            <a:pt x="4010901" y="1315458"/>
                            <a:pt x="3842461" y="1325792"/>
                          </a:cubicBezTo>
                          <a:cubicBezTo>
                            <a:pt x="2767839" y="1265886"/>
                            <a:pt x="1836640" y="1408306"/>
                            <a:pt x="323772" y="1325792"/>
                          </a:cubicBezTo>
                          <a:cubicBezTo>
                            <a:pt x="123557" y="1331083"/>
                            <a:pt x="-21626" y="1202783"/>
                            <a:pt x="0" y="1002020"/>
                          </a:cubicBezTo>
                          <a:cubicBezTo>
                            <a:pt x="38420" y="694871"/>
                            <a:pt x="5202" y="623548"/>
                            <a:pt x="0" y="3237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8" name="TextBox 7">
              <a:extLst>
                <a:ext uri="{FF2B5EF4-FFF2-40B4-BE49-F238E27FC236}">
                  <a16:creationId xmlns:a16="http://schemas.microsoft.com/office/drawing/2014/main" id="{4D8D49B4-3830-8D56-15CD-416E8B635507}"/>
                </a:ext>
              </a:extLst>
            </p:cNvPr>
            <p:cNvSpPr txBox="1"/>
            <p:nvPr/>
          </p:nvSpPr>
          <p:spPr>
            <a:xfrm>
              <a:off x="3805334" y="2552436"/>
              <a:ext cx="8012927" cy="16829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Nhược</a:t>
              </a: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2259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p:cNvGrpSpPr/>
          <p:nvPr/>
        </p:nvGrpSpPr>
        <p:grpSpPr>
          <a:xfrm>
            <a:off x="1864185" y="279790"/>
            <a:ext cx="9459310" cy="1162929"/>
            <a:chOff x="394989" y="2155008"/>
            <a:chExt cx="9944403" cy="3343045"/>
          </a:xfrm>
        </p:grpSpPr>
        <p:sp>
          <p:nvSpPr>
            <p:cNvPr id="21" name="Rounded Rectangle 20"/>
            <p:cNvSpPr/>
            <p:nvPr/>
          </p:nvSpPr>
          <p:spPr>
            <a:xfrm>
              <a:off x="394989" y="2155008"/>
              <a:ext cx="9944403" cy="3343045"/>
            </a:xfrm>
            <a:prstGeom prst="roundRect">
              <a:avLst/>
            </a:prstGeom>
            <a:solidFill>
              <a:srgbClr val="B4FF9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ontent Placeholder 2"/>
            <p:cNvSpPr txBox="1">
              <a:spLocks/>
            </p:cNvSpPr>
            <p:nvPr/>
          </p:nvSpPr>
          <p:spPr>
            <a:xfrm>
              <a:off x="666830" y="2469439"/>
              <a:ext cx="9400719" cy="5830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Đọc lại đoạn văn của em và nhận xét của thầy cô để biết bài viết đạt được những điểm nào dưới đây: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8336885" y="2316480"/>
            <a:ext cx="3855115" cy="4887753"/>
          </a:xfrm>
          <a:prstGeom prst="rect">
            <a:avLst/>
          </a:prstGeom>
        </p:spPr>
      </p:pic>
      <p:pic>
        <p:nvPicPr>
          <p:cNvPr id="1026" name="Picture 2" descr="Hình ảnh ý Tưởng Bóng đèn PNG , ý Kiến, Bóng đèn, Nguồn Cảm Hứng PNG miễn  phí tải tập tin PSDComment và Vector">
            <a:extLst>
              <a:ext uri="{FF2B5EF4-FFF2-40B4-BE49-F238E27FC236}">
                <a16:creationId xmlns:a16="http://schemas.microsoft.com/office/drawing/2014/main" id="{5FFFD1BD-8EBA-9BB0-7037-6D7A8EC3B45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4240" y="-98582"/>
            <a:ext cx="1550292" cy="15502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062449B-3BA5-3D14-AEFF-7E559FBF2F56}"/>
              </a:ext>
            </a:extLst>
          </p:cNvPr>
          <p:cNvGrpSpPr/>
          <p:nvPr/>
        </p:nvGrpSpPr>
        <p:grpSpPr>
          <a:xfrm>
            <a:off x="558801" y="2468562"/>
            <a:ext cx="9591038" cy="1289529"/>
            <a:chOff x="3222722" y="2312333"/>
            <a:chExt cx="9037137" cy="2350428"/>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867253"/>
              <a:ext cx="8864820" cy="12902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Có</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đủ</a:t>
              </a:r>
              <a:r>
                <a:rPr lang="en-US" sz="4000" b="0" i="0" dirty="0">
                  <a:solidFill>
                    <a:srgbClr val="000000"/>
                  </a:solidFill>
                  <a:effectLst/>
                  <a:latin typeface="Calibri" panose="020F0502020204030204" pitchFamily="34" charset="0"/>
                  <a:cs typeface="Calibri" panose="020F0502020204030204" pitchFamily="34" charset="0"/>
                </a:rPr>
                <a:t> 3 </a:t>
              </a:r>
              <a:r>
                <a:rPr lang="en-US" sz="4000" b="0" i="0" dirty="0" err="1">
                  <a:solidFill>
                    <a:srgbClr val="000000"/>
                  </a:solidFill>
                  <a:effectLst/>
                  <a:latin typeface="Calibri" panose="020F0502020204030204" pitchFamily="34" charset="0"/>
                  <a:cs typeface="Calibri" panose="020F0502020204030204" pitchFamily="34" charset="0"/>
                </a:rPr>
                <a:t>phần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mở</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đầu</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triển</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khai</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kết</a:t>
              </a:r>
              <a:r>
                <a:rPr lang="en-US" sz="4000" b="0" i="0" dirty="0">
                  <a:solidFill>
                    <a:srgbClr val="000000"/>
                  </a:solidFill>
                  <a:effectLst/>
                  <a:latin typeface="Calibri" panose="020F0502020204030204" pitchFamily="34" charset="0"/>
                  <a:cs typeface="Calibri" panose="020F0502020204030204" pitchFamily="34" charset="0"/>
                </a:rPr>
                <a:t> </a:t>
              </a:r>
              <a:r>
                <a:rPr lang="en-US" sz="4000" b="0" i="0" dirty="0" err="1">
                  <a:solidFill>
                    <a:srgbClr val="000000"/>
                  </a:solidFill>
                  <a:effectLst/>
                  <a:latin typeface="Calibri" panose="020F0502020204030204" pitchFamily="34" charset="0"/>
                  <a:cs typeface="Calibri" panose="020F0502020204030204" pitchFamily="34" charset="0"/>
                </a:rPr>
                <a:t>thúc</a:t>
              </a:r>
              <a:r>
                <a:rPr lang="en-US" sz="4000" b="0" i="0" dirty="0">
                  <a:solidFill>
                    <a:srgbClr val="000000"/>
                  </a:solidFill>
                  <a:effectLst/>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951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Đảm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bảo</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yêu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cầu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giới</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thiệu</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nhân</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vật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trong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phim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EBFB9741-2CB3-1916-1984-1AE9EC78DEE7}"/>
              </a:ext>
            </a:extLst>
          </p:cNvPr>
          <p:cNvPicPr>
            <a:picLocks noChangeAspect="1"/>
          </p:cNvPicPr>
          <p:nvPr/>
        </p:nvPicPr>
        <p:blipFill>
          <a:blip r:embed="rId3"/>
          <a:stretch>
            <a:fillRect/>
          </a:stretch>
        </p:blipFill>
        <p:spPr>
          <a:xfrm>
            <a:off x="1547812" y="1847214"/>
            <a:ext cx="7921308" cy="4464943"/>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Tree>
    <p:extLst>
      <p:ext uri="{BB962C8B-B14F-4D97-AF65-F5344CB8AC3E}">
        <p14:creationId xmlns:p14="http://schemas.microsoft.com/office/powerpoint/2010/main" val="282568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vector graphics&#10;&#10;Description automatically generated">
            <a:extLst>
              <a:ext uri="{FF2B5EF4-FFF2-40B4-BE49-F238E27FC236}">
                <a16:creationId xmlns:a16="http://schemas.microsoft.com/office/drawing/2014/main" id="{E07BAA58-25E0-692E-70E0-B2C836FE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6130">
            <a:off x="9569793" y="4478082"/>
            <a:ext cx="2309940" cy="2297133"/>
          </a:xfrm>
          <a:prstGeom prst="rect">
            <a:avLst/>
          </a:prstGeom>
        </p:spPr>
      </p:pic>
      <p:sp>
        <p:nvSpPr>
          <p:cNvPr id="4" name="TextBox 3">
            <a:extLst>
              <a:ext uri="{FF2B5EF4-FFF2-40B4-BE49-F238E27FC236}">
                <a16:creationId xmlns:a16="http://schemas.microsoft.com/office/drawing/2014/main" id="{5F21E46A-60AB-53E0-1F78-C7A58747C9A0}"/>
              </a:ext>
            </a:extLst>
          </p:cNvPr>
          <p:cNvSpPr txBox="1"/>
          <p:nvPr/>
        </p:nvSpPr>
        <p:spPr>
          <a:xfrm>
            <a:off x="2661920" y="457200"/>
            <a:ext cx="627888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Hoàn </a:t>
            </a:r>
            <a:r>
              <a:rPr lang="en-US" sz="3600" b="1" dirty="0" err="1">
                <a:latin typeface="Cambria" panose="02040503050406030204" pitchFamily="18" charset="0"/>
                <a:ea typeface="Cambria" panose="02040503050406030204" pitchFamily="18" charset="0"/>
              </a:rPr>
              <a:t>thành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phiếu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10B65CD9-9E74-4323-EBE8-DBD7EC2BFD5D}"/>
              </a:ext>
            </a:extLst>
          </p:cNvPr>
          <p:cNvGraphicFramePr>
            <a:graphicFrameLocks noGrp="1"/>
          </p:cNvGraphicFramePr>
          <p:nvPr>
            <p:extLst>
              <p:ext uri="{D42A27DB-BD31-4B8C-83A1-F6EECF244321}">
                <p14:modId xmlns:p14="http://schemas.microsoft.com/office/powerpoint/2010/main" val="900858864"/>
              </p:ext>
            </p:extLst>
          </p:nvPr>
        </p:nvGraphicFramePr>
        <p:xfrm>
          <a:off x="782320" y="1769807"/>
          <a:ext cx="8971280" cy="4378745"/>
        </p:xfrm>
        <a:graphic>
          <a:graphicData uri="http://schemas.openxmlformats.org/drawingml/2006/table">
            <a:tbl>
              <a:tblPr firstRow="1" firstCol="1" bandRow="1">
                <a:tableStyleId>{5C22544A-7EE6-4342-B048-85BDC9FD1C3A}</a:tableStyleId>
              </a:tblPr>
              <a:tblGrid>
                <a:gridCol w="906818">
                  <a:extLst>
                    <a:ext uri="{9D8B030D-6E8A-4147-A177-3AD203B41FA5}">
                      <a16:colId xmlns:a16="http://schemas.microsoft.com/office/drawing/2014/main" val="1390338998"/>
                    </a:ext>
                  </a:extLst>
                </a:gridCol>
                <a:gridCol w="4483177">
                  <a:extLst>
                    <a:ext uri="{9D8B030D-6E8A-4147-A177-3AD203B41FA5}">
                      <a16:colId xmlns:a16="http://schemas.microsoft.com/office/drawing/2014/main" val="1841183506"/>
                    </a:ext>
                  </a:extLst>
                </a:gridCol>
                <a:gridCol w="1733144">
                  <a:extLst>
                    <a:ext uri="{9D8B030D-6E8A-4147-A177-3AD203B41FA5}">
                      <a16:colId xmlns:a16="http://schemas.microsoft.com/office/drawing/2014/main" val="2930809215"/>
                    </a:ext>
                  </a:extLst>
                </a:gridCol>
                <a:gridCol w="1848141">
                  <a:extLst>
                    <a:ext uri="{9D8B030D-6E8A-4147-A177-3AD203B41FA5}">
                      <a16:colId xmlns:a16="http://schemas.microsoft.com/office/drawing/2014/main" val="529789747"/>
                    </a:ext>
                  </a:extLst>
                </a:gridCol>
              </a:tblGrid>
              <a:tr h="820993">
                <a:tc>
                  <a:txBody>
                    <a:bodyPr/>
                    <a:lstStyle/>
                    <a:p>
                      <a:pPr marL="6350" marR="0" algn="ctr">
                        <a:lnSpc>
                          <a:spcPct val="115000"/>
                        </a:lnSpc>
                        <a:spcBef>
                          <a:spcPts val="0"/>
                        </a:spcBef>
                        <a:spcAft>
                          <a:spcPts val="0"/>
                        </a:spcAft>
                      </a:pPr>
                      <a:r>
                        <a:rPr lang="en-US" sz="2400" spc="-25">
                          <a:effectLst/>
                          <a:latin typeface="Cambria" panose="02040503050406030204" pitchFamily="18" charset="0"/>
                          <a:ea typeface="Cambria" panose="02040503050406030204" pitchFamily="18" charset="0"/>
                        </a:rPr>
                        <a:t>STT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19075" marR="0">
                        <a:lnSpc>
                          <a:spcPct val="115000"/>
                        </a:lnSpc>
                        <a:spcBef>
                          <a:spcPts val="0"/>
                        </a:spcBef>
                        <a:spcAft>
                          <a:spcPts val="0"/>
                        </a:spcAft>
                      </a:pPr>
                      <a:r>
                        <a:rPr lang="en-US" sz="2400" dirty="0" err="1">
                          <a:effectLst/>
                          <a:latin typeface="Cambria" panose="02040503050406030204" pitchFamily="18" charset="0"/>
                          <a:ea typeface="Cambria" panose="02040503050406030204" pitchFamily="18" charset="0"/>
                        </a:rPr>
                        <a:t>Tiêu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chí</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đánh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5260" marR="93345" indent="-74295">
                        <a:lnSpc>
                          <a:spcPct val="115000"/>
                        </a:lnSpc>
                        <a:spcBef>
                          <a:spcPts val="0"/>
                        </a:spcBef>
                        <a:spcAft>
                          <a:spcPts val="0"/>
                        </a:spcAft>
                      </a:pPr>
                      <a:r>
                        <a:rPr lang="en-US" sz="2400" spc="-20">
                          <a:effectLst/>
                          <a:latin typeface="Cambria" panose="02040503050406030204" pitchFamily="18" charset="0"/>
                          <a:ea typeface="Cambria" panose="02040503050406030204" pitchFamily="18" charset="0"/>
                        </a:rPr>
                        <a:t>Chưa đạt</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45085" algn="ctr">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Cần</a:t>
                      </a:r>
                      <a:r>
                        <a:rPr lang="vi-VN" sz="2400" spc="-7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điều </a:t>
                      </a:r>
                      <a:r>
                        <a:rPr lang="vi-VN" sz="2400" spc="-10">
                          <a:effectLst/>
                          <a:latin typeface="Cambria" panose="02040503050406030204" pitchFamily="18" charset="0"/>
                          <a:ea typeface="Cambria" panose="02040503050406030204" pitchFamily="18" charset="0"/>
                        </a:rPr>
                        <a:t>chỉnh</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4224178"/>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1</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mở</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đầu</a:t>
                      </a:r>
                      <a:r>
                        <a:rPr lang="vi-VN" sz="2400" spc="-1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10"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215936"/>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2</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giới</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thiệu</a:t>
                      </a:r>
                      <a:r>
                        <a:rPr lang="vi-VN" sz="2400" spc="2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nhân vật trong phim</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8739606"/>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3</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Cách</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kết</a:t>
                      </a:r>
                      <a:r>
                        <a:rPr lang="vi-VN" sz="2400" spc="-35"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thúc</a:t>
                      </a:r>
                      <a:r>
                        <a:rPr lang="vi-VN" sz="2400" spc="-4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đoạn</a:t>
                      </a:r>
                      <a:r>
                        <a:rPr lang="vi-VN" sz="2400" spc="-35" dirty="0">
                          <a:effectLst/>
                          <a:latin typeface="Cambria" panose="02040503050406030204" pitchFamily="18" charset="0"/>
                          <a:ea typeface="Cambria" panose="02040503050406030204" pitchFamily="18" charset="0"/>
                        </a:rPr>
                        <a:t> </a:t>
                      </a:r>
                      <a:r>
                        <a:rPr lang="vi-VN" sz="2400" spc="-25" dirty="0">
                          <a:effectLst/>
                          <a:latin typeface="Cambria" panose="02040503050406030204" pitchFamily="18" charset="0"/>
                          <a:ea typeface="Cambria" panose="02040503050406030204" pitchFamily="18" charset="0"/>
                        </a:rPr>
                        <a:t>văn</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2072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4</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lựa</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chọn</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và</a:t>
                      </a:r>
                      <a:r>
                        <a:rPr lang="vi-VN" sz="2400" spc="17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đưa dẫn chứng</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0351730"/>
                  </a:ext>
                </a:extLst>
              </a:tr>
              <a:tr h="431219">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5</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Cách</a:t>
                      </a:r>
                      <a:r>
                        <a:rPr lang="vi-VN" sz="2400" spc="-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0">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từ,</a:t>
                      </a:r>
                      <a:r>
                        <a:rPr lang="vi-VN" sz="2400" spc="-1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đặt</a:t>
                      </a:r>
                      <a:r>
                        <a:rPr lang="vi-VN" sz="2400" spc="-10">
                          <a:effectLst/>
                          <a:latin typeface="Cambria" panose="02040503050406030204" pitchFamily="18" charset="0"/>
                          <a:ea typeface="Cambria" panose="02040503050406030204" pitchFamily="18" charset="0"/>
                        </a:rPr>
                        <a:t> </a:t>
                      </a:r>
                      <a:r>
                        <a:rPr lang="vi-VN" sz="2400" spc="-25">
                          <a:effectLst/>
                          <a:latin typeface="Cambria" panose="02040503050406030204" pitchFamily="18" charset="0"/>
                          <a:ea typeface="Cambria" panose="02040503050406030204" pitchFamily="18" charset="0"/>
                        </a:rPr>
                        <a:t>câu</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289863"/>
                  </a:ext>
                </a:extLst>
              </a:tr>
              <a:tr h="653353">
                <a:tc>
                  <a:txBody>
                    <a:bodyPr/>
                    <a:lstStyle/>
                    <a:p>
                      <a:pPr marL="6350" marR="0" algn="ctr">
                        <a:lnSpc>
                          <a:spcPct val="115000"/>
                        </a:lnSpc>
                        <a:spcBef>
                          <a:spcPts val="0"/>
                        </a:spcBef>
                        <a:spcAft>
                          <a:spcPts val="0"/>
                        </a:spcAft>
                      </a:pPr>
                      <a:r>
                        <a:rPr lang="vi-VN" sz="2400" spc="-50">
                          <a:effectLst/>
                          <a:latin typeface="Cambria" panose="02040503050406030204" pitchFamily="18" charset="0"/>
                          <a:ea typeface="Cambria" panose="02040503050406030204" pitchFamily="18" charset="0"/>
                        </a:rPr>
                        <a:t>6</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080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Có</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dùng</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biện</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pháp</a:t>
                      </a:r>
                      <a:r>
                        <a:rPr lang="vi-VN" sz="2400" spc="125">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so sánh, nhân hóa</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a:effectLst/>
                          <a:latin typeface="Cambria" panose="02040503050406030204" pitchFamily="18" charset="0"/>
                          <a:ea typeface="Cambria" panose="02040503050406030204" pitchFamily="18" charset="0"/>
                        </a:rPr>
                        <a:t> </a:t>
                      </a:r>
                      <a:endParaRPr lang="en-US" sz="160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vi-VN" sz="2400" dirty="0">
                          <a:effectLst/>
                          <a:latin typeface="Cambria" panose="02040503050406030204" pitchFamily="18" charset="0"/>
                          <a:ea typeface="Cambria" panose="02040503050406030204" pitchFamily="18" charset="0"/>
                        </a:rPr>
                        <a:t> </a:t>
                      </a:r>
                      <a:endParaRPr lang="en-US" sz="1600" dirty="0">
                        <a:effectLst/>
                        <a:latin typeface="Cambria" panose="02040503050406030204" pitchFamily="18" charset="0"/>
                        <a:ea typeface="Cambria" panose="02040503050406030204" pitchFamily="18" charset="0"/>
                        <a:cs typeface="Minion Pro"/>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6443969"/>
                  </a:ext>
                </a:extLst>
              </a:tr>
            </a:tbl>
          </a:graphicData>
        </a:graphic>
      </p:graphicFrame>
    </p:spTree>
    <p:extLst>
      <p:ext uri="{BB962C8B-B14F-4D97-AF65-F5344CB8AC3E}">
        <p14:creationId xmlns:p14="http://schemas.microsoft.com/office/powerpoint/2010/main" val="1240773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52400" y="152401"/>
            <a:ext cx="12192000" cy="6858000"/>
            <a:chOff x="0" y="1"/>
            <a:chExt cx="12192000" cy="685800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8" name="Rounded Rectangle 27"/>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5" name="Rounded Rectangle 24"/>
          <p:cNvSpPr/>
          <p:nvPr/>
        </p:nvSpPr>
        <p:spPr>
          <a:xfrm>
            <a:off x="257133" y="272143"/>
            <a:ext cx="11677734" cy="6313715"/>
          </a:xfrm>
          <a:prstGeom prst="roundRect">
            <a:avLst>
              <a:gd name="adj" fmla="val 59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062449B-3BA5-3D14-AEFF-7E559FBF2F56}"/>
              </a:ext>
            </a:extLst>
          </p:cNvPr>
          <p:cNvGrpSpPr/>
          <p:nvPr/>
        </p:nvGrpSpPr>
        <p:grpSpPr>
          <a:xfrm>
            <a:off x="1219201" y="253331"/>
            <a:ext cx="9591038" cy="1323439"/>
            <a:chOff x="3222722" y="2311693"/>
            <a:chExt cx="9037137" cy="2412236"/>
          </a:xfrm>
        </p:grpSpPr>
        <p:sp>
          <p:nvSpPr>
            <p:cNvPr id="3" name="Rectangle: Rounded Corners 34">
              <a:extLst>
                <a:ext uri="{FF2B5EF4-FFF2-40B4-BE49-F238E27FC236}">
                  <a16:creationId xmlns:a16="http://schemas.microsoft.com/office/drawing/2014/main" id="{7001ABEE-C057-AA3D-A6A3-84DEB805167A}"/>
                </a:ext>
              </a:extLst>
            </p:cNvPr>
            <p:cNvSpPr/>
            <p:nvPr/>
          </p:nvSpPr>
          <p:spPr>
            <a:xfrm>
              <a:off x="3222722" y="2312333"/>
              <a:ext cx="8769088" cy="2350428"/>
            </a:xfrm>
            <a:custGeom>
              <a:avLst/>
              <a:gdLst>
                <a:gd name="connsiteX0" fmla="*/ 0 w 7625702"/>
                <a:gd name="connsiteY0" fmla="*/ 314916 h 1289529"/>
                <a:gd name="connsiteX1" fmla="*/ 314916 w 7625702"/>
                <a:gd name="connsiteY1" fmla="*/ 0 h 1289529"/>
                <a:gd name="connsiteX2" fmla="*/ 7310786 w 7625702"/>
                <a:gd name="connsiteY2" fmla="*/ 0 h 1289529"/>
                <a:gd name="connsiteX3" fmla="*/ 7625702 w 7625702"/>
                <a:gd name="connsiteY3" fmla="*/ 314916 h 1289529"/>
                <a:gd name="connsiteX4" fmla="*/ 7625702 w 7625702"/>
                <a:gd name="connsiteY4" fmla="*/ 974613 h 1289529"/>
                <a:gd name="connsiteX5" fmla="*/ 7310786 w 7625702"/>
                <a:gd name="connsiteY5" fmla="*/ 1289529 h 1289529"/>
                <a:gd name="connsiteX6" fmla="*/ 314916 w 7625702"/>
                <a:gd name="connsiteY6" fmla="*/ 1289529 h 1289529"/>
                <a:gd name="connsiteX7" fmla="*/ 0 w 7625702"/>
                <a:gd name="connsiteY7" fmla="*/ 974613 h 1289529"/>
                <a:gd name="connsiteX8" fmla="*/ 0 w 7625702"/>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5702" h="1289529" fill="none" extrusionOk="0">
                  <a:moveTo>
                    <a:pt x="0" y="314916"/>
                  </a:moveTo>
                  <a:cubicBezTo>
                    <a:pt x="-1818" y="147364"/>
                    <a:pt x="117830" y="-15566"/>
                    <a:pt x="314916" y="0"/>
                  </a:cubicBezTo>
                  <a:cubicBezTo>
                    <a:pt x="1198197" y="-35273"/>
                    <a:pt x="5523987" y="-144294"/>
                    <a:pt x="7310786" y="0"/>
                  </a:cubicBezTo>
                  <a:cubicBezTo>
                    <a:pt x="7502301" y="5355"/>
                    <a:pt x="7607335" y="125507"/>
                    <a:pt x="7625702" y="314916"/>
                  </a:cubicBezTo>
                  <a:cubicBezTo>
                    <a:pt x="7675310" y="433785"/>
                    <a:pt x="7622608" y="831819"/>
                    <a:pt x="7625702" y="974613"/>
                  </a:cubicBezTo>
                  <a:cubicBezTo>
                    <a:pt x="7647767" y="1131851"/>
                    <a:pt x="7490734" y="1282997"/>
                    <a:pt x="7310786" y="1289529"/>
                  </a:cubicBezTo>
                  <a:cubicBezTo>
                    <a:pt x="5416963" y="1367054"/>
                    <a:pt x="3043284" y="1245826"/>
                    <a:pt x="314916" y="1289529"/>
                  </a:cubicBezTo>
                  <a:cubicBezTo>
                    <a:pt x="127617" y="1285823"/>
                    <a:pt x="-25527" y="1148187"/>
                    <a:pt x="0" y="974613"/>
                  </a:cubicBezTo>
                  <a:cubicBezTo>
                    <a:pt x="-26606" y="709748"/>
                    <a:pt x="3881" y="453362"/>
                    <a:pt x="0" y="314916"/>
                  </a:cubicBezTo>
                  <a:close/>
                </a:path>
                <a:path w="7625702" h="1289529" stroke="0" extrusionOk="0">
                  <a:moveTo>
                    <a:pt x="0" y="314916"/>
                  </a:moveTo>
                  <a:cubicBezTo>
                    <a:pt x="-8600" y="111277"/>
                    <a:pt x="119950" y="17043"/>
                    <a:pt x="314916" y="0"/>
                  </a:cubicBezTo>
                  <a:cubicBezTo>
                    <a:pt x="3534544" y="-95379"/>
                    <a:pt x="5532825" y="58096"/>
                    <a:pt x="7310786" y="0"/>
                  </a:cubicBezTo>
                  <a:cubicBezTo>
                    <a:pt x="7468539" y="-11383"/>
                    <a:pt x="7600647" y="122986"/>
                    <a:pt x="7625702" y="314916"/>
                  </a:cubicBezTo>
                  <a:cubicBezTo>
                    <a:pt x="7682037" y="501748"/>
                    <a:pt x="7620209" y="838309"/>
                    <a:pt x="7625702" y="974613"/>
                  </a:cubicBezTo>
                  <a:cubicBezTo>
                    <a:pt x="7628926" y="1144704"/>
                    <a:pt x="7474334" y="1279194"/>
                    <a:pt x="7310786" y="1289529"/>
                  </a:cubicBezTo>
                  <a:cubicBezTo>
                    <a:pt x="6314559" y="1229623"/>
                    <a:pt x="2186511" y="1372043"/>
                    <a:pt x="314916" y="1289529"/>
                  </a:cubicBezTo>
                  <a:cubicBezTo>
                    <a:pt x="132094" y="1291729"/>
                    <a:pt x="-3008" y="1151589"/>
                    <a:pt x="0" y="974613"/>
                  </a:cubicBezTo>
                  <a:cubicBezTo>
                    <a:pt x="-29106" y="768899"/>
                    <a:pt x="7535" y="395419"/>
                    <a:pt x="0" y="314916"/>
                  </a:cubicBezTo>
                  <a:close/>
                </a:path>
              </a:pathLst>
            </a:custGeom>
            <a:solidFill>
              <a:schemeClr val="accent5">
                <a:lumMod val="20000"/>
                <a:lumOff val="80000"/>
              </a:schemeClr>
            </a:solidFill>
            <a:ln w="28575">
              <a:solidFill>
                <a:schemeClr val="tx1"/>
              </a:solidFill>
              <a:extLst>
                <a:ext uri="{C807C97D-BFC1-408E-A445-0C87EB9F89A2}">
                  <ask:lineSketchStyleProps xmlns="" xmlns:ask="http://schemas.microsoft.com/office/drawing/2018/sketchyshapes" sd="3906556544">
                    <a:custGeom>
                      <a:avLst/>
                      <a:gdLst>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 name="connsiteX0" fmla="*/ 0 w 9306560"/>
                        <a:gd name="connsiteY0" fmla="*/ 314916 h 1289529"/>
                        <a:gd name="connsiteX1" fmla="*/ 384329 w 9306560"/>
                        <a:gd name="connsiteY1" fmla="*/ 0 h 1289529"/>
                        <a:gd name="connsiteX2" fmla="*/ 8922230 w 9306560"/>
                        <a:gd name="connsiteY2" fmla="*/ 0 h 1289529"/>
                        <a:gd name="connsiteX3" fmla="*/ 9306560 w 9306560"/>
                        <a:gd name="connsiteY3" fmla="*/ 314916 h 1289529"/>
                        <a:gd name="connsiteX4" fmla="*/ 9306560 w 9306560"/>
                        <a:gd name="connsiteY4" fmla="*/ 974613 h 1289529"/>
                        <a:gd name="connsiteX5" fmla="*/ 8922230 w 9306560"/>
                        <a:gd name="connsiteY5" fmla="*/ 1289529 h 1289529"/>
                        <a:gd name="connsiteX6" fmla="*/ 384329 w 9306560"/>
                        <a:gd name="connsiteY6" fmla="*/ 1289529 h 1289529"/>
                        <a:gd name="connsiteX7" fmla="*/ 0 w 9306560"/>
                        <a:gd name="connsiteY7" fmla="*/ 974613 h 1289529"/>
                        <a:gd name="connsiteX8" fmla="*/ 0 w 9306560"/>
                        <a:gd name="connsiteY8" fmla="*/ 314916 h 12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6560" h="1289529" fill="none" extrusionOk="0">
                          <a:moveTo>
                            <a:pt x="0" y="314916"/>
                          </a:moveTo>
                          <a:cubicBezTo>
                            <a:pt x="-11610" y="180274"/>
                            <a:pt x="118026" y="-32888"/>
                            <a:pt x="384329" y="0"/>
                          </a:cubicBezTo>
                          <a:cubicBezTo>
                            <a:pt x="1148125" y="57396"/>
                            <a:pt x="6734305" y="-375297"/>
                            <a:pt x="8922230" y="0"/>
                          </a:cubicBezTo>
                          <a:cubicBezTo>
                            <a:pt x="9165224" y="8175"/>
                            <a:pt x="9281238" y="123057"/>
                            <a:pt x="9306560" y="314916"/>
                          </a:cubicBezTo>
                          <a:cubicBezTo>
                            <a:pt x="9387606" y="431587"/>
                            <a:pt x="9308936" y="854644"/>
                            <a:pt x="9306560" y="974613"/>
                          </a:cubicBezTo>
                          <a:cubicBezTo>
                            <a:pt x="9367861" y="1105858"/>
                            <a:pt x="9145571" y="1278954"/>
                            <a:pt x="8922230" y="1289529"/>
                          </a:cubicBezTo>
                          <a:cubicBezTo>
                            <a:pt x="6447228" y="1358869"/>
                            <a:pt x="3574884" y="1185364"/>
                            <a:pt x="384329" y="1289529"/>
                          </a:cubicBezTo>
                          <a:cubicBezTo>
                            <a:pt x="146022" y="1283129"/>
                            <a:pt x="-47125" y="1147969"/>
                            <a:pt x="0" y="974613"/>
                          </a:cubicBezTo>
                          <a:cubicBezTo>
                            <a:pt x="-31657" y="697314"/>
                            <a:pt x="7036" y="434944"/>
                            <a:pt x="0" y="314916"/>
                          </a:cubicBezTo>
                          <a:close/>
                        </a:path>
                        <a:path w="9306560" h="1289529" stroke="0" extrusionOk="0">
                          <a:moveTo>
                            <a:pt x="0" y="314916"/>
                          </a:moveTo>
                          <a:cubicBezTo>
                            <a:pt x="-40573" y="102121"/>
                            <a:pt x="138494" y="16555"/>
                            <a:pt x="384329" y="0"/>
                          </a:cubicBezTo>
                          <a:cubicBezTo>
                            <a:pt x="4580322" y="-328194"/>
                            <a:pt x="6655949" y="293413"/>
                            <a:pt x="8922230" y="0"/>
                          </a:cubicBezTo>
                          <a:cubicBezTo>
                            <a:pt x="9116699" y="-26366"/>
                            <a:pt x="9243526" y="136040"/>
                            <a:pt x="9306560" y="314916"/>
                          </a:cubicBezTo>
                          <a:cubicBezTo>
                            <a:pt x="9352001" y="493821"/>
                            <a:pt x="9307826" y="831591"/>
                            <a:pt x="9306560" y="974613"/>
                          </a:cubicBezTo>
                          <a:cubicBezTo>
                            <a:pt x="9313374" y="1130125"/>
                            <a:pt x="9146826" y="1271841"/>
                            <a:pt x="8922230" y="1289529"/>
                          </a:cubicBezTo>
                          <a:cubicBezTo>
                            <a:pt x="7552060" y="1239521"/>
                            <a:pt x="2564729" y="1350381"/>
                            <a:pt x="384329" y="1289529"/>
                          </a:cubicBezTo>
                          <a:cubicBezTo>
                            <a:pt x="169338" y="1296469"/>
                            <a:pt x="-4563" y="1153543"/>
                            <a:pt x="0" y="974613"/>
                          </a:cubicBezTo>
                          <a:cubicBezTo>
                            <a:pt x="-45270" y="775817"/>
                            <a:pt x="14002" y="399357"/>
                            <a:pt x="0" y="314916"/>
                          </a:cubicBezTo>
                          <a:close/>
                        </a:path>
                        <a:path w="9306560" h="1289529" fill="none" stroke="0" extrusionOk="0">
                          <a:moveTo>
                            <a:pt x="0" y="314916"/>
                          </a:moveTo>
                          <a:cubicBezTo>
                            <a:pt x="-11653" y="114768"/>
                            <a:pt x="122309" y="1842"/>
                            <a:pt x="384329" y="0"/>
                          </a:cubicBezTo>
                          <a:cubicBezTo>
                            <a:pt x="1552484" y="19660"/>
                            <a:pt x="6991554" y="-93393"/>
                            <a:pt x="8922230" y="0"/>
                          </a:cubicBezTo>
                          <a:cubicBezTo>
                            <a:pt x="9136514" y="-8332"/>
                            <a:pt x="9259637" y="107894"/>
                            <a:pt x="9306560" y="314916"/>
                          </a:cubicBezTo>
                          <a:cubicBezTo>
                            <a:pt x="9385916" y="449431"/>
                            <a:pt x="9319827" y="817473"/>
                            <a:pt x="9306560" y="974613"/>
                          </a:cubicBezTo>
                          <a:cubicBezTo>
                            <a:pt x="9354198" y="1107234"/>
                            <a:pt x="9118422" y="1259667"/>
                            <a:pt x="8922230" y="1289529"/>
                          </a:cubicBezTo>
                          <a:cubicBezTo>
                            <a:pt x="6670919" y="1646031"/>
                            <a:pt x="3621287" y="1232089"/>
                            <a:pt x="384329" y="1289529"/>
                          </a:cubicBezTo>
                          <a:cubicBezTo>
                            <a:pt x="137012" y="1290454"/>
                            <a:pt x="-40180" y="1157348"/>
                            <a:pt x="0" y="974613"/>
                          </a:cubicBezTo>
                          <a:cubicBezTo>
                            <a:pt x="-38683" y="736026"/>
                            <a:pt x="-20954" y="446081"/>
                            <a:pt x="0" y="3149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5" name="TextBox 4">
              <a:extLst>
                <a:ext uri="{FF2B5EF4-FFF2-40B4-BE49-F238E27FC236}">
                  <a16:creationId xmlns:a16="http://schemas.microsoft.com/office/drawing/2014/main" id="{D637F04D-F87C-458A-5F8F-B71A30546C6A}"/>
                </a:ext>
              </a:extLst>
            </p:cNvPr>
            <p:cNvSpPr txBox="1"/>
            <p:nvPr/>
          </p:nvSpPr>
          <p:spPr>
            <a:xfrm>
              <a:off x="3395039" y="2311693"/>
              <a:ext cx="8864820" cy="24122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lại các câu hoặc đoạn trong bài làm của em cho hay hơn.</a:t>
              </a:r>
            </a:p>
          </p:txBody>
        </p:sp>
      </p:grpSp>
      <p:pic>
        <p:nvPicPr>
          <p:cNvPr id="4" name="Picture 3">
            <a:extLst>
              <a:ext uri="{FF2B5EF4-FFF2-40B4-BE49-F238E27FC236}">
                <a16:creationId xmlns:a16="http://schemas.microsoft.com/office/drawing/2014/main" id="{4AB5C278-85A0-8671-44A5-9C2C12EECA7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12" b="49575" l="25013" r="50078">
                        <a14:foregroundMark x1="37247" y1="22725" x2="42068" y2="33886"/>
                        <a14:foregroundMark x1="39865" y1="22928" x2="37532" y2="26163"/>
                      </a14:backgroundRemoval>
                    </a14:imgEffect>
                  </a14:imgLayer>
                </a14:imgProps>
              </a:ext>
              <a:ext uri="{28A0092B-C50C-407E-A947-70E740481C1C}">
                <a14:useLocalDpi xmlns:a14="http://schemas.microsoft.com/office/drawing/2010/main" val="0"/>
              </a:ext>
            </a:extLst>
          </a:blip>
          <a:srcRect l="25070" r="50412" b="51518"/>
          <a:stretch/>
        </p:blipFill>
        <p:spPr>
          <a:xfrm>
            <a:off x="3439765" y="566416"/>
            <a:ext cx="4850795" cy="6150138"/>
          </a:xfrm>
          <a:prstGeom prst="rect">
            <a:avLst/>
          </a:prstGeom>
        </p:spPr>
      </p:pic>
    </p:spTree>
    <p:extLst>
      <p:ext uri="{BB962C8B-B14F-4D97-AF65-F5344CB8AC3E}">
        <p14:creationId xmlns:p14="http://schemas.microsoft.com/office/powerpoint/2010/main" val="3643644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16"/>
            <a:ext cx="12268005" cy="681577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321" y="0"/>
            <a:ext cx="10779760" cy="6858000"/>
          </a:xfrm>
          <a:prstGeom prst="rect">
            <a:avLst/>
          </a:prstGeom>
        </p:spPr>
      </p:pic>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pic>
        <p:nvPicPr>
          <p:cNvPr id="2" name="Picture 1"/>
          <p:cNvPicPr>
            <a:picLocks noChangeAspect="1"/>
          </p:cNvPicPr>
          <p:nvPr/>
        </p:nvPicPr>
        <p:blipFill>
          <a:blip r:embed="rId6" cstate="hqprint">
            <a:extLst>
              <a:ext uri="{BEBA8EAE-BF5A-486C-A8C5-ECC9F3942E4B}">
                <a14:imgProps xmlns:a14="http://schemas.microsoft.com/office/drawing/2010/main">
                  <a14:imgLayer r:embed="rId7">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645813" y="3556000"/>
            <a:ext cx="4407112" cy="3525520"/>
          </a:xfrm>
          <a:prstGeom prst="rect">
            <a:avLst/>
          </a:prstGeom>
        </p:spPr>
      </p:pic>
      <p:sp>
        <p:nvSpPr>
          <p:cNvPr id="4" name="TextBox 3">
            <a:extLst>
              <a:ext uri="{FF2B5EF4-FFF2-40B4-BE49-F238E27FC236}">
                <a16:creationId xmlns:a16="http://schemas.microsoft.com/office/drawing/2014/main" id="{FBDBE6F8-1B0F-FE05-7A2E-36E7E067CFC2}"/>
              </a:ext>
            </a:extLst>
          </p:cNvPr>
          <p:cNvSpPr txBox="1"/>
          <p:nvPr/>
        </p:nvSpPr>
        <p:spPr>
          <a:xfrm>
            <a:off x="2844800" y="1463040"/>
            <a:ext cx="7670800" cy="3539430"/>
          </a:xfrm>
          <a:prstGeom prst="rect">
            <a:avLst/>
          </a:prstGeom>
          <a:noFill/>
        </p:spPr>
        <p:txBody>
          <a:bodyPr wrap="square" rtlCol="0">
            <a:spAutoFit/>
          </a:bodyPr>
          <a:lstStyle/>
          <a:p>
            <a:pPr algn="just"/>
            <a:r>
              <a:rPr lang="nl-NL" sz="2800" dirty="0">
                <a:solidFill>
                  <a:srgbClr val="000000"/>
                </a:solidFill>
                <a:effectLst/>
                <a:latin typeface="Cambria" panose="02040503050406030204" pitchFamily="18" charset="0"/>
                <a:ea typeface="Cambria" panose="02040503050406030204" pitchFamily="18" charset="0"/>
              </a:rPr>
              <a:t>  Lứa tuổi thiếu nhi ai cũng từng có những đam mê, những bộ phim để đời không bao giờ quên – một bộ phim hoạt hình nổi tiếng xứng đáng với biết bao tình cảm mà mọi người dân dành cho nó, một bộ phim vô cùng nổi tiếng: </a:t>
            </a:r>
            <a:r>
              <a:rPr lang="nl-NL" sz="2800" i="1" dirty="0">
                <a:solidFill>
                  <a:srgbClr val="000000"/>
                </a:solidFill>
                <a:effectLst/>
                <a:latin typeface="Cambria" panose="02040503050406030204" pitchFamily="18" charset="0"/>
                <a:ea typeface="Cambria" panose="02040503050406030204" pitchFamily="18" charset="0"/>
              </a:rPr>
              <a:t>Tom and Jerry</a:t>
            </a:r>
            <a:r>
              <a:rPr lang="nl-NL" sz="2800" dirty="0">
                <a:solidFill>
                  <a:srgbClr val="000000"/>
                </a:solidFill>
                <a:effectLst/>
                <a:latin typeface="Cambria" panose="02040503050406030204" pitchFamily="18" charset="0"/>
                <a:ea typeface="Cambria" panose="02040503050406030204" pitchFamily="18" charset="0"/>
              </a:rPr>
              <a:t>. Đây là một bộ phim hoạt hình của nước ngoài, trong phim chỉ có các tiếng động, tiếng nhạc, rất ít lời thoại nhưng ai xem cũng có thể hiểu được.</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222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284</Words>
  <Application>Microsoft Office PowerPoint</Application>
  <PresentationFormat>Widescreen</PresentationFormat>
  <Paragraphs>48</Paragraphs>
  <Slides>10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Algerian</vt:lpstr>
      <vt:lpstr>Aptos</vt:lpstr>
      <vt:lpstr>Aptos Display</vt:lpstr>
      <vt:lpstr>Arial</vt:lpstr>
      <vt:lpstr>Calibri</vt:lpstr>
      <vt:lpstr>Cambria</vt:lpstr>
      <vt:lpstr>Minion Pro</vt:lpstr>
      <vt:lpstr>Times New Roman</vt:lpstr>
      <vt:lpstr>UTM Duepuntozero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10</cp:revision>
  <dcterms:created xsi:type="dcterms:W3CDTF">2024-10-14T13:11:14Z</dcterms:created>
  <dcterms:modified xsi:type="dcterms:W3CDTF">2025-01-02T01:38:49Z</dcterms:modified>
</cp:coreProperties>
</file>