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9.gif"/><Relationship Id="rId4" Type="http://schemas.openxmlformats.org/officeDocument/2006/relationships/image" Target="../media/image11.jp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1.jpg"/><Relationship Id="rId9" Type="http://schemas.openxmlformats.org/officeDocument/2006/relationships/image" Target="../media/image29.png"/><Relationship Id="rId1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microsoft.com/office/2007/relationships/hdphoto" Target="../media/hdphoto5.wdp"/><Relationship Id="rId26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24" Type="http://schemas.microsoft.com/office/2007/relationships/hdphoto" Target="../media/hdphoto4.wdp"/><Relationship Id="rId5" Type="http://schemas.openxmlformats.org/officeDocument/2006/relationships/image" Target="../media/image30.png"/><Relationship Id="rId15" Type="http://schemas.openxmlformats.org/officeDocument/2006/relationships/image" Target="../media/image40.svg"/><Relationship Id="rId23" Type="http://schemas.openxmlformats.org/officeDocument/2006/relationships/image" Target="../media/image29.png"/><Relationship Id="rId10" Type="http://schemas.openxmlformats.org/officeDocument/2006/relationships/image" Target="../media/image35.svg"/><Relationship Id="rId19" Type="http://schemas.openxmlformats.org/officeDocument/2006/relationships/image" Target="../media/image43.png"/><Relationship Id="rId4" Type="http://schemas.openxmlformats.org/officeDocument/2006/relationships/image" Target="../media/image11.jp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1943535" y="-106156"/>
            <a:ext cx="10114281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3167405"/>
            <a:ext cx="2686516" cy="3500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326" y="116156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811" y="1516856"/>
            <a:ext cx="3657917" cy="16249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370" y="1609946"/>
            <a:ext cx="10595766" cy="1438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E2BAB3-0400-480A-8004-5211EB3BE5F6}"/>
              </a:ext>
            </a:extLst>
          </p:cNvPr>
          <p:cNvSpPr txBox="1"/>
          <p:nvPr/>
        </p:nvSpPr>
        <p:spPr>
          <a:xfrm>
            <a:off x="3227862" y="3097870"/>
            <a:ext cx="7871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Nga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4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5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6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5+ 2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3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4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1,24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3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3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="" xmlns:ask="http://schemas.microsoft.com/office/drawing/2018/sketchyshapes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322</Words>
  <Application>Microsoft Office PowerPoint</Application>
  <PresentationFormat>Widescreen</PresentationFormat>
  <Paragraphs>34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Aptos</vt:lpstr>
      <vt:lpstr>Aptos Display</vt:lpstr>
      <vt:lpstr>Arial</vt:lpstr>
      <vt:lpstr>Calibri</vt:lpstr>
      <vt:lpstr>Cambria</vt:lpstr>
      <vt:lpstr>Cambria Math</vt:lpstr>
      <vt:lpstr>iCiel Pony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2024-10-06T15:30:28Z</dcterms:created>
  <dcterms:modified xsi:type="dcterms:W3CDTF">2025-01-02T01:51:49Z</dcterms:modified>
</cp:coreProperties>
</file>