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78" r:id="rId2"/>
    <p:sldId id="276" r:id="rId3"/>
    <p:sldId id="298" r:id="rId4"/>
    <p:sldId id="299" r:id="rId5"/>
    <p:sldId id="301" r:id="rId6"/>
    <p:sldId id="30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66"/>
    <a:srgbClr val="FFCCFF"/>
    <a:srgbClr val="0000FF"/>
    <a:srgbClr val="66FF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990600"/>
            <a:ext cx="6858000" cy="80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143000" y="2362200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(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</a:p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182684" y="4579203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0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2679" y="1926870"/>
            <a:ext cx="7969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toa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tàu</a:t>
            </a:r>
            <a:endParaRPr lang="vi-VN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1" y="3327524"/>
            <a:ext cx="8630596" cy="167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123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943637"/>
            <a:ext cx="9364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0875" y="3962400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+ 0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5075" y="3991255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9 - 3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001347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3 - 0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97676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237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0670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429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335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6759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30284" y="316598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8" y="1129579"/>
            <a:ext cx="8811645" cy="4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5765036" y="580355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" y="1293384"/>
            <a:ext cx="9143259" cy="42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45720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84569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8402" y="173200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22490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41142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912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05150"/>
            <a:ext cx="695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752850"/>
            <a:ext cx="1219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062412"/>
            <a:ext cx="552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0265"/>
            <a:ext cx="4948238" cy="487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2716787"/>
            <a:ext cx="1522885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Bắt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gà</a:t>
            </a:r>
            <a:endParaRPr lang="vi-VN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2371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34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38C1CE-0B67-4411-BDA3-B85CB46E807E}:4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196</Words>
  <Application>Microsoft Office PowerPoint</Application>
  <PresentationFormat>On-screen Show (4:3)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HP001 5H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52</cp:revision>
  <dcterms:created xsi:type="dcterms:W3CDTF">2006-08-16T00:00:00Z</dcterms:created>
  <dcterms:modified xsi:type="dcterms:W3CDTF">2025-01-04T23:26:08Z</dcterms:modified>
</cp:coreProperties>
</file>