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6" r:id="rId2"/>
    <p:sldId id="274" r:id="rId3"/>
    <p:sldId id="289" r:id="rId4"/>
    <p:sldId id="290" r:id="rId5"/>
    <p:sldId id="291" r:id="rId6"/>
    <p:sldId id="292" r:id="rId7"/>
    <p:sldId id="294" r:id="rId8"/>
    <p:sldId id="293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86" d="100"/>
          <a:sy n="86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A31A7A3A-B537-DF07-568C-F316BCE84D9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44E9B7F0-13C3-41B0-A391-AD824F1D31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BC322D85-5885-9D5D-6E57-4FBB28EA3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8CD35577-BECC-4A39-86C7-BB1DE3F440C1}" type="slidenum">
              <a:rPr lang="zh-CN" altLang="en-US" sz="1800" smtClean="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B3D022A4-0642-523F-7E47-D05E21FC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E:\0000000我图PPT\03.20\亲子乐园\r6t.png">
            <a:extLst>
              <a:ext uri="{FF2B5EF4-FFF2-40B4-BE49-F238E27FC236}">
                <a16:creationId xmlns:a16="http://schemas.microsoft.com/office/drawing/2014/main" id="{CAE27517-202F-D538-E0A8-E8FB543B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757238"/>
            <a:ext cx="9648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E:\0000000我图PPT\03.20\亲子乐园\34.png">
            <a:extLst>
              <a:ext uri="{FF2B5EF4-FFF2-40B4-BE49-F238E27FC236}">
                <a16:creationId xmlns:a16="http://schemas.microsoft.com/office/drawing/2014/main" id="{0CBA0228-1C45-1779-F6F2-66DB6B25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9145588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0000000我图PPT\00001PNG素材\儿童卡通\4543.png">
            <a:extLst>
              <a:ext uri="{FF2B5EF4-FFF2-40B4-BE49-F238E27FC236}">
                <a16:creationId xmlns:a16="http://schemas.microsoft.com/office/drawing/2014/main" id="{03F978C4-BB40-0114-518F-C0F21D8E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141788"/>
            <a:ext cx="46164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B39D55DB-A21C-1BF2-C4BA-F06A557F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130175" y="595313"/>
            <a:ext cx="20764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E:\0000000我图PPT\00001PNG素材\儿童卡通\tr.png">
            <a:extLst>
              <a:ext uri="{FF2B5EF4-FFF2-40B4-BE49-F238E27FC236}">
                <a16:creationId xmlns:a16="http://schemas.microsoft.com/office/drawing/2014/main" id="{B76EEDB2-75D2-ABC4-73D1-0708C6EC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625975"/>
            <a:ext cx="23542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0FAE364F-2FD3-A9BD-4EFB-3D0B2CD0AF46}"/>
              </a:ext>
            </a:extLst>
          </p:cNvPr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spcFirstLastPara="1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defRPr/>
            </a:pP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E1800364-B26A-E215-84F4-1D28F913B6ED}"/>
              </a:ext>
            </a:extLst>
          </p:cNvPr>
          <p:cNvSpPr/>
          <p:nvPr/>
        </p:nvSpPr>
        <p:spPr>
          <a:xfrm>
            <a:off x="738872" y="3323303"/>
            <a:ext cx="7228953" cy="7025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81: Ôn tập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Quyên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303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1096" y="2391138"/>
            <a:ext cx="4450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81: ÔN TẬP</a:t>
            </a:r>
          </a:p>
        </p:txBody>
      </p:sp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65470"/>
              </p:ext>
            </p:extLst>
          </p:nvPr>
        </p:nvGraphicFramePr>
        <p:xfrm>
          <a:off x="651354" y="1766172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ô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38" y="1778696"/>
            <a:ext cx="4409161" cy="428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7276" y="162838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62788"/>
              </p:ext>
            </p:extLst>
          </p:nvPr>
        </p:nvGraphicFramePr>
        <p:xfrm>
          <a:off x="1218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ô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7276" y="162838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461348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3222" y="1528175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61347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3222" y="301877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07068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1424" y="3711229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07067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1424" y="4450263"/>
            <a:ext cx="71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94541" y="528807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6542" y="5203912"/>
            <a:ext cx="105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7712"/>
              </p:ext>
            </p:extLst>
          </p:nvPr>
        </p:nvGraphicFramePr>
        <p:xfrm>
          <a:off x="3315223" y="1575205"/>
          <a:ext cx="1986417" cy="55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44196"/>
              </p:ext>
            </p:extLst>
          </p:nvPr>
        </p:nvGraphicFramePr>
        <p:xfrm>
          <a:off x="1903955" y="2931091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01783"/>
              </p:ext>
            </p:extLst>
          </p:nvPr>
        </p:nvGraphicFramePr>
        <p:xfrm>
          <a:off x="2605415" y="3664706"/>
          <a:ext cx="2004162" cy="616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2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29701"/>
              </p:ext>
            </p:extLst>
          </p:nvPr>
        </p:nvGraphicFramePr>
        <p:xfrm>
          <a:off x="3970750" y="4457830"/>
          <a:ext cx="13308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6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45417"/>
              </p:ext>
            </p:extLst>
          </p:nvPr>
        </p:nvGraphicFramePr>
        <p:xfrm>
          <a:off x="1240078" y="5186426"/>
          <a:ext cx="202921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7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3937"/>
              </p:ext>
            </p:extLst>
          </p:nvPr>
        </p:nvGraphicFramePr>
        <p:xfrm>
          <a:off x="3362193" y="5203912"/>
          <a:ext cx="1939449" cy="52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2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84092" y="5189299"/>
            <a:ext cx="88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99084"/>
              </p:ext>
            </p:extLst>
          </p:nvPr>
        </p:nvGraphicFramePr>
        <p:xfrm>
          <a:off x="1891430" y="3018774"/>
          <a:ext cx="713984" cy="195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15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5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2116899" y="5862181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03333" y="6334780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04154"/>
              </p:ext>
            </p:extLst>
          </p:nvPr>
        </p:nvGraphicFramePr>
        <p:xfrm>
          <a:off x="2580363" y="1495135"/>
          <a:ext cx="676404" cy="204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2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2770341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13767" y="6334780"/>
            <a:ext cx="64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4183"/>
              </p:ext>
            </p:extLst>
          </p:nvPr>
        </p:nvGraphicFramePr>
        <p:xfrm>
          <a:off x="3263031" y="2985733"/>
          <a:ext cx="682669" cy="209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9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9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3496850" y="5851741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29421" y="6343916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69088"/>
              </p:ext>
            </p:extLst>
          </p:nvPr>
        </p:nvGraphicFramePr>
        <p:xfrm>
          <a:off x="4634630" y="1528174"/>
          <a:ext cx="667010" cy="139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8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8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4787031" y="5791849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27323" y="6312084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7239" y="309392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" y="0"/>
            <a:ext cx="888095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839" y="162838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6795" y="338203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51715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7239" y="309392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" y="0"/>
            <a:ext cx="8617906" cy="4396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839" y="162838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3: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12735" y="4584526"/>
            <a:ext cx="3582444" cy="169101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vần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ăng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?</a:t>
            </a:r>
            <a:endParaRPr lang="en-US" sz="28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745283" y="5198301"/>
            <a:ext cx="1064712" cy="4634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47989" y="4478054"/>
            <a:ext cx="3131507" cy="19039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214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0"/>
            <a:ext cx="2968669" cy="1903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3436" y="1766170"/>
            <a:ext cx="646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781" y="2530257"/>
            <a:ext cx="730267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vẻ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loài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đón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780" y="4033381"/>
            <a:ext cx="774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3. </a:t>
            </a:r>
            <a:r>
              <a:rPr lang="en-US" sz="2800" dirty="0" err="1">
                <a:latin typeface="Times New Roman"/>
                <a:ea typeface="Times New Roman"/>
              </a:rPr>
              <a:t>Còn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đình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thường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làm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gì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để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chuẩn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bị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đón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Tết</a:t>
            </a:r>
            <a:r>
              <a:rPr lang="en-US" sz="2800" dirty="0">
                <a:latin typeface="Times New Roman"/>
                <a:ea typeface="Times New Roman"/>
              </a:rPr>
              <a:t>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5780" y="5260932"/>
            <a:ext cx="702710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4.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Tết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86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7239" y="309392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" y="0"/>
            <a:ext cx="861790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839" y="162838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2054" y="327113"/>
            <a:ext cx="474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1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73367-2772-4C62-8941-9447D88E4192}:32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333</Words>
  <Application>Microsoft Office PowerPoint</Application>
  <PresentationFormat>On-screen Show (4:3)</PresentationFormat>
  <Paragraphs>147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 PC</cp:lastModifiedBy>
  <cp:revision>34</cp:revision>
  <dcterms:created xsi:type="dcterms:W3CDTF">2020-08-06T11:51:30Z</dcterms:created>
  <dcterms:modified xsi:type="dcterms:W3CDTF">2025-01-07T08:07:57Z</dcterms:modified>
</cp:coreProperties>
</file>