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400" r:id="rId2"/>
    <p:sldId id="257" r:id="rId3"/>
    <p:sldId id="276" r:id="rId4"/>
    <p:sldId id="277" r:id="rId5"/>
    <p:sldId id="258" r:id="rId6"/>
    <p:sldId id="280" r:id="rId7"/>
    <p:sldId id="260" r:id="rId8"/>
    <p:sldId id="259" r:id="rId9"/>
    <p:sldId id="261" r:id="rId10"/>
    <p:sldId id="262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E1D0C-C78E-4DC5-BDB8-D107B15FAD1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DB0A-AA2C-4BC4-A025-508574AF7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8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172BB-78AD-4807-8726-F908E5E7D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98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DB0A-AA2C-4BC4-A025-508574AF78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9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DB0A-AA2C-4BC4-A025-508574AF78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9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DB0A-AA2C-4BC4-A025-508574AF78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1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DB0A-AA2C-4BC4-A025-508574AF78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3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DB0A-AA2C-4BC4-A025-508574AF78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74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DB0A-AA2C-4BC4-A025-508574AF78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63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DB0A-AA2C-4BC4-A025-508574AF78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4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DB0A-AA2C-4BC4-A025-508574AF78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8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DB0A-AA2C-4BC4-A025-508574AF78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5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E544-CF4F-41DA-94B8-8C12CFFE3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C476D-635C-406D-BB2F-E6614B24E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3EA3A-1C49-4959-9BB2-B2DA7A2FB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92" y="1141516"/>
            <a:ext cx="7366820" cy="414383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8EAC11D-F9B6-4183-8162-FB51C27BA2E7}"/>
              </a:ext>
            </a:extLst>
          </p:cNvPr>
          <p:cNvGrpSpPr/>
          <p:nvPr/>
        </p:nvGrpSpPr>
        <p:grpSpPr>
          <a:xfrm>
            <a:off x="1366915" y="1728789"/>
            <a:ext cx="6229760" cy="3255502"/>
            <a:chOff x="1809873" y="2312459"/>
            <a:chExt cx="8492576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B592C820-AF41-481D-80EA-B1C73F7A98DB}"/>
                </a:ext>
              </a:extLst>
            </p:cNvPr>
            <p:cNvSpPr/>
            <p:nvPr/>
          </p:nvSpPr>
          <p:spPr>
            <a:xfrm>
              <a:off x="1809873" y="2312459"/>
              <a:ext cx="8492016" cy="2919569"/>
            </a:xfrm>
            <a:prstGeom prst="roundRect">
              <a:avLst/>
            </a:prstGeom>
            <a:solidFill>
              <a:srgbClr val="FDCFDF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en-US" sz="101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3881B6-0125-474F-B186-938D6C14175D}"/>
                </a:ext>
              </a:extLst>
            </p:cNvPr>
            <p:cNvSpPr txBox="1"/>
            <p:nvPr/>
          </p:nvSpPr>
          <p:spPr>
            <a:xfrm>
              <a:off x="1993374" y="2556323"/>
              <a:ext cx="7985956" cy="703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defRPr/>
              </a:pPr>
              <a:r>
                <a:rPr lang="en-US" sz="22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CHÀO MỪNG CÁC CÔ ĐẾN DỰ  GIỜ </a:t>
              </a:r>
            </a:p>
            <a:p>
              <a:pPr algn="ctr" defTabSz="514350">
                <a:defRPr/>
              </a:pPr>
              <a:r>
                <a:rPr lang="en-US" sz="22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TIẾT TOÁN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FA24FE-73EF-4785-AA5D-FE94737A959A}"/>
                </a:ext>
              </a:extLst>
            </p:cNvPr>
            <p:cNvSpPr txBox="1"/>
            <p:nvPr/>
          </p:nvSpPr>
          <p:spPr>
            <a:xfrm>
              <a:off x="1924936" y="3456620"/>
              <a:ext cx="8377513" cy="393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defRPr/>
              </a:pPr>
              <a:r>
                <a:rPr lang="en-US" sz="225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25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20 : </a:t>
              </a:r>
              <a:r>
                <a:rPr lang="en-US" sz="21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sz="21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1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endParaRPr lang="en-US" sz="21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9D89DAB-D94B-440B-AF03-A6E4BA152FB5}"/>
              </a:ext>
            </a:extLst>
          </p:cNvPr>
          <p:cNvSpPr txBox="1"/>
          <p:nvPr/>
        </p:nvSpPr>
        <p:spPr>
          <a:xfrm>
            <a:off x="2167822" y="4141986"/>
            <a:ext cx="4712351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sz="2025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25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25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25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25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25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Huế-Lớp1D </a:t>
            </a:r>
            <a:endParaRPr lang="en-US" sz="2025" i="1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2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44" y="1295400"/>
            <a:ext cx="845975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590800"/>
            <a:ext cx="9144000" cy="85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4038600"/>
            <a:ext cx="762000" cy="7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24200" y="4038600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86400" y="4038600"/>
            <a:ext cx="74223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96200" y="4031255"/>
            <a:ext cx="914400" cy="61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53377E-6 L 0.21354 -0.192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-9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057399"/>
            <a:ext cx="4572000" cy="24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523282"/>
            <a:ext cx="4572000" cy="23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057400"/>
            <a:ext cx="4343400" cy="231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419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057400"/>
            <a:ext cx="7732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2057400"/>
            <a:ext cx="7620000" cy="408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1981200"/>
            <a:ext cx="7543800" cy="41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5-Point Star 8"/>
          <p:cNvSpPr/>
          <p:nvPr/>
        </p:nvSpPr>
        <p:spPr>
          <a:xfrm>
            <a:off x="6324600" y="4495800"/>
            <a:ext cx="2438400" cy="20574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Cloud 9"/>
          <p:cNvSpPr/>
          <p:nvPr/>
        </p:nvSpPr>
        <p:spPr>
          <a:xfrm>
            <a:off x="6248400" y="4724400"/>
            <a:ext cx="2895600" cy="160020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6477000" y="4800600"/>
            <a:ext cx="2057400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799" y="2133600"/>
            <a:ext cx="746099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loud Callout 11"/>
          <p:cNvSpPr/>
          <p:nvPr/>
        </p:nvSpPr>
        <p:spPr>
          <a:xfrm>
            <a:off x="6781800" y="4648200"/>
            <a:ext cx="1905000" cy="129540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057399"/>
            <a:ext cx="4572000" cy="24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523282"/>
            <a:ext cx="4572000" cy="23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057400"/>
            <a:ext cx="4343400" cy="231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419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733800" y="3657600"/>
            <a:ext cx="6858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>
          <a:xfrm>
            <a:off x="8305800" y="3733800"/>
            <a:ext cx="838200" cy="76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6019800"/>
            <a:ext cx="7620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05800" y="6019800"/>
            <a:ext cx="838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custDataLst>
      <p:tags r:id="rId1"/>
    </p:custDataLst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" y="1143000"/>
            <a:ext cx="86563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05000"/>
            <a:ext cx="211079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1981200"/>
            <a:ext cx="193336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057400"/>
            <a:ext cx="2057400" cy="174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67547" y="1905000"/>
            <a:ext cx="208316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2109E-6 L -0.68732 0.405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036E-7 L -0.22917 0.383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88529E-7 L 0.53455 0.382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0481E-7 L 0.5026 0.3663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838200"/>
            <a:ext cx="247578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+ 5 =   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8 – 4 =   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0040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+ 4 =   ?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0040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10 - 5 =   ?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2460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+ 0 =  ?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2460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 – 0  =  ?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676400" y="21336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76400" y="3124200"/>
            <a:ext cx="7620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76800" y="2133600"/>
            <a:ext cx="838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29200" y="31242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77200" y="21336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77200" y="3200400"/>
            <a:ext cx="838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838200"/>
            <a:ext cx="23513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676400"/>
            <a:ext cx="7239000" cy="405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81000" y="1828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862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5626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7244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008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0480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244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4008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4008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008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52600"/>
            <a:ext cx="884474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838200"/>
            <a:ext cx="23513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8862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626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244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7A7A4A4-B08B-41FD-845A-AD9AB9ECEE3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ϣ\u001E\u0012{B93DA402-DDB7-4DCD-8F1A-C2CCCD901745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0. Ôn tập chu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DD18DB-6388-4499-8793-D885064899C2}:2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5A504A-5041-43A8-936B-144D6CA80AA8}: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FB562A-73DF-456F-8666-D3FF222AECC3}:4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7ADEFA-94DF-4C1E-80DB-3828382E966C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28FCC9-6638-4DE7-B8E3-CDEC702C6A54}:2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53F8BE-3DDB-4167-B2F5-B92ECCAE94E6}:2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9BC8DF-67BB-486F-91BA-06A62A1B1448}: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532F1B-ED63-4A0D-86E7-0A5DC3F69620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F88C51-2486-4F0B-A93D-126C69267779}:2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21BC2C-43EC-4BDD-AD81-DEE0C77BA75F}:2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104</Words>
  <Application>Microsoft Office PowerPoint</Application>
  <PresentationFormat>On-screen Show (4:3)</PresentationFormat>
  <Paragraphs>55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20. Ôn tập chung</dc:title>
  <dc:creator>AutoBVT</dc:creator>
  <cp:lastModifiedBy>Administrator</cp:lastModifiedBy>
  <cp:revision>19</cp:revision>
  <dcterms:created xsi:type="dcterms:W3CDTF">2020-08-23T01:47:27Z</dcterms:created>
  <dcterms:modified xsi:type="dcterms:W3CDTF">2025-01-03T15:32:50Z</dcterms:modified>
</cp:coreProperties>
</file>