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5"/>
  </p:notesMasterIdLst>
  <p:sldIdLst>
    <p:sldId id="2884" r:id="rId4"/>
    <p:sldId id="2896" r:id="rId5"/>
    <p:sldId id="265" r:id="rId6"/>
    <p:sldId id="260" r:id="rId7"/>
    <p:sldId id="327" r:id="rId8"/>
    <p:sldId id="333" r:id="rId9"/>
    <p:sldId id="334" r:id="rId10"/>
    <p:sldId id="335" r:id="rId11"/>
    <p:sldId id="331" r:id="rId12"/>
    <p:sldId id="336" r:id="rId13"/>
    <p:sldId id="289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5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8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1F0B2-E526-464C-B501-4F919A881827}"/>
              </a:ext>
            </a:extLst>
          </p:cNvPr>
          <p:cNvSpPr txBox="1"/>
          <p:nvPr/>
        </p:nvSpPr>
        <p:spPr>
          <a:xfrm>
            <a:off x="3101009" y="454920"/>
            <a:ext cx="602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06554-BE2F-40CE-8328-0361F503E77D}"/>
              </a:ext>
            </a:extLst>
          </p:cNvPr>
          <p:cNvSpPr txBox="1"/>
          <p:nvPr/>
        </p:nvSpPr>
        <p:spPr>
          <a:xfrm>
            <a:off x="3101009" y="1527172"/>
            <a:ext cx="629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–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517F1-D50A-4E6E-90C2-45BC3CC51A56}"/>
              </a:ext>
            </a:extLst>
          </p:cNvPr>
          <p:cNvSpPr txBox="1"/>
          <p:nvPr/>
        </p:nvSpPr>
        <p:spPr>
          <a:xfrm>
            <a:off x="4041914" y="3086902"/>
            <a:ext cx="439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50985" y="803618"/>
            <a:ext cx="8643831" cy="953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đang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chơi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thì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trời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mưa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  <a:p>
            <a:pPr defTabSz="609402"/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Biết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rằng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A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B.</a:t>
            </a:r>
          </a:p>
        </p:txBody>
      </p:sp>
      <p:pic>
        <p:nvPicPr>
          <p:cNvPr id="2050" name="Picture 2" descr="F:\AAA-LÀM ẢNH SLIDE\Bai17-LT2-4(4).png"/>
          <p:cNvPicPr>
            <a:picLocks noChangeAspect="1" noChangeArrowheads="1"/>
          </p:cNvPicPr>
          <p:nvPr/>
        </p:nvPicPr>
        <p:blipFill>
          <a:blip r:embed="rId4" cstate="print"/>
          <a:srcRect b="61837"/>
          <a:stretch>
            <a:fillRect/>
          </a:stretch>
        </p:blipFill>
        <p:spPr bwMode="auto">
          <a:xfrm>
            <a:off x="3297538" y="1897242"/>
            <a:ext cx="8196257" cy="1582565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479809" y="2680449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A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2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01050" y="2905870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718" y="4221262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B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1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10959" y="4446683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Picture 2" descr="F:\AAA-LÀM ẢNH SLIDE\Bai17-LT2-4(4).png"/>
          <p:cNvPicPr>
            <a:picLocks noChangeAspect="1" noChangeArrowheads="1"/>
          </p:cNvPicPr>
          <p:nvPr/>
        </p:nvPicPr>
        <p:blipFill>
          <a:blip r:embed="rId4" cstate="print"/>
          <a:srcRect t="38054"/>
          <a:stretch>
            <a:fillRect/>
          </a:stretch>
        </p:blipFill>
        <p:spPr bwMode="auto">
          <a:xfrm>
            <a:off x="3297538" y="3559861"/>
            <a:ext cx="8196257" cy="2568874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9808875" y="3237448"/>
            <a:ext cx="983149" cy="1268173"/>
            <a:chOff x="7359210" y="2428830"/>
            <a:chExt cx="737618" cy="951460"/>
          </a:xfrm>
        </p:grpSpPr>
        <p:sp>
          <p:nvSpPr>
            <p:cNvPr id="48" name="Oval 47"/>
            <p:cNvSpPr/>
            <p:nvPr/>
          </p:nvSpPr>
          <p:spPr>
            <a:xfrm>
              <a:off x="7716644" y="3021981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3" descr="F:\AAA-LÀM ẢNH SLIDE\Bai17-LT2-4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9210" y="2428830"/>
              <a:ext cx="737618" cy="95146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8188742" y="2776322"/>
            <a:ext cx="956091" cy="1302448"/>
            <a:chOff x="6143688" y="2082865"/>
            <a:chExt cx="717317" cy="977175"/>
          </a:xfrm>
        </p:grpSpPr>
        <p:sp>
          <p:nvSpPr>
            <p:cNvPr id="56" name="Oval 55"/>
            <p:cNvSpPr/>
            <p:nvPr/>
          </p:nvSpPr>
          <p:spPr>
            <a:xfrm>
              <a:off x="6389649" y="2698595"/>
              <a:ext cx="133814" cy="1338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4" descr="F:\AAA-LÀM ẢNH SLIDE\Bai17-LT2-4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3688" y="2082865"/>
              <a:ext cx="717317" cy="977175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492392" y="4479760"/>
            <a:ext cx="1002992" cy="1426919"/>
            <a:chOff x="5621244" y="3360887"/>
            <a:chExt cx="752505" cy="1070561"/>
          </a:xfrm>
        </p:grpSpPr>
        <p:sp>
          <p:nvSpPr>
            <p:cNvPr id="63" name="Oval 62"/>
            <p:cNvSpPr/>
            <p:nvPr/>
          </p:nvSpPr>
          <p:spPr>
            <a:xfrm>
              <a:off x="5999357" y="4059044"/>
              <a:ext cx="144965" cy="144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4" name="Picture 5" descr="F:\AAA-LÀM ẢNH SLIDE\Bai17-LT2-4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21244" y="3360887"/>
              <a:ext cx="752505" cy="1070561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36" y="640938"/>
            <a:ext cx="2230362" cy="99139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7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92217E-6 L -0.33177 -0.03891 " pathEditMode="relative" ptsTypes="A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1062E-6 L -0.46823 -0.10654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75911E-6 L -0.2842 -0.07598 " pathEditMode="relative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1568" y="1474228"/>
            <a:ext cx="9353763" cy="4733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17: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6096000" y="268950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7-LT2-1.png"/>
          <p:cNvPicPr>
            <a:picLocks noChangeAspect="1" noChangeArrowheads="1"/>
          </p:cNvPicPr>
          <p:nvPr/>
        </p:nvPicPr>
        <p:blipFill>
          <a:blip r:embed="rId4"/>
          <a:srcRect l="30670" t="18909" r="24045" b="50908"/>
          <a:stretch>
            <a:fillRect/>
          </a:stretch>
        </p:blipFill>
        <p:spPr bwMode="auto">
          <a:xfrm>
            <a:off x="5482228" y="1405633"/>
            <a:ext cx="5605670" cy="504165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8064877" y="1379110"/>
            <a:ext cx="526867" cy="666657"/>
            <a:chOff x="5268391" y="3662613"/>
            <a:chExt cx="806199" cy="101604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4873" y="1430313"/>
            <a:ext cx="526866" cy="584647"/>
            <a:chOff x="5268391" y="3734963"/>
            <a:chExt cx="806199" cy="891050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889" y="58068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2405" y="1668289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42362" y="3202321"/>
            <a:ext cx="526867" cy="666657"/>
            <a:chOff x="5268391" y="3662613"/>
            <a:chExt cx="806199" cy="1016043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42358" y="3253524"/>
            <a:ext cx="526866" cy="584647"/>
            <a:chOff x="5268391" y="3734963"/>
            <a:chExt cx="806199" cy="89105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87515" y="5710013"/>
            <a:ext cx="526867" cy="666657"/>
            <a:chOff x="5268391" y="3662613"/>
            <a:chExt cx="806199" cy="1016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7511" y="5761216"/>
            <a:ext cx="526866" cy="584647"/>
            <a:chOff x="5268391" y="3734963"/>
            <a:chExt cx="806199" cy="891050"/>
          </a:xfrm>
        </p:grpSpPr>
        <p:sp>
          <p:nvSpPr>
            <p:cNvPr id="46" name="Rounded Rectangle 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394" y="5704669"/>
            <a:ext cx="526867" cy="666657"/>
            <a:chOff x="5268391" y="3662613"/>
            <a:chExt cx="806199" cy="1016043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96253" y="5770735"/>
            <a:ext cx="526866" cy="584647"/>
            <a:chOff x="5291134" y="3757615"/>
            <a:chExt cx="806199" cy="891050"/>
          </a:xfrm>
        </p:grpSpPr>
        <p:sp>
          <p:nvSpPr>
            <p:cNvPr id="62" name="Rounded Rectangle 61"/>
            <p:cNvSpPr/>
            <p:nvPr/>
          </p:nvSpPr>
          <p:spPr>
            <a:xfrm>
              <a:off x="5291134" y="3812159"/>
              <a:ext cx="806199" cy="8062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6202" y="3757615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819" y="4376584"/>
            <a:ext cx="1914050" cy="1914050"/>
          </a:xfrm>
          <a:prstGeom prst="rect">
            <a:avLst/>
          </a:prstGeom>
        </p:spPr>
      </p:pic>
      <p:grpSp>
        <p:nvGrpSpPr>
          <p:cNvPr id="49" name="Group 13"/>
          <p:cNvGrpSpPr/>
          <p:nvPr/>
        </p:nvGrpSpPr>
        <p:grpSpPr>
          <a:xfrm>
            <a:off x="921501" y="1860698"/>
            <a:ext cx="4345793" cy="2033575"/>
            <a:chOff x="429755" y="1445075"/>
            <a:chExt cx="2752215" cy="1140119"/>
          </a:xfrm>
        </p:grpSpPr>
        <p:sp>
          <p:nvSpPr>
            <p:cNvPr id="50" name="Cloud Callout 49"/>
            <p:cNvSpPr/>
            <p:nvPr/>
          </p:nvSpPr>
          <p:spPr>
            <a:xfrm>
              <a:off x="429755" y="1445075"/>
              <a:ext cx="275221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272" y="1604342"/>
              <a:ext cx="2232458" cy="77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theo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tự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đến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lớn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30" y="672520"/>
            <a:ext cx="2230362" cy="991397"/>
          </a:xfrm>
          <a:prstGeom prst="rect">
            <a:avLst/>
          </a:prstGeom>
          <a:noFill/>
        </p:spPr>
      </p:pic>
      <p:pic>
        <p:nvPicPr>
          <p:cNvPr id="2050" name="Picture 2" descr="F:\AAA-PDF-SGK\PNG\Bai17-LT2-2.png"/>
          <p:cNvPicPr>
            <a:picLocks noChangeAspect="1" noChangeArrowheads="1"/>
          </p:cNvPicPr>
          <p:nvPr/>
        </p:nvPicPr>
        <p:blipFill>
          <a:blip r:embed="rId5"/>
          <a:srcRect l="17420" t="62362" r="65265" b="22727"/>
          <a:stretch>
            <a:fillRect/>
          </a:stretch>
        </p:blipFill>
        <p:spPr bwMode="auto">
          <a:xfrm>
            <a:off x="3848508" y="4106642"/>
            <a:ext cx="1177163" cy="136787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974825" y="1663917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Sắp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đến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33" name="Picture 2" descr="F:\AAA-PDF-SGK\PNG\Bai17-LT2-2.png"/>
          <p:cNvPicPr>
            <a:picLocks noChangeAspect="1" noChangeArrowheads="1"/>
          </p:cNvPicPr>
          <p:nvPr/>
        </p:nvPicPr>
        <p:blipFill>
          <a:blip r:embed="rId5"/>
          <a:srcRect l="35577" t="59635" r="45759" b="24727"/>
          <a:stretch>
            <a:fillRect/>
          </a:stretch>
        </p:blipFill>
        <p:spPr bwMode="auto">
          <a:xfrm>
            <a:off x="5242203" y="3610426"/>
            <a:ext cx="1268782" cy="1434762"/>
          </a:xfrm>
          <a:prstGeom prst="rect">
            <a:avLst/>
          </a:prstGeom>
          <a:noFill/>
        </p:spPr>
      </p:pic>
      <p:pic>
        <p:nvPicPr>
          <p:cNvPr id="35" name="Picture 2" descr="F:\AAA-PDF-SGK\PNG\Bai17-LT2-2.png"/>
          <p:cNvPicPr>
            <a:picLocks noChangeAspect="1" noChangeArrowheads="1"/>
          </p:cNvPicPr>
          <p:nvPr/>
        </p:nvPicPr>
        <p:blipFill>
          <a:blip r:embed="rId5"/>
          <a:srcRect l="54224" t="62725" r="28952" b="22727"/>
          <a:stretch>
            <a:fillRect/>
          </a:stretch>
        </p:blipFill>
        <p:spPr bwMode="auto">
          <a:xfrm>
            <a:off x="6727516" y="4172768"/>
            <a:ext cx="1143720" cy="1334525"/>
          </a:xfrm>
          <a:prstGeom prst="rect">
            <a:avLst/>
          </a:prstGeom>
          <a:noFill/>
        </p:spPr>
      </p:pic>
      <p:pic>
        <p:nvPicPr>
          <p:cNvPr id="36" name="Picture 2" descr="F:\AAA-PDF-SGK\PNG\Bai17-LT2-2.png"/>
          <p:cNvPicPr>
            <a:picLocks noChangeAspect="1" noChangeArrowheads="1"/>
          </p:cNvPicPr>
          <p:nvPr/>
        </p:nvPicPr>
        <p:blipFill>
          <a:blip r:embed="rId5"/>
          <a:srcRect l="71399" t="58725" r="8588" b="25272"/>
          <a:stretch>
            <a:fillRect/>
          </a:stretch>
        </p:blipFill>
        <p:spPr bwMode="auto">
          <a:xfrm>
            <a:off x="8046372" y="3444949"/>
            <a:ext cx="1360644" cy="146820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08756" y="4930704"/>
            <a:ext cx="2321683" cy="52675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>
                <a:solidFill>
                  <a:prstClr val="white"/>
                </a:solidFill>
                <a:latin typeface="Calibri" panose="020F0502020204030204" pitchFamily="34" charset="0"/>
              </a:rPr>
              <a:t>Sắp xếp theo đề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729E-6 4.31965E-7 L -0.2336 0.22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1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3297E-7 -2.9929E-6 L 0.12409 0.2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4E-6 -2.98365E-6 L -0.11055 0.32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16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97E-6 -1.25579E-6 L 0.24245 0.301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4" y="1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21" name="Oval 20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24" name="Oval 23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27" name="Oval 26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30" name="Oval 29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011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011" y="159445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763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97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437" y="1561375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47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4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25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0582" y="155497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5,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8?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83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7-LT2-3(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3" y="3156344"/>
            <a:ext cx="11738824" cy="3427115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053398" y="755120"/>
            <a:ext cx="84208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thêm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đỏ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xen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đứng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khi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37897" y="3241796"/>
            <a:ext cx="2015502" cy="1126237"/>
            <a:chOff x="778692" y="2153317"/>
            <a:chExt cx="1512151" cy="844971"/>
          </a:xfrm>
        </p:grpSpPr>
        <p:sp>
          <p:nvSpPr>
            <p:cNvPr id="52" name="Oval 51"/>
            <p:cNvSpPr/>
            <p:nvPr/>
          </p:nvSpPr>
          <p:spPr>
            <a:xfrm>
              <a:off x="1505415" y="2286000"/>
              <a:ext cx="345687" cy="345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3" descr="F:\AAA-LÀM ẢNH SLIDE\Bai17-LT2-3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692" y="2153317"/>
              <a:ext cx="1512151" cy="844971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3213951" y="3195933"/>
            <a:ext cx="1783630" cy="1172100"/>
            <a:chOff x="2411299" y="2118908"/>
            <a:chExt cx="1338187" cy="879380"/>
          </a:xfrm>
        </p:grpSpPr>
        <p:sp>
          <p:nvSpPr>
            <p:cNvPr id="53" name="Oval 52"/>
            <p:cNvSpPr/>
            <p:nvPr/>
          </p:nvSpPr>
          <p:spPr>
            <a:xfrm>
              <a:off x="3133493" y="2352907"/>
              <a:ext cx="289931" cy="289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4" descr="F:\AAA-LÀM ẢNH SLIDE\Bai17-LT2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299" y="2118908"/>
              <a:ext cx="1338187" cy="87938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256548" y="3188716"/>
            <a:ext cx="1768339" cy="1164454"/>
            <a:chOff x="3888024" y="2124644"/>
            <a:chExt cx="1326715" cy="873644"/>
          </a:xfrm>
        </p:grpSpPr>
        <p:sp>
          <p:nvSpPr>
            <p:cNvPr id="54" name="Oval 53"/>
            <p:cNvSpPr/>
            <p:nvPr/>
          </p:nvSpPr>
          <p:spPr>
            <a:xfrm>
              <a:off x="4594302" y="2341757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5" descr="F:\AAA-LÀM ẢNH SLIDE\Bai17-LT2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8024" y="2124644"/>
              <a:ext cx="1326715" cy="87364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8094446" y="4404437"/>
            <a:ext cx="2596453" cy="1674064"/>
            <a:chOff x="6095267" y="3092506"/>
            <a:chExt cx="1948016" cy="1255984"/>
          </a:xfrm>
        </p:grpSpPr>
        <p:sp>
          <p:nvSpPr>
            <p:cNvPr id="55" name="Oval 54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sp>
        <p:nvSpPr>
          <p:cNvPr id="65" name="Rounded Rectangle 64"/>
          <p:cNvSpPr/>
          <p:nvPr/>
        </p:nvSpPr>
        <p:spPr>
          <a:xfrm>
            <a:off x="8798818" y="2348735"/>
            <a:ext cx="267541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Rùa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nâu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xếp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thứ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tư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trong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hàng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39810" y="3210568"/>
            <a:ext cx="1904667" cy="1228035"/>
            <a:chOff x="6095267" y="3092506"/>
            <a:chExt cx="1948016" cy="1255984"/>
          </a:xfrm>
        </p:grpSpPr>
        <p:sp>
          <p:nvSpPr>
            <p:cNvPr id="68" name="Oval 67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9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8110928" y="2623702"/>
            <a:ext cx="600133" cy="538169"/>
            <a:chOff x="6367346" y="1968188"/>
            <a:chExt cx="450256" cy="403767"/>
          </a:xfrm>
        </p:grpSpPr>
        <p:sp>
          <p:nvSpPr>
            <p:cNvPr id="70" name="Right Arrow 69"/>
            <p:cNvSpPr/>
            <p:nvPr/>
          </p:nvSpPr>
          <p:spPr>
            <a:xfrm>
              <a:off x="6367346" y="1968188"/>
              <a:ext cx="450256" cy="223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67346" y="2026268"/>
              <a:ext cx="111513" cy="345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462" y="680692"/>
            <a:ext cx="2230362" cy="99139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04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665E-7 L 0.17934 6.17665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2415E-6 L -0.26094 -0.16492 " pathEditMode="relative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496B7B-B8A9-4A8B-B297-0BE010F60F1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AP\u001A{A2C7FA7E-C261-4FD1-A4BC-2D667882AC3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10F38F-D280-4B2C-BC14-1801B882021D}:3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5A050A-20E3-4DD4-A29A-451DF54EEAF3}: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DC6F71-8DEC-4AD3-99BF-C2192961013B}:28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CD49C-2980-42CE-9FBF-A8410FAAF548}:28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E1005-0184-4E23-8B60-F40822C60928}:28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0F382C-AB1E-409D-B149-EF9BD01C26E7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68D1BE-D373-443C-B65F-C037BBA88C6D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5BA6D-0C6C-4BE3-A06C-2F7637B8E007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32FE34-AF26-431A-8FFB-72EE40A07633}: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B242CD-972F-4D15-9898-2C92E1B04542}: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FA4668-5153-4021-881C-2F5F9E315C83}:33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268</Words>
  <Application>Microsoft Office PowerPoint</Application>
  <PresentationFormat>Widescreen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宋体</vt:lpstr>
      <vt:lpstr>Arial</vt:lpstr>
      <vt:lpstr>Arial-Rounded</vt:lpstr>
      <vt:lpstr>Calibri</vt:lpstr>
      <vt:lpstr>Lato</vt:lpstr>
      <vt:lpstr>Times New Roman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 2</dc:title>
  <dc:creator>tran thao</dc:creator>
  <cp:lastModifiedBy>Administrator</cp:lastModifiedBy>
  <cp:revision>22</cp:revision>
  <dcterms:created xsi:type="dcterms:W3CDTF">2021-07-09T06:30:31Z</dcterms:created>
  <dcterms:modified xsi:type="dcterms:W3CDTF">2025-01-03T15:07:50Z</dcterms:modified>
</cp:coreProperties>
</file>