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866A4-DAE2-4AF7-AD50-8ACAD9D286B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33D1E-50A2-49AE-82CF-E8C9E398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7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55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4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878-A71B-4B5E-AFFB-0925C03C6B2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72D-C544-44B4-8EAA-9C3A5B8A5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878-A71B-4B5E-AFFB-0925C03C6B2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72D-C544-44B4-8EAA-9C3A5B8A5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878-A71B-4B5E-AFFB-0925C03C6B2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72D-C544-44B4-8EAA-9C3A5B8A5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5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878-A71B-4B5E-AFFB-0925C03C6B2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72D-C544-44B4-8EAA-9C3A5B8A5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7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878-A71B-4B5E-AFFB-0925C03C6B2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72D-C544-44B4-8EAA-9C3A5B8A5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1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878-A71B-4B5E-AFFB-0925C03C6B2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72D-C544-44B4-8EAA-9C3A5B8A5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8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878-A71B-4B5E-AFFB-0925C03C6B2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72D-C544-44B4-8EAA-9C3A5B8A5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878-A71B-4B5E-AFFB-0925C03C6B2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72D-C544-44B4-8EAA-9C3A5B8A5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878-A71B-4B5E-AFFB-0925C03C6B2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72D-C544-44B4-8EAA-9C3A5B8A5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6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878-A71B-4B5E-AFFB-0925C03C6B2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72D-C544-44B4-8EAA-9C3A5B8A5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4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878-A71B-4B5E-AFFB-0925C03C6B2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72D-C544-44B4-8EAA-9C3A5B8A5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8C878-A71B-4B5E-AFFB-0925C03C6B2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4472D-C544-44B4-8EAA-9C3A5B8A5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15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279228" y="4806218"/>
            <a:ext cx="4857607" cy="22341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CD54E5-B4D9-82B5-815C-F6F5BF44B2F1}"/>
              </a:ext>
            </a:extLst>
          </p:cNvPr>
          <p:cNvSpPr txBox="1"/>
          <p:nvPr/>
        </p:nvSpPr>
        <p:spPr>
          <a:xfrm>
            <a:off x="1935161" y="1874728"/>
            <a:ext cx="84570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  <a:p>
            <a:pPr algn="ctr" defTabSz="609630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630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 defTabSz="609630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35: ÔN TẬP CHUNG (TIẾT 2)</a:t>
            </a:r>
          </a:p>
          <a:p>
            <a:pPr algn="ctr" defTabSz="609630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630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5E</a:t>
            </a:r>
          </a:p>
          <a:p>
            <a:pPr algn="ctr" defTabSz="609630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HẠNH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8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62BC9B05-EC45-C333-F337-0651BBE66E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0" y="1615714"/>
            <a:ext cx="6296063" cy="5068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5101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733144" y="334087"/>
            <a:ext cx="10399062" cy="1938992"/>
            <a:chOff x="1183342" y="1232108"/>
            <a:chExt cx="10399062" cy="19389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232108"/>
              <a:ext cx="95822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 6 kg đường chia đều vào 12 túi.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Hỏi: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8 túi đường như vậy có bao nhiêu ki-lô-gam đường?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Nếu 1 kg đường loại đó giá 17 000 đồng thì mua 10 túi đường như vậy hết bao nhiêu tiền?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27B5D0A-EF9C-264E-DF02-74A204F5DDC7}"/>
              </a:ext>
            </a:extLst>
          </p:cNvPr>
          <p:cNvSpPr txBox="1"/>
          <p:nvPr/>
        </p:nvSpPr>
        <p:spPr>
          <a:xfrm>
            <a:off x="1734207" y="2133600"/>
            <a:ext cx="9144000" cy="4873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6: 12 = 0,5 (kg)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tabLst>
                <a:tab pos="240030" algn="l"/>
              </a:tabLst>
            </a:pP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ki-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-gam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8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0,5 x 8 = 4 (kg)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tabLst>
                <a:tab pos="245745" algn="l"/>
              </a:tabLst>
            </a:pP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SỐ ki-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-gam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10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0,5 x 10 = 5 (kg)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 10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17 000 x 5 = 85 000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a) 4 kg; b) 85 000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150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8545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8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FF920-1466-C379-C077-195CF61F50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295" y="1246143"/>
            <a:ext cx="8315665" cy="6425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4624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E4BC998-BEFF-383B-B127-404DD3BCDAA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66353F-B05F-FAAB-47DD-4D5A33C965C4}"/>
              </a:ext>
            </a:extLst>
          </p:cNvPr>
          <p:cNvGrpSpPr/>
          <p:nvPr/>
        </p:nvGrpSpPr>
        <p:grpSpPr>
          <a:xfrm>
            <a:off x="712403" y="468374"/>
            <a:ext cx="8015088" cy="769441"/>
            <a:chOff x="1259542" y="1464304"/>
            <a:chExt cx="8015088" cy="7694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16F546-C7E6-406E-799F-62EFD1B4AB2D}"/>
                </a:ext>
              </a:extLst>
            </p:cNvPr>
            <p:cNvSpPr txBox="1"/>
            <p:nvPr/>
          </p:nvSpPr>
          <p:spPr>
            <a:xfrm>
              <a:off x="2000164" y="1464304"/>
              <a:ext cx="72744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F79EB4-9592-BCCB-E903-A75C3CA98082}"/>
                </a:ext>
              </a:extLst>
            </p:cNvPr>
            <p:cNvSpPr/>
            <p:nvPr/>
          </p:nvSpPr>
          <p:spPr>
            <a:xfrm>
              <a:off x="1259542" y="1493392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D9486A-7BA4-F592-BCB2-669B995FE5A2}"/>
              </a:ext>
            </a:extLst>
          </p:cNvPr>
          <p:cNvGraphicFramePr>
            <a:graphicFrameLocks noGrp="1"/>
          </p:cNvGraphicFramePr>
          <p:nvPr/>
        </p:nvGraphicFramePr>
        <p:xfrm>
          <a:off x="896883" y="1781211"/>
          <a:ext cx="10601434" cy="43358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70738">
                  <a:extLst>
                    <a:ext uri="{9D8B030D-6E8A-4147-A177-3AD203B41FA5}">
                      <a16:colId xmlns:a16="http://schemas.microsoft.com/office/drawing/2014/main" val="4109144753"/>
                    </a:ext>
                  </a:extLst>
                </a:gridCol>
                <a:gridCol w="3230696">
                  <a:extLst>
                    <a:ext uri="{9D8B030D-6E8A-4147-A177-3AD203B41FA5}">
                      <a16:colId xmlns:a16="http://schemas.microsoft.com/office/drawing/2014/main" val="495682192"/>
                    </a:ext>
                  </a:extLst>
                </a:gridCol>
              </a:tblGrid>
              <a:tr h="86716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4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endParaRPr lang="en-US" sz="4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35390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9740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30452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08292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613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C7A203D-72AA-2DD4-EDEC-2CA7BA8C0D03}"/>
              </a:ext>
            </a:extLst>
          </p:cNvPr>
          <p:cNvSpPr txBox="1"/>
          <p:nvPr/>
        </p:nvSpPr>
        <p:spPr>
          <a:xfrm>
            <a:off x="1030013" y="2648606"/>
            <a:ext cx="706295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trăm hai mươi ba đơn vị, bốn phần mười, năm phần trăm, bảy phần nghìn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53E5E-8571-4AD6-A6C7-BC29F311523D}"/>
              </a:ext>
            </a:extLst>
          </p:cNvPr>
          <p:cNvSpPr txBox="1"/>
          <p:nvPr/>
        </p:nvSpPr>
        <p:spPr>
          <a:xfrm>
            <a:off x="1008993" y="3678620"/>
            <a:ext cx="7062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Sáu mươi bảy đơn vị, năm mươi hai phần trăm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21BFC-F547-41CC-6509-B69CC96ECE53}"/>
              </a:ext>
            </a:extLst>
          </p:cNvPr>
          <p:cNvSpPr txBox="1"/>
          <p:nvPr/>
        </p:nvSpPr>
        <p:spPr>
          <a:xfrm>
            <a:off x="987973" y="4382814"/>
            <a:ext cx="706295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 trăm linh ba đơn vị, bốn trăm năm mươi lăm phần nghìn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3446F-885B-BFBC-1926-70945B46D32A}"/>
              </a:ext>
            </a:extLst>
          </p:cNvPr>
          <p:cNvSpPr txBox="1"/>
          <p:nvPr/>
        </p:nvSpPr>
        <p:spPr>
          <a:xfrm>
            <a:off x="998483" y="5454869"/>
            <a:ext cx="7062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Mười chín đơn vị, năm phần trăm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1CBB75A-5B7A-2662-6910-311BCAA9881F}"/>
              </a:ext>
            </a:extLst>
          </p:cNvPr>
          <p:cNvSpPr/>
          <p:nvPr/>
        </p:nvSpPr>
        <p:spPr>
          <a:xfrm>
            <a:off x="8870731" y="2732690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123,457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1E202A7-B6F3-1900-4386-40CABF830F04}"/>
              </a:ext>
            </a:extLst>
          </p:cNvPr>
          <p:cNvSpPr/>
          <p:nvPr/>
        </p:nvSpPr>
        <p:spPr>
          <a:xfrm>
            <a:off x="8912772" y="3605048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67,52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2FECFCA-6E47-ABE2-6860-5F01FC67819B}"/>
              </a:ext>
            </a:extLst>
          </p:cNvPr>
          <p:cNvSpPr/>
          <p:nvPr/>
        </p:nvSpPr>
        <p:spPr>
          <a:xfrm>
            <a:off x="8797158" y="4477407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803,455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E962B3E-5C79-6169-9BE8-F7F045F9D246}"/>
              </a:ext>
            </a:extLst>
          </p:cNvPr>
          <p:cNvSpPr/>
          <p:nvPr/>
        </p:nvSpPr>
        <p:spPr>
          <a:xfrm>
            <a:off x="8797158" y="5318235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71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556893-CE53-2D8D-50AC-02D2486463AC}"/>
              </a:ext>
            </a:extLst>
          </p:cNvPr>
          <p:cNvGrpSpPr/>
          <p:nvPr/>
        </p:nvGrpSpPr>
        <p:grpSpPr>
          <a:xfrm>
            <a:off x="663813" y="457998"/>
            <a:ext cx="10449562" cy="712694"/>
            <a:chOff x="1183342" y="1264464"/>
            <a:chExt cx="10449562" cy="7126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BC453C-2593-C6F5-4A29-5EB19D5FB592}"/>
                </a:ext>
              </a:extLst>
            </p:cNvPr>
            <p:cNvSpPr txBox="1"/>
            <p:nvPr/>
          </p:nvSpPr>
          <p:spPr>
            <a:xfrm>
              <a:off x="1896035" y="1271808"/>
              <a:ext cx="9736869" cy="646331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0D8315-3967-01B4-C1D5-3B47929624D3}"/>
                </a:ext>
              </a:extLst>
            </p:cNvPr>
            <p:cNvSpPr/>
            <p:nvPr/>
          </p:nvSpPr>
          <p:spPr>
            <a:xfrm>
              <a:off x="1183342" y="1264464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FA454B-3CC5-4BB2-2F0E-B7530F57D5A6}"/>
              </a:ext>
            </a:extLst>
          </p:cNvPr>
          <p:cNvSpPr/>
          <p:nvPr/>
        </p:nvSpPr>
        <p:spPr>
          <a:xfrm>
            <a:off x="861848" y="1576552"/>
            <a:ext cx="1797269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35,471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789915-341B-6C1F-7A7C-915FDFCEB868}"/>
              </a:ext>
            </a:extLst>
          </p:cNvPr>
          <p:cNvSpPr/>
          <p:nvPr/>
        </p:nvSpPr>
        <p:spPr>
          <a:xfrm>
            <a:off x="851338" y="2827283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24,607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6D6825-9699-EBFC-3909-A35EF71F07EE}"/>
              </a:ext>
            </a:extLst>
          </p:cNvPr>
          <p:cNvSpPr/>
          <p:nvPr/>
        </p:nvSpPr>
        <p:spPr>
          <a:xfrm>
            <a:off x="819807" y="4035973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6CB3A5-DC0F-5757-72D5-44127C407BC7}"/>
              </a:ext>
            </a:extLst>
          </p:cNvPr>
          <p:cNvSpPr/>
          <p:nvPr/>
        </p:nvSpPr>
        <p:spPr>
          <a:xfrm>
            <a:off x="798786" y="5202622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5C7DE-BCA9-A59E-3C8F-7797C61C791F}"/>
              </a:ext>
            </a:extLst>
          </p:cNvPr>
          <p:cNvSpPr txBox="1"/>
          <p:nvPr/>
        </p:nvSpPr>
        <p:spPr>
          <a:xfrm>
            <a:off x="2827282" y="1629103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Ba mươi lăm phẩy bốn trăm bảy mốt.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F5A67-E75F-1E86-85EA-806EBB39F959}"/>
              </a:ext>
            </a:extLst>
          </p:cNvPr>
          <p:cNvSpPr txBox="1"/>
          <p:nvPr/>
        </p:nvSpPr>
        <p:spPr>
          <a:xfrm>
            <a:off x="2879834" y="2879834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mươi tư phẩy sáu 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ăm linh bảy.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46F17-C0DF-73A0-90FA-5E6EE0151D50}"/>
              </a:ext>
            </a:extLst>
          </p:cNvPr>
          <p:cNvSpPr txBox="1"/>
          <p:nvPr/>
        </p:nvSpPr>
        <p:spPr>
          <a:xfrm>
            <a:off x="2879834" y="4099034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hai sáu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17C71-D9F3-60BF-E2D9-AFD910093846}"/>
              </a:ext>
            </a:extLst>
          </p:cNvPr>
          <p:cNvSpPr txBox="1"/>
          <p:nvPr/>
        </p:nvSpPr>
        <p:spPr>
          <a:xfrm>
            <a:off x="2890345" y="5265682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phẩy không không bốn.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145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827738" y="513587"/>
            <a:ext cx="10399062" cy="728082"/>
            <a:chOff x="1183342" y="1369567"/>
            <a:chExt cx="10399062" cy="7280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&gt;; &lt;; =?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3F42EFD-8713-6E20-CBBE-87D0AD3D1032}"/>
              </a:ext>
            </a:extLst>
          </p:cNvPr>
          <p:cNvSpPr txBox="1"/>
          <p:nvPr/>
        </p:nvSpPr>
        <p:spPr>
          <a:xfrm>
            <a:off x="3605049" y="1629104"/>
            <a:ext cx="5570483" cy="292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5,099         5,1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6,321        6,3209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102,30        102,3000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8F5E3D-D1AA-B2B8-4D72-6DFB2CBE9526}"/>
              </a:ext>
            </a:extLst>
          </p:cNvPr>
          <p:cNvSpPr/>
          <p:nvPr/>
        </p:nvSpPr>
        <p:spPr>
          <a:xfrm>
            <a:off x="5087007" y="1839310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2A226A-B12C-C5ED-1EF2-FAD1D33349B7}"/>
              </a:ext>
            </a:extLst>
          </p:cNvPr>
          <p:cNvSpPr/>
          <p:nvPr/>
        </p:nvSpPr>
        <p:spPr>
          <a:xfrm>
            <a:off x="5002925" y="2816772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912F2A-3B13-D5F0-E596-B923B39FE12F}"/>
              </a:ext>
            </a:extLst>
          </p:cNvPr>
          <p:cNvSpPr/>
          <p:nvPr/>
        </p:nvSpPr>
        <p:spPr>
          <a:xfrm>
            <a:off x="5328746" y="3825765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0906A6-842D-9B3D-F8DA-79984679E48E}"/>
              </a:ext>
            </a:extLst>
          </p:cNvPr>
          <p:cNvSpPr/>
          <p:nvPr/>
        </p:nvSpPr>
        <p:spPr>
          <a:xfrm>
            <a:off x="5092263" y="1844565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82D076-4A14-5E85-6BDC-FCF5502C64A6}"/>
              </a:ext>
            </a:extLst>
          </p:cNvPr>
          <p:cNvSpPr/>
          <p:nvPr/>
        </p:nvSpPr>
        <p:spPr>
          <a:xfrm>
            <a:off x="4976649" y="2801006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E1C26-BE05-8C97-4836-A3130EE43DE4}"/>
              </a:ext>
            </a:extLst>
          </p:cNvPr>
          <p:cNvSpPr/>
          <p:nvPr/>
        </p:nvSpPr>
        <p:spPr>
          <a:xfrm>
            <a:off x="5312980" y="3831020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716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1D18DA-4FB9-FBFC-B49B-A9F8F49F8F0C}"/>
              </a:ext>
            </a:extLst>
          </p:cNvPr>
          <p:cNvSpPr txBox="1"/>
          <p:nvPr/>
        </p:nvSpPr>
        <p:spPr>
          <a:xfrm>
            <a:off x="672662" y="599090"/>
            <a:ext cx="1090973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5,1; 6,321; 5,099; 6,3209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1AABE0-E426-B1C3-CE0D-38FC0EC3C26F}"/>
              </a:ext>
            </a:extLst>
          </p:cNvPr>
          <p:cNvSpPr/>
          <p:nvPr/>
        </p:nvSpPr>
        <p:spPr>
          <a:xfrm>
            <a:off x="762000" y="230702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5,099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4BE72-6303-D6ED-3BAF-F596AE343639}"/>
              </a:ext>
            </a:extLst>
          </p:cNvPr>
          <p:cNvSpPr/>
          <p:nvPr/>
        </p:nvSpPr>
        <p:spPr>
          <a:xfrm>
            <a:off x="3305503" y="230702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8309E-D87B-47C0-B3BE-BAE6C567DFA7}"/>
              </a:ext>
            </a:extLst>
          </p:cNvPr>
          <p:cNvSpPr/>
          <p:nvPr/>
        </p:nvSpPr>
        <p:spPr>
          <a:xfrm>
            <a:off x="6048703" y="231753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6,3209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A98E25-14B4-1F64-8972-D69C0C31882C}"/>
              </a:ext>
            </a:extLst>
          </p:cNvPr>
          <p:cNvSpPr/>
          <p:nvPr/>
        </p:nvSpPr>
        <p:spPr>
          <a:xfrm>
            <a:off x="8907517" y="2285999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905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540898-C228-82AE-B342-873DD6B0C029}"/>
              </a:ext>
            </a:extLst>
          </p:cNvPr>
          <p:cNvGrpSpPr/>
          <p:nvPr/>
        </p:nvGrpSpPr>
        <p:grpSpPr>
          <a:xfrm>
            <a:off x="891900" y="505765"/>
            <a:ext cx="10849468" cy="728082"/>
            <a:chOff x="1183342" y="1369567"/>
            <a:chExt cx="10849468" cy="7280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DFB4D7-11F5-0731-B693-45239FE619DF}"/>
                </a:ext>
              </a:extLst>
            </p:cNvPr>
            <p:cNvSpPr txBox="1"/>
            <p:nvPr/>
          </p:nvSpPr>
          <p:spPr>
            <a:xfrm>
              <a:off x="2000163" y="1389763"/>
              <a:ext cx="10032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7C54BD-83E9-2356-6410-4F85875A4226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EC21264-69F0-08BB-80FF-9D6E2503D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47" y="1499527"/>
            <a:ext cx="11125693" cy="8263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9696E-22B9-9925-C621-4A0ABB024900}"/>
              </a:ext>
            </a:extLst>
          </p:cNvPr>
          <p:cNvSpPr txBox="1"/>
          <p:nvPr/>
        </p:nvSpPr>
        <p:spPr>
          <a:xfrm>
            <a:off x="1013548" y="2460121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34,28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BC9575-03EC-9606-DF03-EC86B15A5D97}"/>
              </a:ext>
            </a:extLst>
          </p:cNvPr>
          <p:cNvSpPr txBox="1"/>
          <p:nvPr/>
        </p:nvSpPr>
        <p:spPr>
          <a:xfrm>
            <a:off x="654094" y="2766673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6C26AF-ED7E-1ADE-1EFB-27F924DABC2B}"/>
              </a:ext>
            </a:extLst>
          </p:cNvPr>
          <p:cNvCxnSpPr>
            <a:cxnSpLocks/>
          </p:cNvCxnSpPr>
          <p:nvPr/>
        </p:nvCxnSpPr>
        <p:spPr>
          <a:xfrm>
            <a:off x="1013548" y="3984121"/>
            <a:ext cx="1782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F4786D3-61AB-0821-D7BD-24BDBA90E758}"/>
              </a:ext>
            </a:extLst>
          </p:cNvPr>
          <p:cNvSpPr txBox="1"/>
          <p:nvPr/>
        </p:nvSpPr>
        <p:spPr>
          <a:xfrm>
            <a:off x="3762003" y="2444355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68,72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39,24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D9F4EA-1FBD-627E-FAF7-B9BEF3D20B84}"/>
              </a:ext>
            </a:extLst>
          </p:cNvPr>
          <p:cNvSpPr txBox="1"/>
          <p:nvPr/>
        </p:nvSpPr>
        <p:spPr>
          <a:xfrm>
            <a:off x="3402549" y="2750907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7F0DE9-7EC8-1E11-1AE0-E8EBAF2C9CA6}"/>
              </a:ext>
            </a:extLst>
          </p:cNvPr>
          <p:cNvCxnSpPr>
            <a:cxnSpLocks/>
          </p:cNvCxnSpPr>
          <p:nvPr/>
        </p:nvCxnSpPr>
        <p:spPr>
          <a:xfrm>
            <a:off x="3762003" y="3968355"/>
            <a:ext cx="1782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68DAB49-2638-085C-574C-8C94663B6630}"/>
              </a:ext>
            </a:extLst>
          </p:cNvPr>
          <p:cNvSpPr txBox="1"/>
          <p:nvPr/>
        </p:nvSpPr>
        <p:spPr>
          <a:xfrm>
            <a:off x="6615562" y="2449611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17,32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462FF6-8701-D755-EFBA-9D98954A5BFC}"/>
              </a:ext>
            </a:extLst>
          </p:cNvPr>
          <p:cNvSpPr txBox="1"/>
          <p:nvPr/>
        </p:nvSpPr>
        <p:spPr>
          <a:xfrm>
            <a:off x="6256108" y="2756163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80FD34-6F66-D776-1405-E952F9F192FD}"/>
              </a:ext>
            </a:extLst>
          </p:cNvPr>
          <p:cNvCxnSpPr>
            <a:cxnSpLocks/>
          </p:cNvCxnSpPr>
          <p:nvPr/>
        </p:nvCxnSpPr>
        <p:spPr>
          <a:xfrm>
            <a:off x="6615562" y="3973611"/>
            <a:ext cx="1782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8B0A29C-578A-7AFA-A635-2337569DC7B5}"/>
              </a:ext>
            </a:extLst>
          </p:cNvPr>
          <p:cNvSpPr txBox="1"/>
          <p:nvPr/>
        </p:nvSpPr>
        <p:spPr>
          <a:xfrm>
            <a:off x="8839200" y="2435597"/>
            <a:ext cx="2799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75,52  16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558A88-03DF-BB91-E281-E0BC18DD386E}"/>
              </a:ext>
            </a:extLst>
          </p:cNvPr>
          <p:cNvCxnSpPr/>
          <p:nvPr/>
        </p:nvCxnSpPr>
        <p:spPr>
          <a:xfrm>
            <a:off x="10348835" y="2516877"/>
            <a:ext cx="0" cy="156464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A311F9-D3D6-ED50-A8F2-33CAD14643D3}"/>
              </a:ext>
            </a:extLst>
          </p:cNvPr>
          <p:cNvCxnSpPr>
            <a:cxnSpLocks/>
          </p:cNvCxnSpPr>
          <p:nvPr/>
        </p:nvCxnSpPr>
        <p:spPr>
          <a:xfrm>
            <a:off x="10328515" y="3045197"/>
            <a:ext cx="9753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38FE3A3-7E30-1DFF-0B39-BB7A0B08B1A6}"/>
              </a:ext>
            </a:extLst>
          </p:cNvPr>
          <p:cNvSpPr txBox="1"/>
          <p:nvPr/>
        </p:nvSpPr>
        <p:spPr>
          <a:xfrm>
            <a:off x="8839200" y="2974077"/>
            <a:ext cx="286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11 5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C31A7D-4386-A373-1F4C-868580110FA9}"/>
              </a:ext>
            </a:extLst>
          </p:cNvPr>
          <p:cNvSpPr txBox="1"/>
          <p:nvPr/>
        </p:nvSpPr>
        <p:spPr>
          <a:xfrm>
            <a:off x="9647795" y="3492237"/>
            <a:ext cx="2296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4D7C59-25BF-2E77-F401-32DD3505476F}"/>
              </a:ext>
            </a:extLst>
          </p:cNvPr>
          <p:cNvSpPr txBox="1"/>
          <p:nvPr/>
        </p:nvSpPr>
        <p:spPr>
          <a:xfrm>
            <a:off x="9891635" y="3979917"/>
            <a:ext cx="206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8D4ECC-FD33-DCDD-E23F-FCF28AFEB5EB}"/>
              </a:ext>
            </a:extLst>
          </p:cNvPr>
          <p:cNvSpPr txBox="1"/>
          <p:nvPr/>
        </p:nvSpPr>
        <p:spPr>
          <a:xfrm>
            <a:off x="10430115" y="3004557"/>
            <a:ext cx="206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4,72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8A1399-3F32-AE27-D0A8-98DA783CC7B8}"/>
              </a:ext>
            </a:extLst>
          </p:cNvPr>
          <p:cNvSpPr txBox="1"/>
          <p:nvPr/>
        </p:nvSpPr>
        <p:spPr>
          <a:xfrm>
            <a:off x="971507" y="3973611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53,73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D9F202-43FB-861A-8FBE-121A892C164B}"/>
              </a:ext>
            </a:extLst>
          </p:cNvPr>
          <p:cNvSpPr txBox="1"/>
          <p:nvPr/>
        </p:nvSpPr>
        <p:spPr>
          <a:xfrm>
            <a:off x="3788280" y="4026163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29,48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005AF8-D8EC-2055-FF61-8A46F35C7168}"/>
              </a:ext>
            </a:extLst>
          </p:cNvPr>
          <p:cNvSpPr txBox="1"/>
          <p:nvPr/>
        </p:nvSpPr>
        <p:spPr>
          <a:xfrm>
            <a:off x="6668115" y="4015653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6 928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BF917D-1E3C-6388-2095-708D152C80D9}"/>
              </a:ext>
            </a:extLst>
          </p:cNvPr>
          <p:cNvSpPr txBox="1"/>
          <p:nvPr/>
        </p:nvSpPr>
        <p:spPr>
          <a:xfrm>
            <a:off x="6310763" y="4688315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173 2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E401E1-1FED-7529-B861-0A1FAF805C6E}"/>
              </a:ext>
            </a:extLst>
          </p:cNvPr>
          <p:cNvCxnSpPr>
            <a:cxnSpLocks/>
          </p:cNvCxnSpPr>
          <p:nvPr/>
        </p:nvCxnSpPr>
        <p:spPr>
          <a:xfrm>
            <a:off x="6358058" y="5513377"/>
            <a:ext cx="1955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B89A1B3-B2DF-15F1-3B88-8239E5BE43D6}"/>
              </a:ext>
            </a:extLst>
          </p:cNvPr>
          <p:cNvSpPr txBox="1"/>
          <p:nvPr/>
        </p:nvSpPr>
        <p:spPr>
          <a:xfrm>
            <a:off x="6268721" y="5560674"/>
            <a:ext cx="2423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242,48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826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7" grpId="0"/>
      <p:bldP spid="19" grpId="0"/>
      <p:bldP spid="20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827738" y="513587"/>
            <a:ext cx="10399062" cy="728082"/>
            <a:chOff x="1183342" y="1369567"/>
            <a:chExt cx="10399062" cy="7280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64C2A1-2D4B-03F1-9166-1CBAC6AA2378}"/>
              </a:ext>
            </a:extLst>
          </p:cNvPr>
          <p:cNvSpPr txBox="1"/>
          <p:nvPr/>
        </p:nvSpPr>
        <p:spPr>
          <a:xfrm>
            <a:off x="704193" y="1524000"/>
            <a:ext cx="109517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tam giác vuông ABC và hình tròn tâm O với kích thước như hình vẽ bên.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C5099-1613-3E26-F432-064D4C374202}"/>
              </a:ext>
            </a:extLst>
          </p:cNvPr>
          <p:cNvSpPr txBox="1"/>
          <p:nvPr/>
        </p:nvSpPr>
        <p:spPr>
          <a:xfrm>
            <a:off x="767255" y="2617076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Diện tích hình tam giác vuông ABC 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589CF-2047-B7D6-3784-136131DF485B}"/>
              </a:ext>
            </a:extLst>
          </p:cNvPr>
          <p:cNvSpPr txBox="1"/>
          <p:nvPr/>
        </p:nvSpPr>
        <p:spPr>
          <a:xfrm>
            <a:off x="714704" y="3552497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Diện tích hình tròn tâm O là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8E423A-31A2-DB7E-DB29-268A896B2C1F}"/>
              </a:ext>
            </a:extLst>
          </p:cNvPr>
          <p:cNvSpPr txBox="1"/>
          <p:nvPr/>
        </p:nvSpPr>
        <p:spPr>
          <a:xfrm>
            <a:off x="735724" y="4540469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Chu vi hình tròn tâm O 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cm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B8611D-C27D-9FC8-8DF6-B8D5236221B9}"/>
              </a:ext>
            </a:extLst>
          </p:cNvPr>
          <p:cNvSpPr/>
          <p:nvPr/>
        </p:nvSpPr>
        <p:spPr>
          <a:xfrm>
            <a:off x="7614744" y="2538248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8BCAB0-661F-FD07-0D4F-FD5470D11033}"/>
              </a:ext>
            </a:extLst>
          </p:cNvPr>
          <p:cNvSpPr/>
          <p:nvPr/>
        </p:nvSpPr>
        <p:spPr>
          <a:xfrm>
            <a:off x="5980385" y="3426372"/>
            <a:ext cx="998484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FD2FE3-C376-DF26-17B2-F5781F5A96B5}"/>
              </a:ext>
            </a:extLst>
          </p:cNvPr>
          <p:cNvSpPr/>
          <p:nvPr/>
        </p:nvSpPr>
        <p:spPr>
          <a:xfrm>
            <a:off x="5544206" y="4419601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64C4EA-AB10-3E31-9651-D0757E469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437" y="3375792"/>
            <a:ext cx="2838450" cy="26289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50E099E-E950-BDB2-59EA-784F75D7F2D5}"/>
              </a:ext>
            </a:extLst>
          </p:cNvPr>
          <p:cNvSpPr/>
          <p:nvPr/>
        </p:nvSpPr>
        <p:spPr>
          <a:xfrm>
            <a:off x="7619999" y="2532993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865F8-6A1D-53DA-3E5D-7DABA27991A4}"/>
              </a:ext>
            </a:extLst>
          </p:cNvPr>
          <p:cNvSpPr/>
          <p:nvPr/>
        </p:nvSpPr>
        <p:spPr>
          <a:xfrm>
            <a:off x="5990896" y="3447392"/>
            <a:ext cx="966952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78,5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1218AA-8075-B0F3-A7BF-E0BECFC08856}"/>
              </a:ext>
            </a:extLst>
          </p:cNvPr>
          <p:cNvSpPr/>
          <p:nvPr/>
        </p:nvSpPr>
        <p:spPr>
          <a:xfrm>
            <a:off x="5496909" y="4424854"/>
            <a:ext cx="99848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008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3EF0D04-D6FC-4AAC-86E0-44AC7E403BB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?F\uFFFD\uFFFD{933BFB93-89A2-42AE-B556-D1B6B18D2C69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35 - T2 - T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930987-66D0-4B84-9507-4037170A1AE5}:2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62700C-D6D0-468D-9071-2BB0783B04D8}:2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F27FE6-CE02-4E64-87B7-89EA10F4198D}:2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41795C-2221-4585-BCDB-F830FE4BE2EE}: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1C3B0A-FE2E-4455-A47F-EB857ABD0ED9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69EECA-2296-498F-83B7-E163A8F347A0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93DEAA-3A1A-46A3-B5ED-1FD235F98AE1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36653B-2D05-4440-AA33-914D64AF4A21}: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25BEDC-9376-49C9-87FD-DB27CA7D99E1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6792DE-6E9D-46F2-A097-1E7220D75388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44C5D8-A5E9-4DA3-9280-6518DA2A10F0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3566D7-4537-4150-8F5F-F3D8A6F8F5CF}:2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415</Words>
  <Application>Microsoft Office PowerPoint</Application>
  <PresentationFormat>Widescreen</PresentationFormat>
  <Paragraphs>100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Arial</vt:lpstr>
      <vt:lpstr>Calibri</vt:lpstr>
      <vt:lpstr>Calibri Light</vt:lpstr>
      <vt:lpstr>Cambria</vt:lpstr>
      <vt:lpstr>Times New Roman</vt:lpstr>
      <vt:lpstr>Vogue-ExtraBold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B35 - T2 - T18</dc:title>
  <dc:creator>STD</dc:creator>
  <cp:lastModifiedBy>Minh Ngọc Bùi</cp:lastModifiedBy>
  <cp:revision>4</cp:revision>
  <dcterms:created xsi:type="dcterms:W3CDTF">2025-01-05T14:44:29Z</dcterms:created>
  <dcterms:modified xsi:type="dcterms:W3CDTF">2025-01-07T15:19:34Z</dcterms:modified>
</cp:coreProperties>
</file>