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"/>
  </p:notesMasterIdLst>
  <p:sldIdLst>
    <p:sldId id="478" r:id="rId2"/>
    <p:sldId id="300" r:id="rId3"/>
    <p:sldId id="294" r:id="rId4"/>
    <p:sldId id="3402" r:id="rId5"/>
    <p:sldId id="3403" r:id="rId6"/>
    <p:sldId id="3404" r:id="rId7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31"/>
    <p:restoredTop sz="94684"/>
  </p:normalViewPr>
  <p:slideViewPr>
    <p:cSldViewPr snapToGrid="0">
      <p:cViewPr varScale="1">
        <p:scale>
          <a:sx n="114" d="100"/>
          <a:sy n="114" d="100"/>
        </p:scale>
        <p:origin x="576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76B4C2-58E1-3B40-A585-355C5221671E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37DCD5-D853-2A43-9174-E6709EE750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951026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86C101-9CC2-4662-B835-2A331E364EF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1387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1828A2-E4B6-5C2A-F152-02975CE55C2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981FFF-10AC-E0B5-D347-36CEB272516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7669FC-F308-8C8F-985E-DC020F4373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AFC071-BADE-C9A9-5421-0D1AE9301B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8308BD-752D-A3E2-3F10-99907E1225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4145951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BDAB37-1E6C-FBDC-CFE4-5BCCFE821A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D5561DE-29A7-D0C8-02E2-0CF35D261B8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3C1CCC-65FB-D5C4-BA7E-A90D27DA8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9EE5E50-CE8A-F804-8CDE-5DFD97197F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E80219-7438-AD38-2E2E-BF102AEB48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2386411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566A0B0-81E8-9046-D751-3B91177BA01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A636D01-00EC-58CD-BF5A-CFC7D348834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A8412D-1ACE-3B7B-A78E-004CFE472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D2884A-7E5B-86B7-EEE6-7BCCDD1801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3ED51E-6AD1-FEC9-EDE8-BAF12C77C6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6567837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718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57F9A5-CC0B-267A-9FC4-BE338CA419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511C88A-D7C6-0855-4F1D-CA5443BF57A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B965B4-3C81-D20C-64D5-23B1187DED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6A210D-5EF4-8CD0-148D-DCC37BD8A1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A8C70F-0BD0-8FFB-9AB8-9E26FB627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5826178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5D27E2-0BB9-8753-EF75-EBBCC7DCA6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1E8914-C163-7154-D934-96359DF40EC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1495D3-838A-D8A9-284D-F30AEDD191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51321A-61DB-24A7-2450-F1CCFB5E76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959650-8F2B-2786-48FA-3E2F021ECB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3887212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12B72A-DA55-0A60-F255-C279AE2503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73DF62-ECEF-76C3-8E9F-CD77348BFF0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5341B0A-0DAD-662E-6C81-FD96F20D7AA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6DCFD13-64F3-855B-DF4A-C6A790DE7D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20D618F-5C30-7BCA-181E-BE77493453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95D7B-1A12-57B2-2FDA-666223527A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2838705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35A1FD-A7B8-865E-B1B7-8FAAAE5DFE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37F0E7-0A44-EC85-7F94-23C1A276C5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1683A8-05A4-8711-14E1-49B4709989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2EBFA14-A6DF-E118-342C-3620D0D1A50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7BC6C84-68BC-C1EC-C093-BB8C2642A2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097621B-2422-FBAD-0569-DCB3C48876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A46AF63-3B0B-87C4-BA85-108768F64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446EEB9-7E95-0036-F091-3AA420449E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58918254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45DE11-4011-1017-7FE6-88B9D9855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B4DBD2F-76A8-4300-3B2E-4C17F587DA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F63198D-AB9F-162C-A7AC-9EFA377C05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F1553B-BEFC-5854-2F6D-4FAE103BA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751973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8A657B6-C26E-3971-ACEB-8AC0C39997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AACD2FE-E4F5-B314-05B5-A5EF5866D1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834ACC-ACFE-3F4A-6E95-578CC81B2B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7300625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78EF22-5278-9A35-EBFA-DAB4C0490F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4502A9-EF9E-C4A7-ABD5-2F93A58225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9F64459-23E3-3F32-C835-E52C2058BE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54B25-17B8-3BED-108B-7226891E0A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7B56A21-34B6-A168-7E36-F23A599905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A0D939-22B9-460A-C473-5AE45220F6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3221680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7F574A-C144-C97E-B9BC-40BF7D8339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F06557-CE41-28C0-76F0-65BD85BEC4E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24DB49B-4D52-A579-CCBC-6AE4257A7AA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C226506-0E5B-3951-A247-9552567868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FEFED48-6285-0269-5582-50A3B08226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BF851CA-0B57-3F69-2DC4-C7637ECBBD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7765096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98F638-8990-CD7D-1777-832EBD08E3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A9FD200-1EE5-D9D0-CCD7-D8BCCF7FF0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B204B3B-9AA3-1C31-5689-BE790557A8F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937DB2-663C-1F42-938A-89718F444135}" type="datetimeFigureOut">
              <a:rPr lang="en-VN" smtClean="0"/>
              <a:t>07/01/2025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C549E7-438D-F875-CCDE-8C874E6B4C2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6F3FA2-AE0A-7750-8585-5404983AF3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F45C10-54CE-044A-8AE1-0B6736C36F93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758978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00+ hình nền PowerPoint cute siêu dễ thương, ấn tượng nhấ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2192000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161AAE4-E382-42FC-843C-4FBD564D3940}"/>
              </a:ext>
            </a:extLst>
          </p:cNvPr>
          <p:cNvSpPr txBox="1"/>
          <p:nvPr/>
        </p:nvSpPr>
        <p:spPr>
          <a:xfrm>
            <a:off x="2693789" y="990601"/>
            <a:ext cx="6858000" cy="806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514350">
              <a:defRPr/>
            </a:pPr>
            <a:r>
              <a:rPr lang="en-US" sz="2000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ỦY BAN NHÂN DÂN HUYỆN AN LÃO</a:t>
            </a:r>
          </a:p>
          <a:p>
            <a:pPr algn="ctr" defTabSz="514350">
              <a:lnSpc>
                <a:spcPct val="150000"/>
              </a:lnSpc>
              <a:defRPr/>
            </a:pP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</a:t>
            </a:r>
            <a:r>
              <a:rPr lang="vi-VN" sz="20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Ư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ỜNG </a:t>
            </a:r>
            <a:r>
              <a:rPr lang="en-US" sz="2000" b="1" u="sng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TIỂU HỌC QUANG 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TRUNG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56CF9F5-97EE-45B0-863F-419561FD079F}"/>
              </a:ext>
            </a:extLst>
          </p:cNvPr>
          <p:cNvSpPr txBox="1"/>
          <p:nvPr/>
        </p:nvSpPr>
        <p:spPr>
          <a:xfrm>
            <a:off x="2667000" y="2362200"/>
            <a:ext cx="785563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514350">
              <a:defRPr/>
            </a:pPr>
            <a:r>
              <a:rPr lang="en-US" sz="3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Tiếng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Việt</a:t>
            </a:r>
            <a:endParaRPr lang="en-US" sz="3600" dirty="0"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 defTabSz="514350">
              <a:defRPr/>
            </a:pP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80: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Ôn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tập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kể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chuyện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6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Tiết</a:t>
            </a: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2)</a:t>
            </a:r>
          </a:p>
          <a:p>
            <a:pPr algn="ctr" defTabSz="514350">
              <a:defRPr/>
            </a:pPr>
            <a:r>
              <a:rPr lang="en-US" sz="36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A26F87-1110-4648-AE1E-9E50D2B304F1}"/>
              </a:ext>
            </a:extLst>
          </p:cNvPr>
          <p:cNvSpPr txBox="1"/>
          <p:nvPr/>
        </p:nvSpPr>
        <p:spPr>
          <a:xfrm>
            <a:off x="2706684" y="4579204"/>
            <a:ext cx="6858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514350">
              <a:defRPr/>
            </a:pPr>
            <a:r>
              <a:rPr lang="en-US" sz="24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Giáo</a:t>
            </a:r>
            <a:r>
              <a:rPr lang="en-US" sz="24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Nguyễn</a:t>
            </a:r>
            <a:r>
              <a:rPr lang="en-US" sz="24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Thu </a:t>
            </a:r>
            <a:r>
              <a:rPr lang="en-US" sz="24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Huyền</a:t>
            </a:r>
            <a:endParaRPr lang="en-US" sz="2400" b="1" dirty="0"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 defTabSz="514350">
              <a:defRPr/>
            </a:pPr>
            <a:r>
              <a:rPr lang="en-US" sz="24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Năm</a:t>
            </a:r>
            <a:r>
              <a:rPr lang="en-US" sz="24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2024 -2025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6290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192" b="8143"/>
          <a:stretch/>
        </p:blipFill>
        <p:spPr>
          <a:xfrm>
            <a:off x="649705" y="60158"/>
            <a:ext cx="11542295" cy="6737684"/>
          </a:xfrm>
          <a:prstGeom prst="rect">
            <a:avLst/>
          </a:prstGeom>
        </p:spPr>
      </p:pic>
      <p:pic>
        <p:nvPicPr>
          <p:cNvPr id="3" name="bai 80 .cap sung va doi chan 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48653" y="5955995"/>
            <a:ext cx="902005" cy="9020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544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57286" y="3227916"/>
            <a:ext cx="2854338" cy="3686529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j-lt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F0B388EA-9F59-4D23-B525-819EAD9A08A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24" t="27308" r="52169" b="45807"/>
          <a:stretch/>
        </p:blipFill>
        <p:spPr>
          <a:xfrm>
            <a:off x="3928534" y="1792811"/>
            <a:ext cx="4233334" cy="3364985"/>
          </a:xfrm>
          <a:prstGeom prst="roundRect">
            <a:avLst>
              <a:gd name="adj" fmla="val 9622"/>
            </a:avLst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9F91B6F-79B6-4627-B095-9454C7B41C27}"/>
              </a:ext>
            </a:extLst>
          </p:cNvPr>
          <p:cNvSpPr txBox="1"/>
          <p:nvPr/>
        </p:nvSpPr>
        <p:spPr>
          <a:xfrm>
            <a:off x="3335865" y="5240143"/>
            <a:ext cx="552026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atin typeface="+mj-lt"/>
              </a:rPr>
              <a:t>Hươu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cảm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thấy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như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thế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nào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về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cặp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sừng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và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đôi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chân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của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mình</a:t>
            </a:r>
            <a:r>
              <a:rPr lang="en-US" sz="2800" dirty="0">
                <a:latin typeface="+mj-lt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B50A5C-F19C-410C-B410-953B459E42AF}"/>
              </a:ext>
            </a:extLst>
          </p:cNvPr>
          <p:cNvSpPr txBox="1"/>
          <p:nvPr/>
        </p:nvSpPr>
        <p:spPr>
          <a:xfrm>
            <a:off x="5040222" y="430241"/>
            <a:ext cx="2314756" cy="578882"/>
          </a:xfrm>
          <a:prstGeom prst="round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err="1">
                <a:solidFill>
                  <a:schemeClr val="bg1"/>
                </a:solidFill>
                <a:latin typeface="+mj-lt"/>
              </a:rPr>
              <a:t>Kể</a:t>
            </a:r>
            <a:r>
              <a:rPr lang="en-US" sz="2800" b="1" dirty="0">
                <a:solidFill>
                  <a:schemeClr val="bg1"/>
                </a:solidFill>
                <a:latin typeface="+mj-lt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+mj-lt"/>
              </a:rPr>
              <a:t>chuyện</a:t>
            </a:r>
            <a:endParaRPr lang="en-US" sz="28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D79E87D-C5FD-433B-B4B2-16198E7EA0E4}"/>
              </a:ext>
            </a:extLst>
          </p:cNvPr>
          <p:cNvSpPr/>
          <p:nvPr/>
        </p:nvSpPr>
        <p:spPr>
          <a:xfrm>
            <a:off x="4577378" y="352793"/>
            <a:ext cx="767644" cy="7337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chemeClr val="tx1"/>
                </a:solidFill>
                <a:latin typeface="+mj-lt"/>
              </a:rPr>
              <a:t>3</a:t>
            </a:r>
          </a:p>
        </p:txBody>
      </p:sp>
      <p:sp>
        <p:nvSpPr>
          <p:cNvPr id="1711" name="TextBox 1710">
            <a:extLst>
              <a:ext uri="{FF2B5EF4-FFF2-40B4-BE49-F238E27FC236}">
                <a16:creationId xmlns:a16="http://schemas.microsoft.com/office/drawing/2014/main" id="{BD94AC72-DD8F-442F-A126-B0FD76D30C65}"/>
              </a:ext>
            </a:extLst>
          </p:cNvPr>
          <p:cNvSpPr txBox="1"/>
          <p:nvPr/>
        </p:nvSpPr>
        <p:spPr>
          <a:xfrm>
            <a:off x="4052713" y="1082324"/>
            <a:ext cx="59492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+mj-lt"/>
              </a:rPr>
              <a:t>Cặp</a:t>
            </a:r>
            <a:r>
              <a:rPr lang="en-US" sz="32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+mj-lt"/>
              </a:rPr>
              <a:t>sừng</a:t>
            </a:r>
            <a:r>
              <a:rPr lang="en-US" sz="32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+mj-lt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+mj-lt"/>
              </a:rPr>
              <a:t>đôi</a:t>
            </a:r>
            <a:r>
              <a:rPr lang="en-US" sz="32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+mj-lt"/>
              </a:rPr>
              <a:t>chân</a:t>
            </a:r>
            <a:endParaRPr lang="en-US" sz="32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1386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57286" y="3227916"/>
            <a:ext cx="2854338" cy="3686529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9F91B6F-79B6-4627-B095-9454C7B41C27}"/>
              </a:ext>
            </a:extLst>
          </p:cNvPr>
          <p:cNvSpPr txBox="1"/>
          <p:nvPr/>
        </p:nvSpPr>
        <p:spPr>
          <a:xfrm>
            <a:off x="3640666" y="5549202"/>
            <a:ext cx="516810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thẩn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hươu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gặp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phải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B50A5C-F19C-410C-B410-953B459E42AF}"/>
              </a:ext>
            </a:extLst>
          </p:cNvPr>
          <p:cNvSpPr txBox="1"/>
          <p:nvPr/>
        </p:nvSpPr>
        <p:spPr>
          <a:xfrm>
            <a:off x="4938622" y="423070"/>
            <a:ext cx="2314756" cy="578882"/>
          </a:xfrm>
          <a:prstGeom prst="round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err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Kể</a:t>
            </a:r>
            <a:r>
              <a:rPr lang="en-US" sz="2800" b="1" dirty="0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</a:t>
            </a:r>
            <a:endParaRPr lang="en-US" sz="2800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D79E87D-C5FD-433B-B4B2-16198E7EA0E4}"/>
              </a:ext>
            </a:extLst>
          </p:cNvPr>
          <p:cNvSpPr/>
          <p:nvPr/>
        </p:nvSpPr>
        <p:spPr>
          <a:xfrm>
            <a:off x="4475778" y="345622"/>
            <a:ext cx="767644" cy="7337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</a:p>
        </p:txBody>
      </p:sp>
      <p:pic>
        <p:nvPicPr>
          <p:cNvPr id="1711" name="Picture 1710">
            <a:extLst>
              <a:ext uri="{FF2B5EF4-FFF2-40B4-BE49-F238E27FC236}">
                <a16:creationId xmlns:a16="http://schemas.microsoft.com/office/drawing/2014/main" id="{8306FDC6-F538-444B-9F00-D8ADF3E952B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27079" r="9823" b="45776"/>
          <a:stretch/>
        </p:blipFill>
        <p:spPr>
          <a:xfrm>
            <a:off x="3929478" y="1832654"/>
            <a:ext cx="4333042" cy="3407489"/>
          </a:xfrm>
          <a:prstGeom prst="rect">
            <a:avLst/>
          </a:prstGeom>
        </p:spPr>
      </p:pic>
      <p:sp>
        <p:nvSpPr>
          <p:cNvPr id="1712" name="TextBox 1711">
            <a:extLst>
              <a:ext uri="{FF2B5EF4-FFF2-40B4-BE49-F238E27FC236}">
                <a16:creationId xmlns:a16="http://schemas.microsoft.com/office/drawing/2014/main" id="{AB21191B-A04B-4833-879F-6439F09F2408}"/>
              </a:ext>
            </a:extLst>
          </p:cNvPr>
          <p:cNvSpPr txBox="1"/>
          <p:nvPr/>
        </p:nvSpPr>
        <p:spPr>
          <a:xfrm>
            <a:off x="4278756" y="1093349"/>
            <a:ext cx="59492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Cặp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sừng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endParaRPr lang="en-US" sz="3200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650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57286" y="3227916"/>
            <a:ext cx="2854338" cy="3686529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9F91B6F-79B6-4627-B095-9454C7B41C27}"/>
              </a:ext>
            </a:extLst>
          </p:cNvPr>
          <p:cNvSpPr txBox="1"/>
          <p:nvPr/>
        </p:nvSpPr>
        <p:spPr>
          <a:xfrm>
            <a:off x="3640666" y="5549202"/>
            <a:ext cx="516810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Cặp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sừng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hay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giúp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hươu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thoát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nạn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B50A5C-F19C-410C-B410-953B459E42AF}"/>
              </a:ext>
            </a:extLst>
          </p:cNvPr>
          <p:cNvSpPr txBox="1"/>
          <p:nvPr/>
        </p:nvSpPr>
        <p:spPr>
          <a:xfrm>
            <a:off x="5067341" y="432139"/>
            <a:ext cx="2314756" cy="578882"/>
          </a:xfrm>
          <a:prstGeom prst="round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err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Kể</a:t>
            </a:r>
            <a:r>
              <a:rPr lang="en-US" sz="2800" b="1" dirty="0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chuyện</a:t>
            </a:r>
            <a:endParaRPr lang="en-US" sz="2800" b="1" dirty="0">
              <a:solidFill>
                <a:schemeClr val="bg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D79E87D-C5FD-433B-B4B2-16198E7EA0E4}"/>
              </a:ext>
            </a:extLst>
          </p:cNvPr>
          <p:cNvSpPr/>
          <p:nvPr/>
        </p:nvSpPr>
        <p:spPr>
          <a:xfrm>
            <a:off x="4604497" y="354691"/>
            <a:ext cx="767644" cy="7337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</a:p>
        </p:txBody>
      </p:sp>
      <p:sp>
        <p:nvSpPr>
          <p:cNvPr id="1712" name="TextBox 1711">
            <a:extLst>
              <a:ext uri="{FF2B5EF4-FFF2-40B4-BE49-F238E27FC236}">
                <a16:creationId xmlns:a16="http://schemas.microsoft.com/office/drawing/2014/main" id="{AB21191B-A04B-4833-879F-6439F09F2408}"/>
              </a:ext>
            </a:extLst>
          </p:cNvPr>
          <p:cNvSpPr txBox="1"/>
          <p:nvPr/>
        </p:nvSpPr>
        <p:spPr>
          <a:xfrm>
            <a:off x="4184436" y="1051895"/>
            <a:ext cx="59492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Cặp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sừng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endParaRPr lang="en-US" sz="3200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5445F31F-7A82-4D6D-8E3E-14246F58D98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44" t="60023" r="52012" b="12993"/>
          <a:stretch/>
        </p:blipFill>
        <p:spPr>
          <a:xfrm>
            <a:off x="3807549" y="1895219"/>
            <a:ext cx="4576902" cy="3468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44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57286" y="3227916"/>
            <a:ext cx="2854338" cy="3686529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9F91B6F-79B6-4627-B095-9454C7B41C27}"/>
              </a:ext>
            </a:extLst>
          </p:cNvPr>
          <p:cNvSpPr txBox="1"/>
          <p:nvPr/>
        </p:nvSpPr>
        <p:spPr>
          <a:xfrm>
            <a:off x="4115658" y="5751916"/>
            <a:ext cx="51681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/>
              <a:t>Thoát</a:t>
            </a:r>
            <a:r>
              <a:rPr lang="en-US" sz="2800" dirty="0"/>
              <a:t> </a:t>
            </a:r>
            <a:r>
              <a:rPr lang="en-US" sz="2800" dirty="0" err="1"/>
              <a:t>nạn</a:t>
            </a:r>
            <a:r>
              <a:rPr lang="en-US" sz="2800" dirty="0"/>
              <a:t>, </a:t>
            </a:r>
            <a:r>
              <a:rPr lang="en-US" sz="2800" dirty="0" err="1"/>
              <a:t>hươu</a:t>
            </a:r>
            <a:r>
              <a:rPr lang="en-US" sz="2800" dirty="0"/>
              <a:t> </a:t>
            </a:r>
            <a:r>
              <a:rPr lang="en-US" sz="2800" dirty="0" err="1"/>
              <a:t>nghĩ</a:t>
            </a:r>
            <a:r>
              <a:rPr lang="en-US" sz="2800" dirty="0"/>
              <a:t> </a:t>
            </a:r>
            <a:r>
              <a:rPr lang="en-US" sz="2800" dirty="0" err="1"/>
              <a:t>gì</a:t>
            </a:r>
            <a:r>
              <a:rPr lang="en-US" sz="2800" dirty="0"/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B50A5C-F19C-410C-B410-953B459E42AF}"/>
              </a:ext>
            </a:extLst>
          </p:cNvPr>
          <p:cNvSpPr txBox="1"/>
          <p:nvPr/>
        </p:nvSpPr>
        <p:spPr>
          <a:xfrm>
            <a:off x="4938622" y="423070"/>
            <a:ext cx="2314756" cy="578882"/>
          </a:xfrm>
          <a:prstGeom prst="round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err="1">
                <a:solidFill>
                  <a:schemeClr val="bg1"/>
                </a:solidFill>
              </a:rPr>
              <a:t>Kể</a:t>
            </a:r>
            <a:r>
              <a:rPr lang="en-US" sz="2800" b="1" dirty="0">
                <a:solidFill>
                  <a:schemeClr val="bg1"/>
                </a:solidFill>
              </a:rPr>
              <a:t> </a:t>
            </a:r>
            <a:r>
              <a:rPr lang="en-US" sz="2800" b="1" dirty="0" err="1">
                <a:solidFill>
                  <a:schemeClr val="bg1"/>
                </a:solidFill>
              </a:rPr>
              <a:t>chuyện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D79E87D-C5FD-433B-B4B2-16198E7EA0E4}"/>
              </a:ext>
            </a:extLst>
          </p:cNvPr>
          <p:cNvSpPr/>
          <p:nvPr/>
        </p:nvSpPr>
        <p:spPr>
          <a:xfrm>
            <a:off x="4475778" y="345622"/>
            <a:ext cx="767644" cy="7337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chemeClr val="tx1"/>
                </a:solidFill>
              </a:rPr>
              <a:t>3</a:t>
            </a:r>
          </a:p>
        </p:txBody>
      </p:sp>
      <p:sp>
        <p:nvSpPr>
          <p:cNvPr id="1712" name="TextBox 1711">
            <a:extLst>
              <a:ext uri="{FF2B5EF4-FFF2-40B4-BE49-F238E27FC236}">
                <a16:creationId xmlns:a16="http://schemas.microsoft.com/office/drawing/2014/main" id="{AB21191B-A04B-4833-879F-6439F09F2408}"/>
              </a:ext>
            </a:extLst>
          </p:cNvPr>
          <p:cNvSpPr txBox="1"/>
          <p:nvPr/>
        </p:nvSpPr>
        <p:spPr>
          <a:xfrm>
            <a:off x="4115658" y="1128036"/>
            <a:ext cx="59492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</a:rPr>
              <a:t>Cặp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sừng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và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đôi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>
                <a:solidFill>
                  <a:srgbClr val="FF0000"/>
                </a:solidFill>
              </a:rPr>
              <a:t>chân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1710" name="Picture 1709">
            <a:extLst>
              <a:ext uri="{FF2B5EF4-FFF2-40B4-BE49-F238E27FC236}">
                <a16:creationId xmlns:a16="http://schemas.microsoft.com/office/drawing/2014/main" id="{B0B16140-5C0A-4DB8-BA15-FB2B1561185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83" t="59932" r="9415" b="12902"/>
          <a:stretch/>
        </p:blipFill>
        <p:spPr>
          <a:xfrm>
            <a:off x="3635786" y="1782328"/>
            <a:ext cx="4920427" cy="3831622"/>
          </a:xfrm>
          <a:prstGeom prst="roundRect">
            <a:avLst>
              <a:gd name="adj" fmla="val 11790"/>
            </a:avLst>
          </a:prstGeom>
        </p:spPr>
      </p:pic>
    </p:spTree>
    <p:extLst>
      <p:ext uri="{BB962C8B-B14F-4D97-AF65-F5344CB8AC3E}">
        <p14:creationId xmlns:p14="http://schemas.microsoft.com/office/powerpoint/2010/main" val="1982260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F38C1CE-0B67-4411-BDA3-B85CB46E807E}:478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120</Words>
  <Application>Microsoft Macintosh PowerPoint</Application>
  <PresentationFormat>Widescreen</PresentationFormat>
  <Paragraphs>24</Paragraphs>
  <Slides>6</Slides>
  <Notes>1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2" baseType="lpstr">
      <vt:lpstr>Arial</vt:lpstr>
      <vt:lpstr>Arial-Rounded</vt:lpstr>
      <vt:lpstr>Calibri</vt:lpstr>
      <vt:lpstr>Calibri Light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Nguyễn Thị Như</dc:creator>
  <cp:lastModifiedBy>Nguyễn Thị Như</cp:lastModifiedBy>
  <cp:revision>1</cp:revision>
  <dcterms:created xsi:type="dcterms:W3CDTF">2025-01-07T09:22:19Z</dcterms:created>
  <dcterms:modified xsi:type="dcterms:W3CDTF">2025-01-07T09:22:36Z</dcterms:modified>
</cp:coreProperties>
</file>