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7" r:id="rId2"/>
    <p:sldId id="325" r:id="rId3"/>
    <p:sldId id="315" r:id="rId4"/>
    <p:sldId id="326" r:id="rId5"/>
    <p:sldId id="327" r:id="rId6"/>
    <p:sldId id="328" r:id="rId7"/>
    <p:sldId id="295" r:id="rId8"/>
    <p:sldId id="316" r:id="rId9"/>
    <p:sldId id="309" r:id="rId10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53"/>
  </p:normalViewPr>
  <p:slideViewPr>
    <p:cSldViewPr snapToGrid="0">
      <p:cViewPr varScale="1">
        <p:scale>
          <a:sx n="113" d="100"/>
          <a:sy n="113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4BDF-D747-DA45-A0D6-8BEF6356328B}" type="datetimeFigureOut">
              <a:rPr lang="en-VN" smtClean="0"/>
              <a:t>07/01/2025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02B0D-F614-8447-9EB0-571AF0F4E77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7206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59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3D926-4EDD-40EC-BA2F-F75505FD72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21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20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2AA4-9CD3-9C97-6E1E-43AE5BF80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C3115-92DB-5357-DE4E-F8FF01598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B876F-6A5E-F99B-464E-3D7301A9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B91-C2E4-4648-BA14-10D83C750AB4}" type="datetimeFigureOut">
              <a:rPr lang="en-VN" smtClean="0"/>
              <a:t>07/01/2025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D1B9D-EB2D-1AFB-F182-E88278CE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73097-DE2F-3FED-7A1C-B1D5E6EB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37FB-EB78-4446-B3DF-3D74A0D802A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4586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DBC4-0D2A-192F-9BED-5E839F5F4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7C3B7-E914-D0DA-9F41-EBDF2A33C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12558-FB5E-4CCF-A61D-6B118C0C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B91-C2E4-4648-BA14-10D83C750AB4}" type="datetimeFigureOut">
              <a:rPr lang="en-VN" smtClean="0"/>
              <a:t>07/01/2025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D3CC-346D-D703-B2DA-27BD2040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ADEAA-D3A8-15D5-B3C1-9A6B9E719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37FB-EB78-4446-B3DF-3D74A0D802A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9669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6C69D-C87B-3540-61BE-CCF83AC0A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BEB97-3D32-029E-A49B-3FF7776F2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2A7CE-F013-4719-DAE7-8D983DFF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B91-C2E4-4648-BA14-10D83C750AB4}" type="datetimeFigureOut">
              <a:rPr lang="en-VN" smtClean="0"/>
              <a:t>07/01/2025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A8576-B881-9C21-EB13-9FC66F21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A0A88-96CF-18A1-95B5-295B1216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37FB-EB78-4446-B3DF-3D74A0D802A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75711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9FA1-5285-6DF6-66A4-34E03252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2759C-01FB-9E1D-0594-096F3A78B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E506D-D91B-F0CD-A3A6-9DF775AD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B91-C2E4-4648-BA14-10D83C750AB4}" type="datetimeFigureOut">
              <a:rPr lang="en-VN" smtClean="0"/>
              <a:t>07/01/2025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25A24-20F2-7A82-C836-1F2BD215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73AA2-F150-25A7-37F3-9421B455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37FB-EB78-4446-B3DF-3D74A0D802A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6830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60C8-0B38-689C-D940-0A7A656A3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13080-F58D-6BB6-DB0E-15E727647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029C2-8E99-CFC5-6478-85797763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B91-C2E4-4648-BA14-10D83C750AB4}" type="datetimeFigureOut">
              <a:rPr lang="en-VN" smtClean="0"/>
              <a:t>07/01/2025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C80A9-03DA-A3CE-9730-59CDBDD5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AC388-225D-9C05-A1D8-92CD94E7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37FB-EB78-4446-B3DF-3D74A0D802A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2792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946D-1526-8D0B-6A65-583814FF7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FD80C-B475-28AF-49A2-E15EC983D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0F4EC-5AC6-3856-728E-D94E70DEB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A2021-1BF0-BABA-D005-0C0D58BC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B91-C2E4-4648-BA14-10D83C750AB4}" type="datetimeFigureOut">
              <a:rPr lang="en-VN" smtClean="0"/>
              <a:t>07/01/2025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035D4-47C5-2977-3A35-B99CD2DC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150EF-366F-DDA9-3076-4CA81A5D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37FB-EB78-4446-B3DF-3D74A0D802A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8922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BD9A-8F1C-5A54-CEA9-57656ACD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E562A-4917-3B39-0901-C28861CE5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D2A0C-8B9D-A3E7-75E5-1A95D9447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7C501-67D4-5273-1562-3C6A472D4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0D987A-2345-D7B4-41C2-3E7F7F4A7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D2858-9423-89DB-C659-6DCBDA5A0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B91-C2E4-4648-BA14-10D83C750AB4}" type="datetimeFigureOut">
              <a:rPr lang="en-VN" smtClean="0"/>
              <a:t>07/01/2025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B184A9-84EF-E85D-2894-A8E92122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B22518-0BBF-2990-9C53-4AC3EB95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37FB-EB78-4446-B3DF-3D74A0D802A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304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756E-0F88-9438-A955-586BA947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E1232-CAC2-7FD2-387A-05BE36A87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B91-C2E4-4648-BA14-10D83C750AB4}" type="datetimeFigureOut">
              <a:rPr lang="en-VN" smtClean="0"/>
              <a:t>07/01/2025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4C959-366B-0F11-1784-0D18C887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94766-CB1F-9EAB-4911-6A86F777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37FB-EB78-4446-B3DF-3D74A0D802A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3897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6B2B0-C922-E7E0-313F-D573755F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B91-C2E4-4648-BA14-10D83C750AB4}" type="datetimeFigureOut">
              <a:rPr lang="en-VN" smtClean="0"/>
              <a:t>07/01/2025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BA74AE-937B-6A93-98FF-836543AB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1CA69-AD6B-B6E0-F797-E3A91875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37FB-EB78-4446-B3DF-3D74A0D802A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4153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93A5-DE5F-0351-D21A-80A9E7F0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98AD0-524B-0272-F8E3-D3771D0CC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74933-834F-1C7A-C8AE-4E3979D0F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01257-04B5-8438-5ECE-875FF91B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B91-C2E4-4648-BA14-10D83C750AB4}" type="datetimeFigureOut">
              <a:rPr lang="en-VN" smtClean="0"/>
              <a:t>07/01/2025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BD237-B096-AF55-9F5A-1CDA82E1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CFD62-9E28-814D-EC17-B46332E2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37FB-EB78-4446-B3DF-3D74A0D802A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1099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237A3-91AE-8A56-A061-5C3A51C4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48503-0146-A5C3-9391-331194E34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9AA29-8FAF-CE8C-4916-52C723933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EA4D0-7825-1070-DAE0-5EDE6290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B91-C2E4-4648-BA14-10D83C750AB4}" type="datetimeFigureOut">
              <a:rPr lang="en-VN" smtClean="0"/>
              <a:t>07/01/2025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A1AA8-2742-C4AC-666C-7298AAAA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EA9F7-E5C3-FCB3-C5D3-5717A5CE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37FB-EB78-4446-B3DF-3D74A0D802A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8334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4B1129-0B2B-C7CF-FFC2-42046F42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D0FE1-49E5-C700-80CD-E9F2CAD29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68773-5AFD-F051-8511-C601EADB2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8B91-C2E4-4648-BA14-10D83C750AB4}" type="datetimeFigureOut">
              <a:rPr lang="en-VN" smtClean="0"/>
              <a:t>07/01/2025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57B2-9E40-F8AD-3B85-021349383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1765C-ECC8-B102-A763-3913E265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237FB-EB78-4446-B3DF-3D74A0D802A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7501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sp>
        <p:nvSpPr>
          <p:cNvPr id="347" name="文本框 346">
            <a:extLst>
              <a:ext uri="{FF2B5EF4-FFF2-40B4-BE49-F238E27FC236}">
                <a16:creationId xmlns:a16="http://schemas.microsoft.com/office/drawing/2014/main" id="{0E557166-7A9F-424F-9BF0-9BC749A57A70}"/>
              </a:ext>
            </a:extLst>
          </p:cNvPr>
          <p:cNvSpPr txBox="1"/>
          <p:nvPr/>
        </p:nvSpPr>
        <p:spPr>
          <a:xfrm>
            <a:off x="2634075" y="509930"/>
            <a:ext cx="69238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QUANG TRUNG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49" name="Craig Duncan - Battle Hymn Of The Republic">
            <a:hlinkClick r:id="" action="ppaction://media"/>
            <a:extLst>
              <a:ext uri="{FF2B5EF4-FFF2-40B4-BE49-F238E27FC236}">
                <a16:creationId xmlns:a16="http://schemas.microsoft.com/office/drawing/2014/main" id="{F644EB09-1A23-4B95-B65B-41BD70671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609600" y="-1181100"/>
            <a:ext cx="609600" cy="609600"/>
          </a:xfrm>
          <a:prstGeom prst="rect">
            <a:avLst/>
          </a:prstGeom>
        </p:spPr>
      </p:pic>
      <p:sp>
        <p:nvSpPr>
          <p:cNvPr id="2" name="Shape 279">
            <a:extLst>
              <a:ext uri="{FF2B5EF4-FFF2-40B4-BE49-F238E27FC236}">
                <a16:creationId xmlns:a16="http://schemas.microsoft.com/office/drawing/2014/main" id="{4AA3D286-8681-0B71-CE5B-179A5917E6B5}"/>
              </a:ext>
            </a:extLst>
          </p:cNvPr>
          <p:cNvSpPr txBox="1">
            <a:spLocks/>
          </p:cNvSpPr>
          <p:nvPr/>
        </p:nvSpPr>
        <p:spPr>
          <a:xfrm>
            <a:off x="2634075" y="2425436"/>
            <a:ext cx="6593700" cy="7174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alt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1</a:t>
            </a:r>
          </a:p>
          <a:p>
            <a:pPr algn="ctr">
              <a:spcBef>
                <a:spcPts val="0"/>
              </a:spcBef>
            </a:pPr>
            <a:endParaRPr lang="en-US" altLang="en-GB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alt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83: </a:t>
            </a:r>
            <a:r>
              <a:rPr lang="en-US" alt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WordArt 6">
            <a:extLst>
              <a:ext uri="{FF2B5EF4-FFF2-40B4-BE49-F238E27FC236}">
                <a16:creationId xmlns:a16="http://schemas.microsoft.com/office/drawing/2014/main" id="{0DDA649C-113F-496C-B6CF-C464A90A95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5767" y="1473583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28FC0844-A4D5-527A-D89A-C3F49ADFD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0973" y="4469442"/>
            <a:ext cx="508902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Nguyễn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Thị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Như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76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9"/>
                </p:tgtEl>
              </p:cMediaNode>
            </p:audio>
          </p:childTnLst>
        </p:cTn>
      </p:par>
    </p:tnLst>
    <p:bldLst>
      <p:bldP spid="347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3049" y="454490"/>
            <a:ext cx="11647940" cy="707127"/>
            <a:chOff x="63500" y="1353959"/>
            <a:chExt cx="8735955" cy="530345"/>
          </a:xfrm>
        </p:grpSpPr>
        <p:sp>
          <p:nvSpPr>
            <p:cNvPr id="8" name="Rounded Rectangle 7"/>
            <p:cNvSpPr/>
            <p:nvPr/>
          </p:nvSpPr>
          <p:spPr>
            <a:xfrm>
              <a:off x="451033" y="1353959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170"/>
              <a:r>
                <a:rPr lang="en-US" sz="32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267">
                  <a:solidFill>
                    <a:prstClr val="white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5" b="50000"/>
          <a:stretch/>
        </p:blipFill>
        <p:spPr>
          <a:xfrm>
            <a:off x="2904509" y="0"/>
            <a:ext cx="6207307" cy="228320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3049" y="3177710"/>
            <a:ext cx="11737788" cy="3225800"/>
          </a:xfrm>
          <a:prstGeom prst="rect">
            <a:avLst/>
          </a:prstGeom>
        </p:spPr>
        <p:txBody>
          <a:bodyPr vert="horz" lIns="91295" tIns="45647" rIns="91295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Thua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tài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nộp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mạng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Khỉ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bày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mưu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Khỉ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cưỡi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hẹn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khỉ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quát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 defTabSz="1219170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ở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 defTabSz="1219170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tỏ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vẻ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lễ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phép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 defTabSz="1219170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Thưa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sắp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ạ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 defTabSz="1219170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ngồi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bụi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ra.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sợ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sợ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liền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bỏ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 defTabSz="1219170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Phỏng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Truyện</a:t>
            </a:r>
            <a:r>
              <a:rPr lang="en-US" sz="3200" i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</a:t>
            </a:r>
            <a:r>
              <a:rPr lang="en-US" sz="3200" i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dân</a:t>
            </a:r>
            <a:r>
              <a:rPr lang="en-US" sz="3200" i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gian</a:t>
            </a:r>
            <a:r>
              <a:rPr lang="en-US" sz="3200" i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Khơ</a:t>
            </a:r>
            <a:r>
              <a:rPr lang="en-US" sz="3200" i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-me)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2667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93655" y="1933714"/>
            <a:ext cx="9804689" cy="974103"/>
          </a:xfrm>
          <a:prstGeom prst="rect">
            <a:avLst/>
          </a:prstGeom>
        </p:spPr>
        <p:txBody>
          <a:bodyPr vert="horz" lIns="91295" tIns="45647" rIns="91295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spcAft>
                <a:spcPts val="1600"/>
              </a:spcAft>
            </a:pP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3733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3733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endParaRPr lang="en-US" sz="3733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9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2461" y="519727"/>
            <a:ext cx="11647940" cy="707127"/>
            <a:chOff x="63500" y="1339190"/>
            <a:chExt cx="8735955" cy="530345"/>
          </a:xfrm>
        </p:grpSpPr>
        <p:sp>
          <p:nvSpPr>
            <p:cNvPr id="5" name="Rounded Rectangle 4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170"/>
              <a:r>
                <a:rPr lang="en-US" sz="32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 lời câu hỏi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267">
                  <a:solidFill>
                    <a:prstClr val="white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442461" y="1449838"/>
            <a:ext cx="11131229" cy="707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nộp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mạng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2461" y="2379949"/>
            <a:ext cx="11131229" cy="707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vóc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dáng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khỉ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2461" y="3528391"/>
            <a:ext cx="11131229" cy="707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  <a:p>
            <a:pPr algn="just" defTabSz="1219170"/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174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90195" y="731177"/>
            <a:ext cx="10569014" cy="1354667"/>
          </a:xfrm>
          <a:custGeom>
            <a:avLst/>
            <a:gdLst>
              <a:gd name="connsiteX0" fmla="*/ 0 w 1828800"/>
              <a:gd name="connsiteY0" fmla="*/ 101600 h 1016000"/>
              <a:gd name="connsiteX1" fmla="*/ 101600 w 1828800"/>
              <a:gd name="connsiteY1" fmla="*/ 0 h 1016000"/>
              <a:gd name="connsiteX2" fmla="*/ 1727200 w 1828800"/>
              <a:gd name="connsiteY2" fmla="*/ 0 h 1016000"/>
              <a:gd name="connsiteX3" fmla="*/ 1828800 w 1828800"/>
              <a:gd name="connsiteY3" fmla="*/ 101600 h 1016000"/>
              <a:gd name="connsiteX4" fmla="*/ 1828800 w 1828800"/>
              <a:gd name="connsiteY4" fmla="*/ 914400 h 1016000"/>
              <a:gd name="connsiteX5" fmla="*/ 1727200 w 1828800"/>
              <a:gd name="connsiteY5" fmla="*/ 1016000 h 1016000"/>
              <a:gd name="connsiteX6" fmla="*/ 101600 w 1828800"/>
              <a:gd name="connsiteY6" fmla="*/ 1016000 h 1016000"/>
              <a:gd name="connsiteX7" fmla="*/ 0 w 1828800"/>
              <a:gd name="connsiteY7" fmla="*/ 914400 h 1016000"/>
              <a:gd name="connsiteX8" fmla="*/ 0 w 1828800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727200" y="0"/>
                </a:lnTo>
                <a:cubicBezTo>
                  <a:pt x="1783312" y="0"/>
                  <a:pt x="1828800" y="45488"/>
                  <a:pt x="1828800" y="101600"/>
                </a:cubicBezTo>
                <a:lnTo>
                  <a:pt x="1828800" y="914400"/>
                </a:lnTo>
                <a:cubicBezTo>
                  <a:pt x="1828800" y="970512"/>
                  <a:pt x="1783312" y="1016000"/>
                  <a:pt x="1727200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  <a:solidFill>
            <a:srgbClr val="FFD5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97" tIns="263197" rIns="263197" bIns="263197" numCol="1" spcCol="1270" anchor="ctr" anchorCtr="0">
            <a:noAutofit/>
          </a:bodyPr>
          <a:lstStyle/>
          <a:p>
            <a:pPr algn="ctr" defTabSz="1219170"/>
            <a:r>
              <a:rPr lang="en-US" sz="4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4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4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4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4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nộp</a:t>
            </a:r>
            <a:r>
              <a:rPr lang="en-US" sz="4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mạng</a:t>
            </a:r>
            <a:r>
              <a:rPr lang="en-US" sz="4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4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</a:t>
            </a:r>
            <a:r>
              <a:rPr lang="en-US" sz="4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5778298" y="2153577"/>
            <a:ext cx="609601" cy="1117600"/>
          </a:xfrm>
          <a:custGeom>
            <a:avLst/>
            <a:gdLst>
              <a:gd name="connsiteX0" fmla="*/ 0 w 380999"/>
              <a:gd name="connsiteY0" fmla="*/ 91440 h 457200"/>
              <a:gd name="connsiteX1" fmla="*/ 190500 w 380999"/>
              <a:gd name="connsiteY1" fmla="*/ 91440 h 457200"/>
              <a:gd name="connsiteX2" fmla="*/ 190500 w 380999"/>
              <a:gd name="connsiteY2" fmla="*/ 0 h 457200"/>
              <a:gd name="connsiteX3" fmla="*/ 380999 w 380999"/>
              <a:gd name="connsiteY3" fmla="*/ 228600 h 457200"/>
              <a:gd name="connsiteX4" fmla="*/ 190500 w 380999"/>
              <a:gd name="connsiteY4" fmla="*/ 457200 h 457200"/>
              <a:gd name="connsiteX5" fmla="*/ 190500 w 380999"/>
              <a:gd name="connsiteY5" fmla="*/ 365760 h 457200"/>
              <a:gd name="connsiteX6" fmla="*/ 0 w 380999"/>
              <a:gd name="connsiteY6" fmla="*/ 365760 h 457200"/>
              <a:gd name="connsiteX7" fmla="*/ 0 w 380999"/>
              <a:gd name="connsiteY7" fmla="*/ 9144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999" h="457200">
                <a:moveTo>
                  <a:pt x="304799" y="1"/>
                </a:moveTo>
                <a:lnTo>
                  <a:pt x="304799" y="228601"/>
                </a:lnTo>
                <a:lnTo>
                  <a:pt x="380999" y="228601"/>
                </a:lnTo>
                <a:lnTo>
                  <a:pt x="190500" y="457199"/>
                </a:lnTo>
                <a:lnTo>
                  <a:pt x="0" y="228601"/>
                </a:lnTo>
                <a:lnTo>
                  <a:pt x="76200" y="228601"/>
                </a:lnTo>
                <a:lnTo>
                  <a:pt x="76200" y="1"/>
                </a:lnTo>
                <a:lnTo>
                  <a:pt x="304799" y="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1" tIns="0" rIns="121920" bIns="152401" numCol="1" spcCol="1270" anchor="ctr" anchorCtr="0">
            <a:noAutofit/>
          </a:bodyPr>
          <a:lstStyle/>
          <a:p>
            <a:pPr algn="ctr" defTabSz="112603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3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10743" y="3271177"/>
            <a:ext cx="10185805" cy="2639864"/>
          </a:xfrm>
          <a:custGeom>
            <a:avLst/>
            <a:gdLst>
              <a:gd name="connsiteX0" fmla="*/ 0 w 1828800"/>
              <a:gd name="connsiteY0" fmla="*/ 101600 h 1016000"/>
              <a:gd name="connsiteX1" fmla="*/ 101600 w 1828800"/>
              <a:gd name="connsiteY1" fmla="*/ 0 h 1016000"/>
              <a:gd name="connsiteX2" fmla="*/ 1727200 w 1828800"/>
              <a:gd name="connsiteY2" fmla="*/ 0 h 1016000"/>
              <a:gd name="connsiteX3" fmla="*/ 1828800 w 1828800"/>
              <a:gd name="connsiteY3" fmla="*/ 101600 h 1016000"/>
              <a:gd name="connsiteX4" fmla="*/ 1828800 w 1828800"/>
              <a:gd name="connsiteY4" fmla="*/ 914400 h 1016000"/>
              <a:gd name="connsiteX5" fmla="*/ 1727200 w 1828800"/>
              <a:gd name="connsiteY5" fmla="*/ 1016000 h 1016000"/>
              <a:gd name="connsiteX6" fmla="*/ 101600 w 1828800"/>
              <a:gd name="connsiteY6" fmla="*/ 1016000 h 1016000"/>
              <a:gd name="connsiteX7" fmla="*/ 0 w 1828800"/>
              <a:gd name="connsiteY7" fmla="*/ 914400 h 1016000"/>
              <a:gd name="connsiteX8" fmla="*/ 0 w 1828800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727200" y="0"/>
                </a:lnTo>
                <a:cubicBezTo>
                  <a:pt x="1783312" y="0"/>
                  <a:pt x="1828800" y="45488"/>
                  <a:pt x="1828800" y="101600"/>
                </a:cubicBezTo>
                <a:lnTo>
                  <a:pt x="1828800" y="914400"/>
                </a:lnTo>
                <a:cubicBezTo>
                  <a:pt x="1828800" y="970512"/>
                  <a:pt x="1783312" y="1016000"/>
                  <a:pt x="1727200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  <a:solidFill>
            <a:srgbClr val="FFE7F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97" tIns="263197" rIns="263197" bIns="263197" numCol="1" spcCol="1270" anchor="ctr" anchorCtr="0">
            <a:noAutofit/>
          </a:bodyPr>
          <a:lstStyle/>
          <a:p>
            <a:pPr algn="ctr" defTabSz="260766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8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 phải nộp mạng cho hổ vì thua hổ trong cuộc thi tài.</a:t>
            </a:r>
          </a:p>
        </p:txBody>
      </p:sp>
    </p:spTree>
    <p:extLst>
      <p:ext uri="{BB962C8B-B14F-4D97-AF65-F5344CB8AC3E}">
        <p14:creationId xmlns:p14="http://schemas.microsoft.com/office/powerpoint/2010/main" val="15333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90195" y="731177"/>
            <a:ext cx="10185805" cy="1354667"/>
          </a:xfrm>
          <a:custGeom>
            <a:avLst/>
            <a:gdLst>
              <a:gd name="connsiteX0" fmla="*/ 0 w 1828800"/>
              <a:gd name="connsiteY0" fmla="*/ 101600 h 1016000"/>
              <a:gd name="connsiteX1" fmla="*/ 101600 w 1828800"/>
              <a:gd name="connsiteY1" fmla="*/ 0 h 1016000"/>
              <a:gd name="connsiteX2" fmla="*/ 1727200 w 1828800"/>
              <a:gd name="connsiteY2" fmla="*/ 0 h 1016000"/>
              <a:gd name="connsiteX3" fmla="*/ 1828800 w 1828800"/>
              <a:gd name="connsiteY3" fmla="*/ 101600 h 1016000"/>
              <a:gd name="connsiteX4" fmla="*/ 1828800 w 1828800"/>
              <a:gd name="connsiteY4" fmla="*/ 914400 h 1016000"/>
              <a:gd name="connsiteX5" fmla="*/ 1727200 w 1828800"/>
              <a:gd name="connsiteY5" fmla="*/ 1016000 h 1016000"/>
              <a:gd name="connsiteX6" fmla="*/ 101600 w 1828800"/>
              <a:gd name="connsiteY6" fmla="*/ 1016000 h 1016000"/>
              <a:gd name="connsiteX7" fmla="*/ 0 w 1828800"/>
              <a:gd name="connsiteY7" fmla="*/ 914400 h 1016000"/>
              <a:gd name="connsiteX8" fmla="*/ 0 w 1828800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727200" y="0"/>
                </a:lnTo>
                <a:cubicBezTo>
                  <a:pt x="1783312" y="0"/>
                  <a:pt x="1828800" y="45488"/>
                  <a:pt x="1828800" y="101600"/>
                </a:cubicBezTo>
                <a:lnTo>
                  <a:pt x="1828800" y="914400"/>
                </a:lnTo>
                <a:cubicBezTo>
                  <a:pt x="1828800" y="970512"/>
                  <a:pt x="1783312" y="1016000"/>
                  <a:pt x="1727200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  <a:solidFill>
            <a:srgbClr val="FFD5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97" tIns="263197" rIns="263197" bIns="263197" numCol="1" spcCol="1270" anchor="ctr" anchorCtr="0">
            <a:noAutofit/>
          </a:bodyPr>
          <a:lstStyle/>
          <a:p>
            <a:pPr algn="ctr" defTabSz="1219170"/>
            <a:r>
              <a:rPr lang="en-US" sz="4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từ ngữ nào chỉ vóc dáng </a:t>
            </a:r>
          </a:p>
          <a:p>
            <a:pPr algn="ctr" defTabSz="1219170"/>
            <a:r>
              <a:rPr lang="en-US" sz="4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 voi và của khỉ?</a:t>
            </a:r>
          </a:p>
        </p:txBody>
      </p:sp>
      <p:sp>
        <p:nvSpPr>
          <p:cNvPr id="5" name="Freeform 4"/>
          <p:cNvSpPr/>
          <p:nvPr/>
        </p:nvSpPr>
        <p:spPr>
          <a:xfrm>
            <a:off x="2892970" y="2114003"/>
            <a:ext cx="609601" cy="1117600"/>
          </a:xfrm>
          <a:custGeom>
            <a:avLst/>
            <a:gdLst>
              <a:gd name="connsiteX0" fmla="*/ 0 w 380999"/>
              <a:gd name="connsiteY0" fmla="*/ 91440 h 457200"/>
              <a:gd name="connsiteX1" fmla="*/ 190500 w 380999"/>
              <a:gd name="connsiteY1" fmla="*/ 91440 h 457200"/>
              <a:gd name="connsiteX2" fmla="*/ 190500 w 380999"/>
              <a:gd name="connsiteY2" fmla="*/ 0 h 457200"/>
              <a:gd name="connsiteX3" fmla="*/ 380999 w 380999"/>
              <a:gd name="connsiteY3" fmla="*/ 228600 h 457200"/>
              <a:gd name="connsiteX4" fmla="*/ 190500 w 380999"/>
              <a:gd name="connsiteY4" fmla="*/ 457200 h 457200"/>
              <a:gd name="connsiteX5" fmla="*/ 190500 w 380999"/>
              <a:gd name="connsiteY5" fmla="*/ 365760 h 457200"/>
              <a:gd name="connsiteX6" fmla="*/ 0 w 380999"/>
              <a:gd name="connsiteY6" fmla="*/ 365760 h 457200"/>
              <a:gd name="connsiteX7" fmla="*/ 0 w 380999"/>
              <a:gd name="connsiteY7" fmla="*/ 9144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999" h="457200">
                <a:moveTo>
                  <a:pt x="304799" y="1"/>
                </a:moveTo>
                <a:lnTo>
                  <a:pt x="304799" y="228601"/>
                </a:lnTo>
                <a:lnTo>
                  <a:pt x="380999" y="228601"/>
                </a:lnTo>
                <a:lnTo>
                  <a:pt x="190500" y="457199"/>
                </a:lnTo>
                <a:lnTo>
                  <a:pt x="0" y="228601"/>
                </a:lnTo>
                <a:lnTo>
                  <a:pt x="76200" y="228601"/>
                </a:lnTo>
                <a:lnTo>
                  <a:pt x="76200" y="1"/>
                </a:lnTo>
                <a:lnTo>
                  <a:pt x="304799" y="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1" tIns="0" rIns="121920" bIns="152401" numCol="1" spcCol="1270" anchor="ctr" anchorCtr="0">
            <a:noAutofit/>
          </a:bodyPr>
          <a:lstStyle/>
          <a:p>
            <a:pPr algn="ctr" defTabSz="112603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3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10744" y="3271177"/>
            <a:ext cx="4374057" cy="2901023"/>
          </a:xfrm>
          <a:custGeom>
            <a:avLst/>
            <a:gdLst>
              <a:gd name="connsiteX0" fmla="*/ 0 w 1828800"/>
              <a:gd name="connsiteY0" fmla="*/ 101600 h 1016000"/>
              <a:gd name="connsiteX1" fmla="*/ 101600 w 1828800"/>
              <a:gd name="connsiteY1" fmla="*/ 0 h 1016000"/>
              <a:gd name="connsiteX2" fmla="*/ 1727200 w 1828800"/>
              <a:gd name="connsiteY2" fmla="*/ 0 h 1016000"/>
              <a:gd name="connsiteX3" fmla="*/ 1828800 w 1828800"/>
              <a:gd name="connsiteY3" fmla="*/ 101600 h 1016000"/>
              <a:gd name="connsiteX4" fmla="*/ 1828800 w 1828800"/>
              <a:gd name="connsiteY4" fmla="*/ 914400 h 1016000"/>
              <a:gd name="connsiteX5" fmla="*/ 1727200 w 1828800"/>
              <a:gd name="connsiteY5" fmla="*/ 1016000 h 1016000"/>
              <a:gd name="connsiteX6" fmla="*/ 101600 w 1828800"/>
              <a:gd name="connsiteY6" fmla="*/ 1016000 h 1016000"/>
              <a:gd name="connsiteX7" fmla="*/ 0 w 1828800"/>
              <a:gd name="connsiteY7" fmla="*/ 914400 h 1016000"/>
              <a:gd name="connsiteX8" fmla="*/ 0 w 1828800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727200" y="0"/>
                </a:lnTo>
                <a:cubicBezTo>
                  <a:pt x="1783312" y="0"/>
                  <a:pt x="1828800" y="45488"/>
                  <a:pt x="1828800" y="101600"/>
                </a:cubicBezTo>
                <a:lnTo>
                  <a:pt x="1828800" y="914400"/>
                </a:lnTo>
                <a:cubicBezTo>
                  <a:pt x="1828800" y="970512"/>
                  <a:pt x="1783312" y="1016000"/>
                  <a:pt x="1727200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  <a:solidFill>
            <a:srgbClr val="FFE7F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97" tIns="263197" rIns="263197" bIns="263197" numCol="1" spcCol="1270" anchor="ctr" anchorCtr="0">
            <a:noAutofit/>
          </a:bodyPr>
          <a:lstStyle/>
          <a:p>
            <a:pPr algn="ctr" defTabSz="2607668"/>
            <a:endParaRPr lang="en-US" sz="4267" b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 defTabSz="2607668"/>
            <a:r>
              <a:rPr lang="en-US" sz="4267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voi:</a:t>
            </a:r>
          </a:p>
          <a:p>
            <a:pPr marL="609585" indent="-609585" algn="just" defTabSz="2607668">
              <a:buFontTx/>
              <a:buChar char="-"/>
            </a:pPr>
            <a:r>
              <a:rPr lang="en-US" sz="426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 lớn</a:t>
            </a:r>
          </a:p>
          <a:p>
            <a:pPr marL="609585" indent="-609585" algn="just" defTabSz="2607668">
              <a:buFontTx/>
              <a:buChar char="-"/>
            </a:pPr>
            <a:r>
              <a:rPr lang="en-US" sz="426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nặng nề</a:t>
            </a:r>
          </a:p>
          <a:p>
            <a:pPr marL="609585" indent="-609585" algn="just" defTabSz="2607668">
              <a:buFontTx/>
              <a:buChar char="-"/>
            </a:pPr>
            <a:r>
              <a:rPr lang="en-US" sz="426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 khoẻ…</a:t>
            </a:r>
          </a:p>
          <a:p>
            <a:pPr algn="ctr" defTabSz="2607668"/>
            <a:endParaRPr lang="en-US" sz="4267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801944" y="3298277"/>
            <a:ext cx="4956047" cy="2873921"/>
          </a:xfrm>
          <a:custGeom>
            <a:avLst/>
            <a:gdLst>
              <a:gd name="connsiteX0" fmla="*/ 0 w 1828800"/>
              <a:gd name="connsiteY0" fmla="*/ 101600 h 1016000"/>
              <a:gd name="connsiteX1" fmla="*/ 101600 w 1828800"/>
              <a:gd name="connsiteY1" fmla="*/ 0 h 1016000"/>
              <a:gd name="connsiteX2" fmla="*/ 1727200 w 1828800"/>
              <a:gd name="connsiteY2" fmla="*/ 0 h 1016000"/>
              <a:gd name="connsiteX3" fmla="*/ 1828800 w 1828800"/>
              <a:gd name="connsiteY3" fmla="*/ 101600 h 1016000"/>
              <a:gd name="connsiteX4" fmla="*/ 1828800 w 1828800"/>
              <a:gd name="connsiteY4" fmla="*/ 914400 h 1016000"/>
              <a:gd name="connsiteX5" fmla="*/ 1727200 w 1828800"/>
              <a:gd name="connsiteY5" fmla="*/ 1016000 h 1016000"/>
              <a:gd name="connsiteX6" fmla="*/ 101600 w 1828800"/>
              <a:gd name="connsiteY6" fmla="*/ 1016000 h 1016000"/>
              <a:gd name="connsiteX7" fmla="*/ 0 w 1828800"/>
              <a:gd name="connsiteY7" fmla="*/ 914400 h 1016000"/>
              <a:gd name="connsiteX8" fmla="*/ 0 w 1828800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727200" y="0"/>
                </a:lnTo>
                <a:cubicBezTo>
                  <a:pt x="1783312" y="0"/>
                  <a:pt x="1828800" y="45488"/>
                  <a:pt x="1828800" y="101600"/>
                </a:cubicBezTo>
                <a:lnTo>
                  <a:pt x="1828800" y="914400"/>
                </a:lnTo>
                <a:cubicBezTo>
                  <a:pt x="1828800" y="970512"/>
                  <a:pt x="1783312" y="1016000"/>
                  <a:pt x="1727200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  <a:solidFill>
            <a:srgbClr val="FFE7F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97" tIns="263197" rIns="263197" bIns="263197" numCol="1" spcCol="1270" anchor="ctr" anchorCtr="0">
            <a:noAutofit/>
          </a:bodyPr>
          <a:lstStyle/>
          <a:p>
            <a:pPr algn="ctr" defTabSz="2607668">
              <a:spcBef>
                <a:spcPct val="0"/>
              </a:spcBef>
            </a:pP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Khỉ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609585" indent="-609585" algn="just" defTabSz="2607668">
              <a:spcBef>
                <a:spcPct val="0"/>
              </a:spcBef>
              <a:buFontTx/>
              <a:buChar char="-"/>
            </a:pPr>
            <a:r>
              <a:rPr lang="en-US" sz="4267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4267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nhắn</a:t>
            </a:r>
            <a:endParaRPr lang="en-US" sz="4267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609585" indent="-609585" algn="just" defTabSz="2607668">
              <a:spcBef>
                <a:spcPct val="0"/>
              </a:spcBef>
              <a:buFontTx/>
              <a:buChar char="-"/>
            </a:pPr>
            <a:r>
              <a:rPr lang="en-US" sz="4267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r>
              <a:rPr lang="en-US" sz="4267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nhẹn</a:t>
            </a:r>
            <a:endParaRPr lang="en-US" sz="4267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609585" indent="-609585" algn="just" defTabSz="2607668">
              <a:spcBef>
                <a:spcPct val="0"/>
              </a:spcBef>
              <a:buFontTx/>
              <a:buChar char="-"/>
            </a:pPr>
            <a:r>
              <a:rPr lang="en-US" sz="4267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ngộ</a:t>
            </a:r>
            <a:r>
              <a:rPr lang="en-US" sz="4267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nghĩnh</a:t>
            </a:r>
            <a:r>
              <a:rPr lang="en-US" sz="4267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8" name="Freeform 7"/>
          <p:cNvSpPr/>
          <p:nvPr/>
        </p:nvSpPr>
        <p:spPr>
          <a:xfrm>
            <a:off x="8684170" y="2153577"/>
            <a:ext cx="609601" cy="1117600"/>
          </a:xfrm>
          <a:custGeom>
            <a:avLst/>
            <a:gdLst>
              <a:gd name="connsiteX0" fmla="*/ 0 w 380999"/>
              <a:gd name="connsiteY0" fmla="*/ 91440 h 457200"/>
              <a:gd name="connsiteX1" fmla="*/ 190500 w 380999"/>
              <a:gd name="connsiteY1" fmla="*/ 91440 h 457200"/>
              <a:gd name="connsiteX2" fmla="*/ 190500 w 380999"/>
              <a:gd name="connsiteY2" fmla="*/ 0 h 457200"/>
              <a:gd name="connsiteX3" fmla="*/ 380999 w 380999"/>
              <a:gd name="connsiteY3" fmla="*/ 228600 h 457200"/>
              <a:gd name="connsiteX4" fmla="*/ 190500 w 380999"/>
              <a:gd name="connsiteY4" fmla="*/ 457200 h 457200"/>
              <a:gd name="connsiteX5" fmla="*/ 190500 w 380999"/>
              <a:gd name="connsiteY5" fmla="*/ 365760 h 457200"/>
              <a:gd name="connsiteX6" fmla="*/ 0 w 380999"/>
              <a:gd name="connsiteY6" fmla="*/ 365760 h 457200"/>
              <a:gd name="connsiteX7" fmla="*/ 0 w 380999"/>
              <a:gd name="connsiteY7" fmla="*/ 9144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999" h="457200">
                <a:moveTo>
                  <a:pt x="304799" y="1"/>
                </a:moveTo>
                <a:lnTo>
                  <a:pt x="304799" y="228601"/>
                </a:lnTo>
                <a:lnTo>
                  <a:pt x="380999" y="228601"/>
                </a:lnTo>
                <a:lnTo>
                  <a:pt x="190500" y="457199"/>
                </a:lnTo>
                <a:lnTo>
                  <a:pt x="0" y="228601"/>
                </a:lnTo>
                <a:lnTo>
                  <a:pt x="76200" y="228601"/>
                </a:lnTo>
                <a:lnTo>
                  <a:pt x="76200" y="1"/>
                </a:lnTo>
                <a:lnTo>
                  <a:pt x="304799" y="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1" tIns="0" rIns="121920" bIns="152401" numCol="1" spcCol="1270" anchor="ctr" anchorCtr="0">
            <a:noAutofit/>
          </a:bodyPr>
          <a:lstStyle/>
          <a:p>
            <a:pPr algn="ctr" defTabSz="112603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33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79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68506" y="2616200"/>
            <a:ext cx="10185805" cy="2032000"/>
          </a:xfrm>
          <a:custGeom>
            <a:avLst/>
            <a:gdLst>
              <a:gd name="connsiteX0" fmla="*/ 0 w 1828800"/>
              <a:gd name="connsiteY0" fmla="*/ 101600 h 1016000"/>
              <a:gd name="connsiteX1" fmla="*/ 101600 w 1828800"/>
              <a:gd name="connsiteY1" fmla="*/ 0 h 1016000"/>
              <a:gd name="connsiteX2" fmla="*/ 1727200 w 1828800"/>
              <a:gd name="connsiteY2" fmla="*/ 0 h 1016000"/>
              <a:gd name="connsiteX3" fmla="*/ 1828800 w 1828800"/>
              <a:gd name="connsiteY3" fmla="*/ 101600 h 1016000"/>
              <a:gd name="connsiteX4" fmla="*/ 1828800 w 1828800"/>
              <a:gd name="connsiteY4" fmla="*/ 914400 h 1016000"/>
              <a:gd name="connsiteX5" fmla="*/ 1727200 w 1828800"/>
              <a:gd name="connsiteY5" fmla="*/ 1016000 h 1016000"/>
              <a:gd name="connsiteX6" fmla="*/ 101600 w 1828800"/>
              <a:gd name="connsiteY6" fmla="*/ 1016000 h 1016000"/>
              <a:gd name="connsiteX7" fmla="*/ 0 w 1828800"/>
              <a:gd name="connsiteY7" fmla="*/ 914400 h 1016000"/>
              <a:gd name="connsiteX8" fmla="*/ 0 w 1828800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727200" y="0"/>
                </a:lnTo>
                <a:cubicBezTo>
                  <a:pt x="1783312" y="0"/>
                  <a:pt x="1828800" y="45488"/>
                  <a:pt x="1828800" y="101600"/>
                </a:cubicBezTo>
                <a:lnTo>
                  <a:pt x="1828800" y="914400"/>
                </a:lnTo>
                <a:cubicBezTo>
                  <a:pt x="1828800" y="970512"/>
                  <a:pt x="1783312" y="1016000"/>
                  <a:pt x="1727200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  <a:solidFill>
            <a:srgbClr val="FFD5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97" tIns="263197" rIns="263197" bIns="263197" numCol="1" spcCol="1270" anchor="ctr" anchorCtr="0">
            <a:noAutofit/>
          </a:bodyPr>
          <a:lstStyle/>
          <a:p>
            <a:pPr algn="ctr" defTabSz="1219170"/>
            <a:r>
              <a:rPr lang="en-US" sz="4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câu chuyện trên, em thích </a:t>
            </a:r>
          </a:p>
          <a:p>
            <a:pPr algn="ctr" defTabSz="1219170"/>
            <a:r>
              <a:rPr lang="en-US" sz="4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vật nào nhất? Vì sao?</a:t>
            </a:r>
          </a:p>
        </p:txBody>
      </p:sp>
    </p:spTree>
    <p:extLst>
      <p:ext uri="{BB962C8B-B14F-4D97-AF65-F5344CB8AC3E}">
        <p14:creationId xmlns:p14="http://schemas.microsoft.com/office/powerpoint/2010/main" val="518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42461" y="466389"/>
            <a:ext cx="11647940" cy="707127"/>
            <a:chOff x="63500" y="1339190"/>
            <a:chExt cx="8735955" cy="530345"/>
          </a:xfrm>
        </p:grpSpPr>
        <p:sp>
          <p:nvSpPr>
            <p:cNvPr id="30" name="Rounded Rectangle 29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170"/>
              <a:r>
                <a:rPr lang="en-US" sz="3733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733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500" y="13666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vi-VN" sz="4267">
                  <a:solidFill>
                    <a:prstClr val="white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267">
                <a:solidFill>
                  <a:prstClr val="white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3992218" y="1467292"/>
            <a:ext cx="4876800" cy="5969000"/>
          </a:xfrm>
          <a:prstGeom prst="rect">
            <a:avLst/>
          </a:prstGeom>
        </p:spPr>
        <p:txBody>
          <a:bodyPr vert="horz" lIns="91295" tIns="45647" rIns="91295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rét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lạnh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endParaRPr lang="en-US" sz="32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9170"/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 defTabSz="1219170"/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Ngàn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hớn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hở</a:t>
            </a:r>
            <a:endParaRPr lang="en-US" sz="32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9170"/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Đua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nhuỵ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khoe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 defTabSz="1219170"/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bầy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xây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tổ</a:t>
            </a:r>
            <a:endParaRPr lang="en-US" sz="32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9170"/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rã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</a:p>
          <a:p>
            <a:pPr algn="just" defTabSz="1219170"/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ngời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biếc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 defTabSz="1219170"/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lung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linh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vồng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 defTabSz="1219170"/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en-US" sz="32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9170"/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mênh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mông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 defTabSz="1219170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Nguyễn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Giao)</a:t>
            </a:r>
          </a:p>
          <a:p>
            <a:pPr algn="just" defTabSz="1219170"/>
            <a:endParaRPr lang="en-US" sz="32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80657" y="833353"/>
            <a:ext cx="5052111" cy="974103"/>
          </a:xfrm>
          <a:prstGeom prst="rect">
            <a:avLst/>
          </a:prstGeom>
        </p:spPr>
        <p:txBody>
          <a:bodyPr vert="horz" lIns="91295" tIns="45647" rIns="91295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spcAft>
                <a:spcPts val="1600"/>
              </a:spcAft>
            </a:pP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3733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endParaRPr lang="en-US" sz="3733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5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97697" y="164266"/>
            <a:ext cx="11647940" cy="707127"/>
            <a:chOff x="63500" y="1339190"/>
            <a:chExt cx="8735955" cy="530345"/>
          </a:xfrm>
        </p:grpSpPr>
        <p:sp>
          <p:nvSpPr>
            <p:cNvPr id="30" name="Rounded Rectangle 29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170"/>
              <a:r>
                <a:rPr lang="en-US" sz="3733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3733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500" y="13666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vi-VN" sz="4267">
                  <a:solidFill>
                    <a:prstClr val="white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267">
                <a:solidFill>
                  <a:prstClr val="white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451113" y="2375383"/>
            <a:ext cx="9819861" cy="974103"/>
          </a:xfrm>
          <a:prstGeom prst="rect">
            <a:avLst/>
          </a:prstGeom>
        </p:spPr>
        <p:txBody>
          <a:bodyPr vert="horz" lIns="91295" tIns="45647" rIns="91295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spcAft>
                <a:spcPts val="1600"/>
              </a:spcAft>
            </a:pPr>
            <a:r>
              <a:rPr lang="en-US" sz="3733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  <a:r>
              <a:rPr lang="en-US" sz="3733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3733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luỹ</a:t>
            </a:r>
            <a:r>
              <a:rPr lang="en-US" sz="3733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</a:t>
            </a:r>
            <a:r>
              <a:rPr lang="en-US" sz="3733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endParaRPr lang="en-US" sz="3733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9170">
              <a:spcAft>
                <a:spcPts val="1600"/>
              </a:spcAft>
            </a:pP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3733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sông</a:t>
            </a:r>
            <a:r>
              <a:rPr lang="en-US" sz="3733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3733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uốn</a:t>
            </a:r>
            <a:r>
              <a:rPr lang="en-US" sz="3733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quanh</a:t>
            </a:r>
            <a:r>
              <a:rPr lang="en-US" sz="3733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xóm</a:t>
            </a:r>
            <a:r>
              <a:rPr lang="en-US" sz="3733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  <a:r>
              <a:rPr lang="en-US" sz="3733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 defTabSz="1219170">
              <a:spcAft>
                <a:spcPts val="1600"/>
              </a:spcAft>
            </a:pPr>
            <a:r>
              <a:rPr lang="en-US" sz="3733" b="1" i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(Ca </a:t>
            </a:r>
            <a:r>
              <a:rPr lang="en-US" sz="3733" b="1" i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dao</a:t>
            </a:r>
            <a:r>
              <a:rPr lang="en-US" sz="3733" b="1" i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606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485" y="1752601"/>
            <a:ext cx="7925931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1219170"/>
            <a:r>
              <a:rPr lang="en-US" sz="960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45628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Macintosh PowerPoint</Application>
  <PresentationFormat>Widescreen</PresentationFormat>
  <Paragraphs>61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Arial Rounded MT Bold</vt:lpstr>
      <vt:lpstr>Arial-Rounded</vt:lpstr>
      <vt:lpstr>Bandit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Như</dc:creator>
  <cp:lastModifiedBy>Nguyễn Thị Như</cp:lastModifiedBy>
  <cp:revision>1</cp:revision>
  <dcterms:created xsi:type="dcterms:W3CDTF">2025-01-07T08:12:56Z</dcterms:created>
  <dcterms:modified xsi:type="dcterms:W3CDTF">2025-01-07T08:13:24Z</dcterms:modified>
</cp:coreProperties>
</file>