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314" r:id="rId3"/>
    <p:sldId id="315" r:id="rId4"/>
    <p:sldId id="295" r:id="rId5"/>
    <p:sldId id="316" r:id="rId6"/>
    <p:sldId id="30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99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89511" autoAdjust="0"/>
  </p:normalViewPr>
  <p:slideViewPr>
    <p:cSldViewPr>
      <p:cViewPr varScale="1">
        <p:scale>
          <a:sx n="143" d="100"/>
          <a:sy n="143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8C7C-5037-444A-8839-D051EFFD667C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D926-4EDD-40EC-BA2F-F75505FD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rô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đè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rô</a:t>
            </a:r>
            <a:endParaRPr lang="en-US" baseline="0" dirty="0"/>
          </a:p>
          <a:p>
            <a:pPr marL="457200" indent="-457200" algn="just"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Click 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hiên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rô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rô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che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  <a:endParaRPr lang="en-US" sz="1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xong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thầy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xoá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textbox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1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F4F0-4230-4AF8-9E06-94D0D814EE59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image" Target="../media/image19.jpe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2533651"/>
            <a:ext cx="2881662" cy="2309657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4619315"/>
            <a:ext cx="6212564" cy="52418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315"/>
            <a:ext cx="5935911" cy="524185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7600"/>
            <a:ext cx="2301177" cy="2755900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49230"/>
            <a:ext cx="1375161" cy="1294269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406022"/>
            <a:ext cx="3505199" cy="548153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3813580"/>
            <a:ext cx="3619434" cy="1243985"/>
          </a:xfrm>
          <a:prstGeom prst="rect">
            <a:avLst/>
          </a:prstGeom>
        </p:spPr>
      </p:pic>
      <p:sp>
        <p:nvSpPr>
          <p:cNvPr id="347" name="文本框 346">
            <a:extLst>
              <a:ext uri="{FF2B5EF4-FFF2-40B4-BE49-F238E27FC236}">
                <a16:creationId xmlns:a16="http://schemas.microsoft.com/office/drawing/2014/main" id="{0E557166-7A9F-424F-9BF0-9BC749A57A70}"/>
              </a:ext>
            </a:extLst>
          </p:cNvPr>
          <p:cNvSpPr txBox="1"/>
          <p:nvPr/>
        </p:nvSpPr>
        <p:spPr>
          <a:xfrm>
            <a:off x="1975557" y="382447"/>
            <a:ext cx="5192887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900">
              <a:defRPr/>
            </a:pPr>
            <a:r>
              <a:rPr lang="vi-VN" altLang="zh-C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QUANG TRUNG </a:t>
            </a:r>
            <a:endParaRPr lang="zh-CN" altLang="en-US" sz="2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49" name="Craig Duncan - Battle Hymn Of The Republic">
            <a:hlinkClick r:id="" action="ppaction://media"/>
            <a:extLst>
              <a:ext uri="{FF2B5EF4-FFF2-40B4-BE49-F238E27FC236}">
                <a16:creationId xmlns:a16="http://schemas.microsoft.com/office/drawing/2014/main" id="{F644EB09-1A23-4B95-B65B-41BD70671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57200" y="-885825"/>
            <a:ext cx="457200" cy="457200"/>
          </a:xfrm>
          <a:prstGeom prst="rect">
            <a:avLst/>
          </a:prstGeom>
        </p:spPr>
      </p:pic>
      <p:sp>
        <p:nvSpPr>
          <p:cNvPr id="2" name="Shape 279">
            <a:extLst>
              <a:ext uri="{FF2B5EF4-FFF2-40B4-BE49-F238E27FC236}">
                <a16:creationId xmlns:a16="http://schemas.microsoft.com/office/drawing/2014/main" id="{4AA3D286-8681-0B71-CE5B-179A5917E6B5}"/>
              </a:ext>
            </a:extLst>
          </p:cNvPr>
          <p:cNvSpPr txBox="1">
            <a:spLocks/>
          </p:cNvSpPr>
          <p:nvPr/>
        </p:nvSpPr>
        <p:spPr>
          <a:xfrm>
            <a:off x="1975556" y="1819077"/>
            <a:ext cx="4945275" cy="53808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alt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  <a:p>
            <a:pPr algn="ctr">
              <a:spcBef>
                <a:spcPts val="0"/>
              </a:spcBef>
            </a:pPr>
            <a:endParaRPr lang="en-US" alt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81: ÔN TẬP </a:t>
            </a:r>
          </a:p>
        </p:txBody>
      </p:sp>
      <p:sp>
        <p:nvSpPr>
          <p:cNvPr id="3" name="WordArt 6">
            <a:extLst>
              <a:ext uri="{FF2B5EF4-FFF2-40B4-BE49-F238E27FC236}">
                <a16:creationId xmlns:a16="http://schemas.microsoft.com/office/drawing/2014/main" id="{0DDA649C-113F-496C-B6CF-C464A90A9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1825" y="1105188"/>
            <a:ext cx="5150798" cy="3084091"/>
          </a:xfrm>
          <a:prstGeom prst="rect">
            <a:avLst/>
          </a:prstGeom>
        </p:spPr>
        <p:txBody>
          <a:bodyPr spcFirstLastPara="1" wrap="none" lIns="51364" tIns="25716" rIns="51364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025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28FC0844-A4D5-527A-D89A-C3F49AD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406" y="3307420"/>
            <a:ext cx="3817573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  <p:bldLst>
      <p:bldP spid="347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8272" y="112568"/>
            <a:ext cx="8735955" cy="617174"/>
            <a:chOff x="63500" y="1353959"/>
            <a:chExt cx="8735955" cy="617174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440788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các chữ đứng liền nhau (thêm dấu thanh) để tạo tên gọi các loài vật được minh hoạ dưới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1026" name="Picture 2" descr="Cute a camel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173632" y="3820969"/>
            <a:ext cx="1282362" cy="12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wolf howling on white background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" r="-1" b="13555"/>
          <a:stretch/>
        </p:blipFill>
        <p:spPr bwMode="auto">
          <a:xfrm>
            <a:off x="2132772" y="1422691"/>
            <a:ext cx="649605" cy="6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251653" y="3235035"/>
            <a:ext cx="588619" cy="402525"/>
          </a:xfrm>
          <a:prstGeom prst="rect">
            <a:avLst/>
          </a:prstGeom>
        </p:spPr>
      </p:pic>
      <p:pic>
        <p:nvPicPr>
          <p:cNvPr id="1030" name="Picture 6" descr="Smiling pig cartoon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-1" b="10380"/>
          <a:stretch/>
        </p:blipFill>
        <p:spPr bwMode="auto">
          <a:xfrm>
            <a:off x="287149" y="2419350"/>
            <a:ext cx="873501" cy="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izzly Bear Cartoon Png &amp;amp; Free Grizzly Bear Cartoon.png Transparent Images  #95846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3" y="3118283"/>
            <a:ext cx="1341368" cy="10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7" b="17037"/>
          <a:stretch/>
        </p:blipFill>
        <p:spPr>
          <a:xfrm>
            <a:off x="1879201" y="999027"/>
            <a:ext cx="609712" cy="403579"/>
          </a:xfrm>
          <a:prstGeom prst="rect">
            <a:avLst/>
          </a:prstGeom>
        </p:spPr>
      </p:pic>
      <p:pic>
        <p:nvPicPr>
          <p:cNvPr id="1038" name="Picture 14" descr="Cartoon dog isolated on white background Vector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"/>
          <a:stretch/>
        </p:blipFill>
        <p:spPr bwMode="auto">
          <a:xfrm>
            <a:off x="173632" y="871039"/>
            <a:ext cx="685688" cy="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emium Vector | Cute cat cartoon sitt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7" y="88643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toon tiger isolated on white background Vector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b="25327"/>
          <a:stretch/>
        </p:blipFill>
        <p:spPr bwMode="auto">
          <a:xfrm>
            <a:off x="1389628" y="2001488"/>
            <a:ext cx="1321143" cy="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79590"/>
              </p:ext>
            </p:extLst>
          </p:nvPr>
        </p:nvGraphicFramePr>
        <p:xfrm>
          <a:off x="3383313" y="1067729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6633" r="4286" b="19183"/>
          <a:stretch/>
        </p:blipFill>
        <p:spPr>
          <a:xfrm>
            <a:off x="1714387" y="4352909"/>
            <a:ext cx="803555" cy="7197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2655"/>
              </p:ext>
            </p:extLst>
          </p:nvPr>
        </p:nvGraphicFramePr>
        <p:xfrm>
          <a:off x="4290456" y="2346779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56378"/>
              </p:ext>
            </p:extLst>
          </p:nvPr>
        </p:nvGraphicFramePr>
        <p:xfrm>
          <a:off x="6128658" y="2353128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95790"/>
              </p:ext>
            </p:extLst>
          </p:nvPr>
        </p:nvGraphicFramePr>
        <p:xfrm>
          <a:off x="3385458" y="4265825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è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00113"/>
              </p:ext>
            </p:extLst>
          </p:nvPr>
        </p:nvGraphicFramePr>
        <p:xfrm>
          <a:off x="6126513" y="4269081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ấ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79796"/>
              </p:ext>
            </p:extLst>
          </p:nvPr>
        </p:nvGraphicFramePr>
        <p:xfrm>
          <a:off x="6126513" y="1064442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43549"/>
              </p:ext>
            </p:extLst>
          </p:nvPr>
        </p:nvGraphicFramePr>
        <p:xfrm>
          <a:off x="7955313" y="1704522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44" name="Picture 20" descr="CÁ RÔ ĐỒNG - CÁ TƯƠI LONG HẢ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" y="1741117"/>
            <a:ext cx="947994" cy="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21459"/>
              </p:ext>
            </p:extLst>
          </p:nvPr>
        </p:nvGraphicFramePr>
        <p:xfrm>
          <a:off x="4299858" y="2342396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04967"/>
              </p:ext>
            </p:extLst>
          </p:nvPr>
        </p:nvGraphicFramePr>
        <p:xfrm>
          <a:off x="5210628" y="2982966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43288"/>
              </p:ext>
            </p:extLst>
          </p:nvPr>
        </p:nvGraphicFramePr>
        <p:xfrm>
          <a:off x="3385458" y="2342886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70958"/>
              </p:ext>
            </p:extLst>
          </p:nvPr>
        </p:nvGraphicFramePr>
        <p:xfrm>
          <a:off x="5210628" y="1069775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ạ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02001"/>
              </p:ext>
            </p:extLst>
          </p:nvPr>
        </p:nvGraphicFramePr>
        <p:xfrm>
          <a:off x="7040913" y="3623046"/>
          <a:ext cx="1828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7" r="53171"/>
          <a:stretch/>
        </p:blipFill>
        <p:spPr>
          <a:xfrm>
            <a:off x="0" y="1423288"/>
            <a:ext cx="2220686" cy="37014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8272" y="97799"/>
            <a:ext cx="8735955" cy="530345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2306917" y="317099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Lung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08313" y="2026497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754717" y="3541768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tuổi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Kiên</a:t>
            </a:r>
            <a:endParaRPr lang="en-US" sz="2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4" b="12350"/>
          <a:stretch/>
        </p:blipFill>
        <p:spPr>
          <a:xfrm>
            <a:off x="6618514" y="0"/>
            <a:ext cx="2525486" cy="4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8272" y="123199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bài đọc trên những tiếng có vần </a:t>
              </a:r>
              <a:r>
                <a:rPr lang="vi-VN" sz="2800" b="1" i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ơi, ao, ăng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1524001" y="858428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63018" y="858430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vi-VN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phơi, trời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4001" y="2147093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kern="1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63018" y="2147094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vào, đào, áo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524001" y="3435757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563018" y="3435757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nắng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6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8272" y="123199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Chép vào vở khổ thơ cuối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832100" y="1960648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3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tuổi</a:t>
            </a:r>
            <a:endParaRPr lang="en-US" sz="3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Kiên</a:t>
            </a:r>
            <a:endParaRPr lang="en-US" sz="32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15474" y="866351"/>
            <a:ext cx="4423526" cy="972398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614" y="1314450"/>
            <a:ext cx="594444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2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45628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297</Words>
  <Application>Microsoft Macintosh PowerPoint</Application>
  <PresentationFormat>On-screen Show (16:9)</PresentationFormat>
  <Paragraphs>121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Arial Rounded MT Bold</vt:lpstr>
      <vt:lpstr>Arial-Rounded</vt:lpstr>
      <vt:lpstr>Bandit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Thị Như</cp:lastModifiedBy>
  <cp:revision>84</cp:revision>
  <dcterms:created xsi:type="dcterms:W3CDTF">2020-08-19T08:52:38Z</dcterms:created>
  <dcterms:modified xsi:type="dcterms:W3CDTF">2025-01-07T09:09:49Z</dcterms:modified>
</cp:coreProperties>
</file>