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0" r:id="rId2"/>
    <p:sldId id="258" r:id="rId3"/>
    <p:sldId id="260"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9" d="100"/>
          <a:sy n="59" d="100"/>
        </p:scale>
        <p:origin x="96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E64DD-667F-4861-9494-EA38F1561700}" type="datetimeFigureOut">
              <a:rPr lang="en-US" smtClean="0"/>
              <a:t>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3B261-E9C2-48DC-9017-2EBDDA06BFE8}" type="slidenum">
              <a:rPr lang="en-US" smtClean="0"/>
              <a:t>‹#›</a:t>
            </a:fld>
            <a:endParaRPr lang="en-US"/>
          </a:p>
        </p:txBody>
      </p:sp>
    </p:spTree>
    <p:extLst>
      <p:ext uri="{BB962C8B-B14F-4D97-AF65-F5344CB8AC3E}">
        <p14:creationId xmlns:p14="http://schemas.microsoft.com/office/powerpoint/2010/main" val="362960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784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504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209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SẮM</a:t>
            </a:r>
            <a:r>
              <a:rPr lang="en-US" baseline="0" dirty="0"/>
              <a:t> VAI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7A121D-F963-41ED-B852-434E4157D1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901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rgbClr val="FFFF00"/>
                </a:solidFill>
              </a:rPr>
              <a:t>Thiết</a:t>
            </a:r>
            <a:r>
              <a:rPr lang="en-US" dirty="0">
                <a:solidFill>
                  <a:srgbClr val="FFFF00"/>
                </a:solidFill>
              </a:rPr>
              <a:t> </a:t>
            </a:r>
            <a:r>
              <a:rPr lang="en-US" dirty="0" err="1">
                <a:solidFill>
                  <a:srgbClr val="FFFF00"/>
                </a:solidFill>
              </a:rPr>
              <a:t>kế</a:t>
            </a:r>
            <a:r>
              <a:rPr lang="en-US" dirty="0">
                <a:solidFill>
                  <a:srgbClr val="FFFF00"/>
                </a:solidFill>
              </a:rPr>
              <a:t> </a:t>
            </a:r>
            <a:r>
              <a:rPr lang="en-US" dirty="0" err="1">
                <a:solidFill>
                  <a:srgbClr val="FFFF00"/>
                </a:solidFill>
              </a:rPr>
              <a:t>Hương</a:t>
            </a:r>
            <a:r>
              <a:rPr lang="en-US" dirty="0">
                <a:solidFill>
                  <a:srgbClr val="FFFF00"/>
                </a:solidFill>
              </a:rPr>
              <a:t> </a:t>
            </a:r>
            <a:r>
              <a:rPr lang="en-US" dirty="0" err="1">
                <a:solidFill>
                  <a:srgbClr val="FFFF00"/>
                </a:solidFill>
              </a:rPr>
              <a:t>Thảo</a:t>
            </a:r>
            <a:r>
              <a:rPr lang="en-US" dirty="0">
                <a:solidFill>
                  <a:srgbClr val="FFFF00"/>
                </a:solidFill>
              </a:rPr>
              <a:t> – </a:t>
            </a:r>
            <a:r>
              <a:rPr lang="en-US" dirty="0" err="1">
                <a:solidFill>
                  <a:srgbClr val="FFFF00"/>
                </a:solidFill>
              </a:rPr>
              <a:t>Zalo</a:t>
            </a:r>
            <a:r>
              <a:rPr lang="en-US">
                <a:solidFill>
                  <a:srgbClr val="FFFF00"/>
                </a:solidFill>
              </a:rPr>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50F20-9A23-4D4E-A323-9918F0FC67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844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tên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vào</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khung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(KHI ĐANG TRÌNH CHIẾU GV CLICK CHUỘT VÀO KHUNG VÀ GÕ)</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586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tên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vào</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khung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(KHI ĐANG TRÌNH CHIẾU GV CLICK CHUỘT VÀO KHUNG VÀ GÕ)</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461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66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58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283F194D-43FE-4C02-9FF7-BAF0A7A92D49}"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869402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8DBCEB3C-CD62-4215-890E-8260E4ED8BF3}" type="slidenum">
              <a:rPr lang="en-US" smtClean="0"/>
              <a:t>4</a:t>
            </a:fld>
            <a:endParaRPr lang="en-US"/>
          </a:p>
        </p:txBody>
      </p:sp>
    </p:spTree>
    <p:extLst>
      <p:ext uri="{BB962C8B-B14F-4D97-AF65-F5344CB8AC3E}">
        <p14:creationId xmlns:p14="http://schemas.microsoft.com/office/powerpoint/2010/main" val="399984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97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91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925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622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BCEB3C-CD62-4215-890E-8260E4ED8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61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ECD393-4085-4732-9E0D-6F3B224EDE6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DC6C-6DED-4A78-A27B-97F1D46E388D}" type="slidenum">
              <a:rPr lang="en-US" smtClean="0"/>
              <a:t>‹#›</a:t>
            </a:fld>
            <a:endParaRPr lang="en-US"/>
          </a:p>
        </p:txBody>
      </p:sp>
    </p:spTree>
    <p:extLst>
      <p:ext uri="{BB962C8B-B14F-4D97-AF65-F5344CB8AC3E}">
        <p14:creationId xmlns:p14="http://schemas.microsoft.com/office/powerpoint/2010/main" val="238597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CD393-4085-4732-9E0D-6F3B224EDE6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DC6C-6DED-4A78-A27B-97F1D46E388D}" type="slidenum">
              <a:rPr lang="en-US" smtClean="0"/>
              <a:t>‹#›</a:t>
            </a:fld>
            <a:endParaRPr lang="en-US"/>
          </a:p>
        </p:txBody>
      </p:sp>
    </p:spTree>
    <p:extLst>
      <p:ext uri="{BB962C8B-B14F-4D97-AF65-F5344CB8AC3E}">
        <p14:creationId xmlns:p14="http://schemas.microsoft.com/office/powerpoint/2010/main" val="23422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CD393-4085-4732-9E0D-6F3B224EDE6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DC6C-6DED-4A78-A27B-97F1D46E388D}" type="slidenum">
              <a:rPr lang="en-US" smtClean="0"/>
              <a:t>‹#›</a:t>
            </a:fld>
            <a:endParaRPr lang="en-US"/>
          </a:p>
        </p:txBody>
      </p:sp>
    </p:spTree>
    <p:extLst>
      <p:ext uri="{BB962C8B-B14F-4D97-AF65-F5344CB8AC3E}">
        <p14:creationId xmlns:p14="http://schemas.microsoft.com/office/powerpoint/2010/main" val="685288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435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CD393-4085-4732-9E0D-6F3B224EDE6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DC6C-6DED-4A78-A27B-97F1D46E388D}" type="slidenum">
              <a:rPr lang="en-US" smtClean="0"/>
              <a:t>‹#›</a:t>
            </a:fld>
            <a:endParaRPr lang="en-US"/>
          </a:p>
        </p:txBody>
      </p:sp>
    </p:spTree>
    <p:extLst>
      <p:ext uri="{BB962C8B-B14F-4D97-AF65-F5344CB8AC3E}">
        <p14:creationId xmlns:p14="http://schemas.microsoft.com/office/powerpoint/2010/main" val="34922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ECD393-4085-4732-9E0D-6F3B224EDE65}"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4DC6C-6DED-4A78-A27B-97F1D46E388D}" type="slidenum">
              <a:rPr lang="en-US" smtClean="0"/>
              <a:t>‹#›</a:t>
            </a:fld>
            <a:endParaRPr lang="en-US"/>
          </a:p>
        </p:txBody>
      </p:sp>
    </p:spTree>
    <p:extLst>
      <p:ext uri="{BB962C8B-B14F-4D97-AF65-F5344CB8AC3E}">
        <p14:creationId xmlns:p14="http://schemas.microsoft.com/office/powerpoint/2010/main" val="229166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ECD393-4085-4732-9E0D-6F3B224EDE65}"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DC6C-6DED-4A78-A27B-97F1D46E388D}" type="slidenum">
              <a:rPr lang="en-US" smtClean="0"/>
              <a:t>‹#›</a:t>
            </a:fld>
            <a:endParaRPr lang="en-US"/>
          </a:p>
        </p:txBody>
      </p:sp>
    </p:spTree>
    <p:extLst>
      <p:ext uri="{BB962C8B-B14F-4D97-AF65-F5344CB8AC3E}">
        <p14:creationId xmlns:p14="http://schemas.microsoft.com/office/powerpoint/2010/main" val="394627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ECD393-4085-4732-9E0D-6F3B224EDE65}"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C4DC6C-6DED-4A78-A27B-97F1D46E388D}" type="slidenum">
              <a:rPr lang="en-US" smtClean="0"/>
              <a:t>‹#›</a:t>
            </a:fld>
            <a:endParaRPr lang="en-US"/>
          </a:p>
        </p:txBody>
      </p:sp>
    </p:spTree>
    <p:extLst>
      <p:ext uri="{BB962C8B-B14F-4D97-AF65-F5344CB8AC3E}">
        <p14:creationId xmlns:p14="http://schemas.microsoft.com/office/powerpoint/2010/main" val="149485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ECD393-4085-4732-9E0D-6F3B224EDE65}"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C4DC6C-6DED-4A78-A27B-97F1D46E388D}" type="slidenum">
              <a:rPr lang="en-US" smtClean="0"/>
              <a:t>‹#›</a:t>
            </a:fld>
            <a:endParaRPr lang="en-US"/>
          </a:p>
        </p:txBody>
      </p:sp>
    </p:spTree>
    <p:extLst>
      <p:ext uri="{BB962C8B-B14F-4D97-AF65-F5344CB8AC3E}">
        <p14:creationId xmlns:p14="http://schemas.microsoft.com/office/powerpoint/2010/main" val="260633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CD393-4085-4732-9E0D-6F3B224EDE65}"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C4DC6C-6DED-4A78-A27B-97F1D46E388D}" type="slidenum">
              <a:rPr lang="en-US" smtClean="0"/>
              <a:t>‹#›</a:t>
            </a:fld>
            <a:endParaRPr lang="en-US"/>
          </a:p>
        </p:txBody>
      </p:sp>
    </p:spTree>
    <p:extLst>
      <p:ext uri="{BB962C8B-B14F-4D97-AF65-F5344CB8AC3E}">
        <p14:creationId xmlns:p14="http://schemas.microsoft.com/office/powerpoint/2010/main" val="4176127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ECD393-4085-4732-9E0D-6F3B224EDE65}"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DC6C-6DED-4A78-A27B-97F1D46E388D}" type="slidenum">
              <a:rPr lang="en-US" smtClean="0"/>
              <a:t>‹#›</a:t>
            </a:fld>
            <a:endParaRPr lang="en-US"/>
          </a:p>
        </p:txBody>
      </p:sp>
    </p:spTree>
    <p:extLst>
      <p:ext uri="{BB962C8B-B14F-4D97-AF65-F5344CB8AC3E}">
        <p14:creationId xmlns:p14="http://schemas.microsoft.com/office/powerpoint/2010/main" val="3991803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ECD393-4085-4732-9E0D-6F3B224EDE65}"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C4DC6C-6DED-4A78-A27B-97F1D46E388D}" type="slidenum">
              <a:rPr lang="en-US" smtClean="0"/>
              <a:t>‹#›</a:t>
            </a:fld>
            <a:endParaRPr lang="en-US"/>
          </a:p>
        </p:txBody>
      </p:sp>
    </p:spTree>
    <p:extLst>
      <p:ext uri="{BB962C8B-B14F-4D97-AF65-F5344CB8AC3E}">
        <p14:creationId xmlns:p14="http://schemas.microsoft.com/office/powerpoint/2010/main" val="297462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CD393-4085-4732-9E0D-6F3B224EDE65}" type="datetimeFigureOut">
              <a:rPr lang="en-US" smtClean="0"/>
              <a:t>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4DC6C-6DED-4A78-A27B-97F1D46E388D}" type="slidenum">
              <a:rPr lang="en-US" smtClean="0"/>
              <a:t>‹#›</a:t>
            </a:fld>
            <a:endParaRPr lang="en-US"/>
          </a:p>
        </p:txBody>
      </p:sp>
    </p:spTree>
    <p:extLst>
      <p:ext uri="{BB962C8B-B14F-4D97-AF65-F5344CB8AC3E}">
        <p14:creationId xmlns:p14="http://schemas.microsoft.com/office/powerpoint/2010/main" val="1052357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2.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4.png"/><Relationship Id="rId5" Type="http://schemas.openxmlformats.org/officeDocument/2006/relationships/image" Target="../media/image13.emf"/><Relationship Id="rId10" Type="http://schemas.openxmlformats.org/officeDocument/2006/relationships/image" Target="../media/image16.png"/><Relationship Id="rId4" Type="http://schemas.openxmlformats.org/officeDocument/2006/relationships/image" Target="../media/image12.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6.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7.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notesSlide" Target="../notesSlides/notesSlide16.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21.xm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0.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0.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123831" y="4869121"/>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16" name="Picture 8" descr="F:\78.png"/>
          <p:cNvPicPr>
            <a:picLocks noChangeAspect="1" noChangeArrowheads="1"/>
          </p:cNvPicPr>
          <p:nvPr/>
        </p:nvPicPr>
        <p:blipFill>
          <a:blip r:embed="rId5" cstate="print"/>
          <a:srcRect/>
          <a:stretch>
            <a:fillRect/>
          </a:stretch>
        </p:blipFill>
        <p:spPr bwMode="auto">
          <a:xfrm>
            <a:off x="8693426" y="3450787"/>
            <a:ext cx="3387403" cy="3407213"/>
          </a:xfrm>
          <a:prstGeom prst="rect">
            <a:avLst/>
          </a:prstGeom>
          <a:noFill/>
        </p:spPr>
      </p:pic>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8" name="TextBox 7">
            <a:extLst>
              <a:ext uri="{FF2B5EF4-FFF2-40B4-BE49-F238E27FC236}">
                <a16:creationId xmlns:a16="http://schemas.microsoft.com/office/drawing/2014/main" id="{2DCD54E5-B4D9-82B5-815C-F6F5BF44B2F1}"/>
              </a:ext>
            </a:extLst>
          </p:cNvPr>
          <p:cNvSpPr txBox="1"/>
          <p:nvPr/>
        </p:nvSpPr>
        <p:spPr>
          <a:xfrm>
            <a:off x="1583634" y="692293"/>
            <a:ext cx="9852992" cy="4401205"/>
          </a:xfrm>
          <a:prstGeom prst="rect">
            <a:avLst/>
          </a:prstGeom>
          <a:noFill/>
        </p:spPr>
        <p:txBody>
          <a:bodyPr wrap="square" rtlCol="0">
            <a:spAutoFit/>
          </a:bodyPr>
          <a:lstStyle/>
          <a:p>
            <a:pPr algn="ctr" defTabSz="609630"/>
            <a:r>
              <a:rPr lang="en-US" sz="4000" b="1">
                <a:solidFill>
                  <a:srgbClr val="FF0000"/>
                </a:solidFill>
                <a:latin typeface="Times New Roman" panose="02020603050405020304" pitchFamily="18" charset="0"/>
                <a:cs typeface="Times New Roman" panose="02020603050405020304" pitchFamily="18" charset="0"/>
              </a:rPr>
              <a:t>TRƯỜNG TIỂU </a:t>
            </a:r>
            <a:r>
              <a:rPr lang="en-US" sz="4000" b="1" dirty="0">
                <a:solidFill>
                  <a:srgbClr val="FF0000"/>
                </a:solidFill>
                <a:latin typeface="Times New Roman" panose="02020603050405020304" pitchFamily="18" charset="0"/>
                <a:cs typeface="Times New Roman" panose="02020603050405020304" pitchFamily="18" charset="0"/>
              </a:rPr>
              <a:t>HỌC QUANG TRUNG</a:t>
            </a:r>
          </a:p>
          <a:p>
            <a:pPr algn="ctr" defTabSz="609630"/>
            <a:endParaRPr lang="en-US" sz="4000" b="1" dirty="0">
              <a:solidFill>
                <a:srgbClr val="FF0000"/>
              </a:solidFill>
              <a:latin typeface="Times New Roman" panose="02020603050405020304" pitchFamily="18" charset="0"/>
              <a:cs typeface="Times New Roman" panose="02020603050405020304" pitchFamily="18" charset="0"/>
            </a:endParaRPr>
          </a:p>
          <a:p>
            <a:pPr algn="ctr" defTabSz="609630"/>
            <a:r>
              <a:rPr lang="en-US" sz="4000" b="1" dirty="0">
                <a:solidFill>
                  <a:srgbClr val="FF0000"/>
                </a:solidFill>
                <a:latin typeface="Times New Roman" panose="02020603050405020304" pitchFamily="18" charset="0"/>
                <a:cs typeface="Times New Roman" panose="02020603050405020304" pitchFamily="18" charset="0"/>
              </a:rPr>
              <a:t>MÔN: ĐẠO ĐỨC</a:t>
            </a:r>
          </a:p>
          <a:p>
            <a:pPr algn="ctr" defTabSz="609630"/>
            <a:r>
              <a:rPr lang="en-US" sz="4000" b="1" dirty="0">
                <a:solidFill>
                  <a:srgbClr val="FF0000"/>
                </a:solidFill>
                <a:latin typeface="Times New Roman" panose="02020603050405020304" pitchFamily="18" charset="0"/>
                <a:cs typeface="Times New Roman" panose="02020603050405020304" pitchFamily="18" charset="0"/>
              </a:rPr>
              <a:t>THỰC HÀNH KĨ NĂNG CUỐI HỌC KÌ I</a:t>
            </a:r>
          </a:p>
          <a:p>
            <a:pPr algn="ctr" defTabSz="609630"/>
            <a:endParaRPr lang="en-US" sz="4000" b="1" dirty="0">
              <a:solidFill>
                <a:srgbClr val="FF0000"/>
              </a:solidFill>
              <a:latin typeface="Times New Roman" panose="02020603050405020304" pitchFamily="18" charset="0"/>
              <a:cs typeface="Times New Roman" panose="02020603050405020304" pitchFamily="18" charset="0"/>
            </a:endParaRPr>
          </a:p>
          <a:p>
            <a:pPr algn="ctr" defTabSz="609630"/>
            <a:r>
              <a:rPr lang="en-US" sz="4000" b="1" dirty="0">
                <a:solidFill>
                  <a:srgbClr val="FF0000"/>
                </a:solidFill>
                <a:latin typeface="Times New Roman" panose="02020603050405020304" pitchFamily="18" charset="0"/>
                <a:cs typeface="Times New Roman" panose="02020603050405020304" pitchFamily="18" charset="0"/>
              </a:rPr>
              <a:t>LỚP: 5E</a:t>
            </a:r>
          </a:p>
          <a:p>
            <a:pPr algn="ctr" defTabSz="609630"/>
            <a:r>
              <a:rPr lang="en-US" sz="4000" b="1" dirty="0">
                <a:solidFill>
                  <a:srgbClr val="FF0000"/>
                </a:solidFill>
                <a:latin typeface="Times New Roman" panose="02020603050405020304" pitchFamily="18" charset="0"/>
                <a:cs typeface="Times New Roman" panose="02020603050405020304" pitchFamily="18" charset="0"/>
              </a:rPr>
              <a:t>GIÁO VIÊN: LÊ THỊ HẠNH</a:t>
            </a:r>
          </a:p>
        </p:txBody>
      </p:sp>
    </p:spTree>
    <p:custDataLst>
      <p:tags r:id="rId1"/>
    </p:custDataLst>
    <p:extLst>
      <p:ext uri="{BB962C8B-B14F-4D97-AF65-F5344CB8AC3E}">
        <p14:creationId xmlns:p14="http://schemas.microsoft.com/office/powerpoint/2010/main" val="3524770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16" name="Picture 8" descr="F:\78.png"/>
          <p:cNvPicPr>
            <a:picLocks noChangeAspect="1" noChangeArrowheads="1"/>
          </p:cNvPicPr>
          <p:nvPr/>
        </p:nvPicPr>
        <p:blipFill>
          <a:blip r:embed="rId5" cstate="print"/>
          <a:srcRect/>
          <a:stretch>
            <a:fillRect/>
          </a:stretch>
        </p:blipFill>
        <p:spPr bwMode="auto">
          <a:xfrm>
            <a:off x="7504465" y="1915886"/>
            <a:ext cx="4695634" cy="4723095"/>
          </a:xfrm>
          <a:prstGeom prst="rect">
            <a:avLst/>
          </a:prstGeom>
          <a:noFill/>
        </p:spPr>
      </p:pic>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2" name="Picture 1">
            <a:extLst>
              <a:ext uri="{FF2B5EF4-FFF2-40B4-BE49-F238E27FC236}">
                <a16:creationId xmlns:a16="http://schemas.microsoft.com/office/drawing/2014/main" id="{BC6F5BDD-8EC5-4EC7-AC8F-78BF2C1B520F}"/>
              </a:ext>
            </a:extLst>
          </p:cNvPr>
          <p:cNvPicPr>
            <a:picLocks noChangeAspect="1"/>
          </p:cNvPicPr>
          <p:nvPr/>
        </p:nvPicPr>
        <p:blipFill>
          <a:blip r:embed="rId6"/>
          <a:stretch>
            <a:fillRect/>
          </a:stretch>
        </p:blipFill>
        <p:spPr>
          <a:xfrm>
            <a:off x="0" y="1718059"/>
            <a:ext cx="8718036" cy="3785944"/>
          </a:xfrm>
          <a:prstGeom prst="rect">
            <a:avLst/>
          </a:prstGeom>
        </p:spPr>
      </p:pic>
    </p:spTree>
    <p:custDataLst>
      <p:tags r:id="rId1"/>
    </p:custDataLst>
    <p:extLst>
      <p:ext uri="{BB962C8B-B14F-4D97-AF65-F5344CB8AC3E}">
        <p14:creationId xmlns:p14="http://schemas.microsoft.com/office/powerpoint/2010/main" val="1926240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E7233818-C346-5146-9CF4-9342E4BC4CC5}"/>
              </a:ext>
            </a:extLst>
          </p:cNvPr>
          <p:cNvSpPr/>
          <p:nvPr/>
        </p:nvSpPr>
        <p:spPr>
          <a:xfrm>
            <a:off x="396240" y="355600"/>
            <a:ext cx="11460480" cy="6065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B92543A0-49BA-1D11-5246-628B8282D1AF}"/>
              </a:ext>
            </a:extLst>
          </p:cNvPr>
          <p:cNvSpPr txBox="1"/>
          <p:nvPr/>
        </p:nvSpPr>
        <p:spPr>
          <a:xfrm>
            <a:off x="1188720" y="629920"/>
            <a:ext cx="9977120" cy="646331"/>
          </a:xfrm>
          <a:prstGeom prst="rect">
            <a:avLst/>
          </a:prstGeom>
          <a:noFill/>
        </p:spPr>
        <p:txBody>
          <a:bodyPr wrap="square" rtlCol="0">
            <a:spAutoFit/>
          </a:bodyPr>
          <a:lstStyle/>
          <a:p>
            <a:pPr algn="ctr"/>
            <a:r>
              <a:rPr lang="en-US" sz="3600" b="1" dirty="0" err="1">
                <a:latin typeface="Cambria" panose="02040503050406030204" pitchFamily="18" charset="0"/>
                <a:ea typeface="Cambria" panose="02040503050406030204" pitchFamily="18" charset="0"/>
              </a:rPr>
              <a:t>Thảo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luận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đóng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vai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theo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các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huống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sau</a:t>
            </a:r>
            <a:r>
              <a:rPr lang="en-US" sz="3600" b="1" dirty="0">
                <a:latin typeface="Cambria" panose="02040503050406030204" pitchFamily="18" charset="0"/>
                <a:ea typeface="Cambria" panose="02040503050406030204" pitchFamily="18" charset="0"/>
              </a:rPr>
              <a:t>:</a:t>
            </a:r>
          </a:p>
        </p:txBody>
      </p:sp>
      <p:grpSp>
        <p:nvGrpSpPr>
          <p:cNvPr id="7" name="Group 7">
            <a:extLst>
              <a:ext uri="{FF2B5EF4-FFF2-40B4-BE49-F238E27FC236}">
                <a16:creationId xmlns:a16="http://schemas.microsoft.com/office/drawing/2014/main" id="{0507B21F-8087-7BA2-DFE2-016A60D174D7}"/>
              </a:ext>
            </a:extLst>
          </p:cNvPr>
          <p:cNvGrpSpPr/>
          <p:nvPr/>
        </p:nvGrpSpPr>
        <p:grpSpPr>
          <a:xfrm>
            <a:off x="1625600" y="1846580"/>
            <a:ext cx="8707120" cy="2075180"/>
            <a:chOff x="0" y="0"/>
            <a:chExt cx="2344882" cy="2167467"/>
          </a:xfrm>
        </p:grpSpPr>
        <p:sp>
          <p:nvSpPr>
            <p:cNvPr id="8" name="Freeform 8">
              <a:extLst>
                <a:ext uri="{FF2B5EF4-FFF2-40B4-BE49-F238E27FC236}">
                  <a16:creationId xmlns:a16="http://schemas.microsoft.com/office/drawing/2014/main" id="{929759EC-C1B6-C4BC-742E-A1886F4D5131}"/>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a:extLst>
                <a:ext uri="{FF2B5EF4-FFF2-40B4-BE49-F238E27FC236}">
                  <a16:creationId xmlns:a16="http://schemas.microsoft.com/office/drawing/2014/main" id="{8DD9D5A8-1C52-A572-798F-0EE6925B748E}"/>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0">
            <a:extLst>
              <a:ext uri="{FF2B5EF4-FFF2-40B4-BE49-F238E27FC236}">
                <a16:creationId xmlns:a16="http://schemas.microsoft.com/office/drawing/2014/main" id="{3C0F4D4A-89B8-938D-F46A-06200082FC03}"/>
              </a:ext>
            </a:extLst>
          </p:cNvPr>
          <p:cNvSpPr txBox="1"/>
          <p:nvPr/>
        </p:nvSpPr>
        <p:spPr>
          <a:xfrm>
            <a:off x="1626600" y="1907540"/>
            <a:ext cx="8756919" cy="1938992"/>
          </a:xfrm>
          <a:prstGeom prst="rect">
            <a:avLst/>
          </a:prstGeom>
          <a:noFill/>
        </p:spPr>
        <p:txBody>
          <a:bodyPr wrap="square" rtlCol="0">
            <a:spAutoFit/>
          </a:bodyPr>
          <a:lstStyle/>
          <a:p>
            <a:pPr lvl="0" algn="just"/>
            <a:r>
              <a:rPr lang="vi-VN" sz="2400" dirty="0">
                <a:solidFill>
                  <a:prstClr val="black"/>
                </a:solidFill>
                <a:latin typeface="Cambria" panose="02040503050406030204" pitchFamily="18" charset="0"/>
                <a:ea typeface="Cambria" panose="02040503050406030204" pitchFamily="18" charset="0"/>
              </a:rPr>
              <a:t>a</a:t>
            </a:r>
            <a:r>
              <a:rPr lang="en-US" sz="2400" dirty="0">
                <a:solidFill>
                  <a:prstClr val="black"/>
                </a:solidFill>
                <a:latin typeface="Cambria" panose="02040503050406030204" pitchFamily="18" charset="0"/>
                <a:ea typeface="Cambria" panose="02040503050406030204" pitchFamily="18" charset="0"/>
              </a:rPr>
              <a:t>)</a:t>
            </a:r>
            <a:r>
              <a:rPr lang="vi-VN" sz="2400" dirty="0">
                <a:solidFill>
                  <a:prstClr val="black"/>
                </a:solidFill>
                <a:latin typeface="Cambria" panose="02040503050406030204" pitchFamily="18" charset="0"/>
                <a:ea typeface="Cambria" panose="02040503050406030204" pitchFamily="18" charset="0"/>
              </a:rPr>
              <a:t>  Trên đường đi học về, Dũng và Phong thấy một số bạn đang chui qua lỗ hổng hàng rào để hái ổi của một nhà dân bên đường. Dũng nói với Phong: “Mình phải ngăn các bạn kia lại!". Phong kéo tay Dũng và nói: "Thôi, mặc kệ đi!".</a:t>
            </a:r>
          </a:p>
          <a:p>
            <a:pPr lvl="0" algn="just"/>
            <a:r>
              <a:rPr lang="vi-VN" sz="2400" dirty="0">
                <a:solidFill>
                  <a:prstClr val="black"/>
                </a:solidFill>
                <a:latin typeface="Cambria" panose="02040503050406030204" pitchFamily="18" charset="0"/>
                <a:ea typeface="Cambria" panose="02040503050406030204" pitchFamily="18" charset="0"/>
              </a:rPr>
              <a:t>Nếu có mặt ở đó, em sẽ làm gì?</a:t>
            </a:r>
          </a:p>
        </p:txBody>
      </p:sp>
      <p:grpSp>
        <p:nvGrpSpPr>
          <p:cNvPr id="12" name="Group 7">
            <a:extLst>
              <a:ext uri="{FF2B5EF4-FFF2-40B4-BE49-F238E27FC236}">
                <a16:creationId xmlns:a16="http://schemas.microsoft.com/office/drawing/2014/main" id="{5706FCAA-BBA4-2F89-D459-739B803B08A4}"/>
              </a:ext>
            </a:extLst>
          </p:cNvPr>
          <p:cNvGrpSpPr/>
          <p:nvPr/>
        </p:nvGrpSpPr>
        <p:grpSpPr>
          <a:xfrm>
            <a:off x="1615440" y="4163060"/>
            <a:ext cx="8707120" cy="2075180"/>
            <a:chOff x="0" y="0"/>
            <a:chExt cx="2344882" cy="2167467"/>
          </a:xfrm>
        </p:grpSpPr>
        <p:sp>
          <p:nvSpPr>
            <p:cNvPr id="13" name="Freeform 8">
              <a:extLst>
                <a:ext uri="{FF2B5EF4-FFF2-40B4-BE49-F238E27FC236}">
                  <a16:creationId xmlns:a16="http://schemas.microsoft.com/office/drawing/2014/main" id="{08E8FC84-5648-BEF5-2C44-59D9E91EDBF0}"/>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9">
              <a:extLst>
                <a:ext uri="{FF2B5EF4-FFF2-40B4-BE49-F238E27FC236}">
                  <a16:creationId xmlns:a16="http://schemas.microsoft.com/office/drawing/2014/main" id="{95472044-1E5D-89E5-14BF-564D17C3DE53}"/>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14">
            <a:extLst>
              <a:ext uri="{FF2B5EF4-FFF2-40B4-BE49-F238E27FC236}">
                <a16:creationId xmlns:a16="http://schemas.microsoft.com/office/drawing/2014/main" id="{436FC684-9ABA-7D3B-BBF9-6C222E6C0E94}"/>
              </a:ext>
            </a:extLst>
          </p:cNvPr>
          <p:cNvSpPr txBox="1"/>
          <p:nvPr/>
        </p:nvSpPr>
        <p:spPr>
          <a:xfrm>
            <a:off x="1616440" y="4224020"/>
            <a:ext cx="8756919" cy="1815882"/>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b</a:t>
            </a:r>
            <a:r>
              <a:rPr lang="en-US" sz="2800" dirty="0">
                <a:solidFill>
                  <a:prstClr val="black"/>
                </a:solidFill>
                <a:latin typeface="Cambria" panose="02040503050406030204" pitchFamily="18" charset="0"/>
                <a:ea typeface="Cambria" panose="02040503050406030204" pitchFamily="18" charset="0"/>
              </a:rPr>
              <a:t>)</a:t>
            </a:r>
            <a:r>
              <a:rPr lang="vi-VN" sz="2800" dirty="0">
                <a:solidFill>
                  <a:prstClr val="black"/>
                </a:solidFill>
                <a:latin typeface="Cambria" panose="02040503050406030204" pitchFamily="18" charset="0"/>
                <a:ea typeface="Cambria" panose="02040503050406030204" pitchFamily="18" charset="0"/>
              </a:rPr>
              <a:t>  Nhung có sở thích làm đồ tái chế nên thường thu thập chai nhựa, hộp giấy bỏ đi. Một số bạn chế giễu, trêu chọc và gọi bạn là “Nhung nhặt rác”.</a:t>
            </a:r>
          </a:p>
          <a:p>
            <a:pPr lvl="0" algn="just"/>
            <a:r>
              <a:rPr lang="vi-VN" sz="2800" dirty="0">
                <a:solidFill>
                  <a:prstClr val="black"/>
                </a:solidFill>
                <a:latin typeface="Cambria" panose="02040503050406030204" pitchFamily="18" charset="0"/>
                <a:ea typeface="Cambria" panose="02040503050406030204" pitchFamily="18" charset="0"/>
              </a:rPr>
              <a:t>Nếu chứng kiến việc làm đó của các bạn, em sẽ làm gì?</a:t>
            </a:r>
          </a:p>
        </p:txBody>
      </p:sp>
    </p:spTree>
    <p:custDataLst>
      <p:tags r:id="rId1"/>
    </p:custDataLst>
    <p:extLst>
      <p:ext uri="{BB962C8B-B14F-4D97-AF65-F5344CB8AC3E}">
        <p14:creationId xmlns:p14="http://schemas.microsoft.com/office/powerpoint/2010/main" val="3945786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
            <a:ext cx="12192000" cy="6984609"/>
          </a:xfrm>
          <a:prstGeom prst="rect">
            <a:avLst/>
          </a:prstGeom>
        </p:spPr>
      </p:pic>
      <p:pic>
        <p:nvPicPr>
          <p:cNvPr id="12" name="Picture 11">
            <a:extLst>
              <a:ext uri="{FF2B5EF4-FFF2-40B4-BE49-F238E27FC236}">
                <a16:creationId xmlns:a16="http://schemas.microsoft.com/office/drawing/2014/main" id="{ACF8AC74-FF3F-4757-A414-95D53D07A440}"/>
              </a:ext>
            </a:extLst>
          </p:cNvPr>
          <p:cNvPicPr>
            <a:picLocks noChangeAspect="1"/>
          </p:cNvPicPr>
          <p:nvPr/>
        </p:nvPicPr>
        <p:blipFill>
          <a:blip r:embed="rId5">
            <a:duotone>
              <a:schemeClr val="accent2">
                <a:shade val="45000"/>
                <a:satMod val="135000"/>
              </a:schemeClr>
              <a:prstClr val="white"/>
            </a:duotone>
            <a:lum bright="-20000" contrast="40000"/>
          </a:blip>
          <a:stretch>
            <a:fillRect/>
          </a:stretch>
        </p:blipFill>
        <p:spPr>
          <a:xfrm>
            <a:off x="-92597" y="4652732"/>
            <a:ext cx="12721255" cy="2395267"/>
          </a:xfrm>
          <a:prstGeom prst="rect">
            <a:avLst/>
          </a:prstGeom>
        </p:spPr>
      </p:pic>
      <p:pic>
        <p:nvPicPr>
          <p:cNvPr id="14" name="Picture 6" descr="Happy Cute Little Kid Girl With Respect Gesture | Kids cartoon characters,  Cartoon kids, Cute kids"/>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7268996" y="2309127"/>
            <a:ext cx="2307771" cy="3222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8">
            <a:extLst>
              <a:ext uri="{BEBA8EAE-BF5A-486C-A8C5-ECC9F3942E4B}">
                <a14:imgProps xmlns:a14="http://schemas.microsoft.com/office/drawing/2010/main">
                  <a14:imgLayer r:embed="rId9">
                    <a14:imgEffect>
                      <a14:backgroundRemoval t="9000" b="93000" l="10000" r="90000">
                        <a14:backgroundMark x1="42125" y1="41588" x2="42125" y2="41588"/>
                        <a14:backgroundMark x1="57625" y1="40176" x2="57625" y2="40176"/>
                        <a14:backgroundMark x1="61750" y1="60059" x2="63250" y2="66824"/>
                        <a14:backgroundMark x1="40938" y1="53647" x2="41750" y2="51882"/>
                      </a14:backgroundRemoval>
                    </a14:imgEffect>
                  </a14:imgLayer>
                </a14:imgProps>
              </a:ext>
            </a:extLst>
          </a:blip>
          <a:srcRect b="9855"/>
          <a:stretch/>
        </p:blipFill>
        <p:spPr>
          <a:xfrm>
            <a:off x="1876210" y="2068423"/>
            <a:ext cx="3721105" cy="3564037"/>
          </a:xfrm>
          <a:prstGeom prst="rect">
            <a:avLst/>
          </a:prstGeom>
        </p:spPr>
      </p:pic>
      <p:pic>
        <p:nvPicPr>
          <p:cNvPr id="16" name="Picture 15"/>
          <p:cNvPicPr>
            <a:picLocks noChangeAspect="1"/>
          </p:cNvPicPr>
          <p:nvPr/>
        </p:nvPicPr>
        <p:blipFill>
          <a:blip r:embed="rId10"/>
          <a:stretch>
            <a:fillRect/>
          </a:stretch>
        </p:blipFill>
        <p:spPr>
          <a:xfrm>
            <a:off x="3373768" y="761238"/>
            <a:ext cx="5163760" cy="1920407"/>
          </a:xfrm>
          <a:prstGeom prst="rect">
            <a:avLst/>
          </a:prstGeom>
        </p:spPr>
      </p:pic>
    </p:spTree>
    <p:custDataLst>
      <p:tags r:id="rId1"/>
    </p:custDataLst>
    <p:extLst>
      <p:ext uri="{BB962C8B-B14F-4D97-AF65-F5344CB8AC3E}">
        <p14:creationId xmlns:p14="http://schemas.microsoft.com/office/powerpoint/2010/main" val="202670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2BEC6C8-A729-8AD5-5260-B014D9539C1A}"/>
              </a:ext>
            </a:extLst>
          </p:cNvPr>
          <p:cNvSpPr/>
          <p:nvPr/>
        </p:nvSpPr>
        <p:spPr>
          <a:xfrm>
            <a:off x="217715" y="1197681"/>
            <a:ext cx="8506106" cy="4462638"/>
          </a:xfrm>
          <a:prstGeom prst="round2Diag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HOẠT ĐỘNG NHÓM 4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Đại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diện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nhóm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bốc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thăm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nhóm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diện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sắm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vai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tiêu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chí</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được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trở</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thành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Diễn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xuất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sắc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lớp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P"/>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xử</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lý</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huống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hợp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P"/>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Biểu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cảm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gương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mặt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hợp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với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huống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a:p>
            <a:pPr marL="285750" marR="0" lvl="0" indent="-285750" algn="just" defTabSz="914400" rtl="0" eaLnBrk="1" fontAlgn="auto" latinLnBrk="0" hangingPunct="1">
              <a:lnSpc>
                <a:spcPct val="100000"/>
              </a:lnSpc>
              <a:spcBef>
                <a:spcPts val="0"/>
              </a:spcBef>
              <a:spcAft>
                <a:spcPts val="0"/>
              </a:spcAft>
              <a:buClrTx/>
              <a:buSzTx/>
              <a:buFont typeface="Wingdings 2" panose="05020102010507070707" pitchFamily="18" charset="2"/>
              <a:buChar char="P"/>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Nét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diễn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đa</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dạng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sáng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tạo</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cture containing toy, doll&#10;&#10;Description automatically generated">
            <a:extLst>
              <a:ext uri="{FF2B5EF4-FFF2-40B4-BE49-F238E27FC236}">
                <a16:creationId xmlns:a16="http://schemas.microsoft.com/office/drawing/2014/main" id="{233FA71D-7B6D-DAE8-552A-49E72791D7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23821" y="2395362"/>
            <a:ext cx="1899152" cy="4462638"/>
          </a:xfrm>
          <a:prstGeom prst="rect">
            <a:avLst/>
          </a:prstGeom>
        </p:spPr>
      </p:pic>
    </p:spTree>
    <p:custDataLst>
      <p:tags r:id="rId1"/>
    </p:custDataLst>
    <p:extLst>
      <p:ext uri="{BB962C8B-B14F-4D97-AF65-F5344CB8AC3E}">
        <p14:creationId xmlns:p14="http://schemas.microsoft.com/office/powerpoint/2010/main" val="92537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id="{233FA71D-7B6D-DAE8-552A-49E72791D7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74439" y="2395362"/>
            <a:ext cx="1899152" cy="4462638"/>
          </a:xfrm>
          <a:prstGeom prst="rect">
            <a:avLst/>
          </a:prstGeom>
        </p:spPr>
      </p:pic>
      <p:sp>
        <p:nvSpPr>
          <p:cNvPr id="9" name="Rectangle: Rounded Corners 8">
            <a:extLst>
              <a:ext uri="{FF2B5EF4-FFF2-40B4-BE49-F238E27FC236}">
                <a16:creationId xmlns:a16="http://schemas.microsoft.com/office/drawing/2014/main" id="{056B63A2-9E34-D678-212F-53D1B6DF7F81}"/>
              </a:ext>
            </a:extLst>
          </p:cNvPr>
          <p:cNvSpPr/>
          <p:nvPr/>
        </p:nvSpPr>
        <p:spPr>
          <a:xfrm>
            <a:off x="548640" y="1870430"/>
            <a:ext cx="7691120" cy="3991890"/>
          </a:xfrm>
          <a:prstGeom prst="roundRect">
            <a:avLst/>
          </a:prstGeom>
          <a:solidFill>
            <a:srgbClr val="CCFFFF"/>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9Slide05 SVNClementine" panose="020F0502020204030203" pitchFamily="34" charset="0"/>
                <a:ea typeface="+mn-ea"/>
                <a:cs typeface="+mn-cs"/>
              </a:rPr>
              <a:t>Tiêu</a:t>
            </a:r>
            <a:r>
              <a:rPr kumimoji="0" lang="en-US" sz="4800" b="0" i="0" u="none" strike="noStrike" kern="1200" cap="none" spc="0" normalizeH="0" baseline="0" noProof="0" dirty="0">
                <a:ln>
                  <a:noFill/>
                </a:ln>
                <a:solidFill>
                  <a:srgbClr val="FF0000"/>
                </a:solidFill>
                <a:effectLst/>
                <a:uLnTx/>
                <a:uFillTx/>
                <a:latin typeface="#9Slide05 SVNClementine" panose="020F0502020204030203" pitchFamily="34" charset="0"/>
                <a:ea typeface="+mn-ea"/>
                <a:cs typeface="+mn-cs"/>
              </a:rPr>
              <a:t> </a:t>
            </a:r>
            <a:r>
              <a:rPr kumimoji="0" lang="en-US" sz="4800" b="0" i="0" u="none" strike="noStrike" kern="1200" cap="none" spc="0" normalizeH="0" baseline="0" noProof="0" dirty="0" err="1">
                <a:ln>
                  <a:noFill/>
                </a:ln>
                <a:solidFill>
                  <a:srgbClr val="FF0000"/>
                </a:solidFill>
                <a:effectLst/>
                <a:uLnTx/>
                <a:uFillTx/>
                <a:latin typeface="#9Slide05 SVNClementine" panose="020F0502020204030203" pitchFamily="34" charset="0"/>
                <a:ea typeface="+mn-ea"/>
                <a:cs typeface="+mn-cs"/>
              </a:rPr>
              <a:t>chí</a:t>
            </a:r>
            <a:r>
              <a:rPr kumimoji="0" lang="en-US" sz="4800" b="0" i="0" u="none" strike="noStrike" kern="1200" cap="none" spc="0" normalizeH="0" baseline="0" noProof="0" dirty="0">
                <a:ln>
                  <a:noFill/>
                </a:ln>
                <a:solidFill>
                  <a:srgbClr val="FF0000"/>
                </a:solidFill>
                <a:effectLst/>
                <a:uLnTx/>
                <a:uFillTx/>
                <a:latin typeface="#9Slide05 SVNClementine" panose="020F0502020204030203" pitchFamily="34" charset="0"/>
                <a:ea typeface="+mn-ea"/>
                <a:cs typeface="+mn-cs"/>
              </a:rPr>
              <a:t>:</a:t>
            </a:r>
          </a:p>
          <a:p>
            <a:pPr marL="342917" marR="0" lvl="0" indent="-342917" algn="just" defTabSz="914400" rtl="0" eaLnBrk="1" fontAlgn="auto" latinLnBrk="0" hangingPunct="1">
              <a:lnSpc>
                <a:spcPct val="100000"/>
              </a:lnSpc>
              <a:spcBef>
                <a:spcPts val="0"/>
              </a:spcBef>
              <a:spcAft>
                <a:spcPts val="0"/>
              </a:spcAft>
              <a:buClrTx/>
              <a:buSzTx/>
              <a:buFontTx/>
              <a:buAutoNum type="arabicPeriod"/>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Nét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mặt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diễn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nhí</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17" marR="0" lvl="0" indent="-342917" algn="just"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Cử</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chỉ</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diễn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viên</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nhí</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17" marR="0" lvl="0" indent="-342917" algn="just"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Giọng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điệu</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với</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17" marR="0" lvl="0" indent="-342917" algn="just"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Cách</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giải</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quyết</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a:ea typeface="+mn-ea"/>
                <a:cs typeface="+mn-cs"/>
              </a:rPr>
              <a:t>lý</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 name="Picture 1">
            <a:extLst>
              <a:ext uri="{FF2B5EF4-FFF2-40B4-BE49-F238E27FC236}">
                <a16:creationId xmlns:a16="http://schemas.microsoft.com/office/drawing/2014/main" id="{5A219246-11EB-DF05-1E75-75DCBCB5867B}"/>
              </a:ext>
            </a:extLst>
          </p:cNvPr>
          <p:cNvPicPr>
            <a:picLocks noChangeAspect="1"/>
          </p:cNvPicPr>
          <p:nvPr/>
        </p:nvPicPr>
        <p:blipFill>
          <a:blip r:embed="rId5"/>
          <a:stretch>
            <a:fillRect/>
          </a:stretch>
        </p:blipFill>
        <p:spPr>
          <a:xfrm>
            <a:off x="479937" y="752435"/>
            <a:ext cx="11632176" cy="914479"/>
          </a:xfrm>
          <a:prstGeom prst="rect">
            <a:avLst/>
          </a:prstGeom>
        </p:spPr>
      </p:pic>
    </p:spTree>
    <p:custDataLst>
      <p:tags r:id="rId1"/>
    </p:custDataLst>
    <p:extLst>
      <p:ext uri="{BB962C8B-B14F-4D97-AF65-F5344CB8AC3E}">
        <p14:creationId xmlns:p14="http://schemas.microsoft.com/office/powerpoint/2010/main" val="24206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2BEC6C8-A729-8AD5-5260-B014D9539C1A}"/>
              </a:ext>
            </a:extLst>
          </p:cNvPr>
          <p:cNvSpPr/>
          <p:nvPr/>
        </p:nvSpPr>
        <p:spPr>
          <a:xfrm>
            <a:off x="217715" y="1197681"/>
            <a:ext cx="8506106" cy="4462638"/>
          </a:xfrm>
          <a:prstGeom prst="round2Diag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4000" b="1" dirty="0" err="1">
                <a:solidFill>
                  <a:srgbClr val="FF0000"/>
                </a:solidFill>
                <a:latin typeface="Cambria" panose="02040503050406030204" pitchFamily="18" charset="0"/>
                <a:ea typeface="Cambria" panose="02040503050406030204" pitchFamily="18" charset="0"/>
              </a:rPr>
              <a:t>Tình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huống</a:t>
            </a:r>
            <a:r>
              <a:rPr lang="en-US" sz="4000" b="1" dirty="0">
                <a:solidFill>
                  <a:srgbClr val="FF0000"/>
                </a:solidFill>
                <a:latin typeface="Cambria" panose="02040503050406030204" pitchFamily="18" charset="0"/>
                <a:ea typeface="Cambria" panose="02040503050406030204" pitchFamily="18" charset="0"/>
              </a:rPr>
              <a:t> a: </a:t>
            </a:r>
            <a:r>
              <a:rPr lang="en-US" sz="4000" dirty="0" err="1">
                <a:solidFill>
                  <a:srgbClr val="FF0000"/>
                </a:solidFill>
                <a:latin typeface="Cambria" panose="02040503050406030204" pitchFamily="18" charset="0"/>
                <a:ea typeface="Cambria" panose="02040503050406030204" pitchFamily="18" charset="0"/>
              </a:rPr>
              <a:t>Nếu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em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có</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mặt</a:t>
            </a:r>
            <a:r>
              <a:rPr lang="en-US" sz="4000" dirty="0">
                <a:solidFill>
                  <a:srgbClr val="FF0000"/>
                </a:solidFill>
                <a:latin typeface="Cambria" panose="02040503050406030204" pitchFamily="18" charset="0"/>
                <a:ea typeface="Cambria" panose="02040503050406030204" pitchFamily="18" charset="0"/>
              </a:rPr>
              <a:t> ở </a:t>
            </a:r>
            <a:r>
              <a:rPr lang="en-US" sz="4000" dirty="0" err="1">
                <a:solidFill>
                  <a:srgbClr val="FF0000"/>
                </a:solidFill>
                <a:latin typeface="Cambria" panose="02040503050406030204" pitchFamily="18" charset="0"/>
                <a:ea typeface="Cambria" panose="02040503050406030204" pitchFamily="18" charset="0"/>
              </a:rPr>
              <a:t>đó</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em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sẽ</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ủng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hộ</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việc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Phong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giúp</a:t>
            </a:r>
            <a:r>
              <a:rPr lang="en-US" sz="4000" dirty="0">
                <a:solidFill>
                  <a:srgbClr val="FF0000"/>
                </a:solidFill>
                <a:latin typeface="Cambria" panose="02040503050406030204" pitchFamily="18" charset="0"/>
                <a:ea typeface="Cambria" panose="02040503050406030204" pitchFamily="18" charset="0"/>
              </a:rPr>
              <a:t> Phong </a:t>
            </a:r>
            <a:r>
              <a:rPr lang="en-US" sz="4000" dirty="0" err="1">
                <a:solidFill>
                  <a:srgbClr val="FF0000"/>
                </a:solidFill>
                <a:latin typeface="Cambria" panose="02040503050406030204" pitchFamily="18" charset="0"/>
                <a:ea typeface="Cambria" panose="02040503050406030204" pitchFamily="18" charset="0"/>
              </a:rPr>
              <a:t>các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đó</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lại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khuyên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đó</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một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viêc</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không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tốt</a:t>
            </a:r>
            <a:r>
              <a:rPr lang="en-US" sz="4000" dirty="0">
                <a:solidFill>
                  <a:srgbClr val="FF0000"/>
                </a:solidFill>
                <a:latin typeface="Cambria" panose="02040503050406030204" pitchFamily="18" charset="0"/>
                <a:ea typeface="Cambria" panose="02040503050406030204" pitchFamily="18" charset="0"/>
              </a:rPr>
              <a:t>.</a:t>
            </a:r>
            <a:endParaRPr kumimoji="0" lang="en-US" sz="4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6AEB9652-31B2-ED9B-7699-878AAA74649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000" b="93000" l="10000" r="90000">
                        <a14:backgroundMark x1="42125" y1="41588" x2="42125" y2="41588"/>
                        <a14:backgroundMark x1="57625" y1="40176" x2="57625" y2="40176"/>
                        <a14:backgroundMark x1="61750" y1="60059" x2="63250" y2="66824"/>
                        <a14:backgroundMark x1="40938" y1="53647" x2="41750" y2="51882"/>
                      </a14:backgroundRemoval>
                    </a14:imgEffect>
                  </a14:imgLayer>
                </a14:imgProps>
              </a:ext>
            </a:extLst>
          </a:blip>
          <a:srcRect b="9855"/>
          <a:stretch/>
        </p:blipFill>
        <p:spPr>
          <a:xfrm>
            <a:off x="8063650" y="2600960"/>
            <a:ext cx="4444649" cy="4257040"/>
          </a:xfrm>
          <a:prstGeom prst="rect">
            <a:avLst/>
          </a:prstGeom>
        </p:spPr>
      </p:pic>
    </p:spTree>
    <p:custDataLst>
      <p:tags r:id="rId1"/>
    </p:custDataLst>
    <p:extLst>
      <p:ext uri="{BB962C8B-B14F-4D97-AF65-F5344CB8AC3E}">
        <p14:creationId xmlns:p14="http://schemas.microsoft.com/office/powerpoint/2010/main" val="85393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2BEC6C8-A729-8AD5-5260-B014D9539C1A}"/>
              </a:ext>
            </a:extLst>
          </p:cNvPr>
          <p:cNvSpPr/>
          <p:nvPr/>
        </p:nvSpPr>
        <p:spPr>
          <a:xfrm>
            <a:off x="217715" y="1197681"/>
            <a:ext cx="8506106" cy="4462638"/>
          </a:xfrm>
          <a:prstGeom prst="round2Diag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3600" b="1" dirty="0">
                <a:solidFill>
                  <a:srgbClr val="FF0000"/>
                </a:solidFill>
                <a:latin typeface="Cambria" panose="02040503050406030204" pitchFamily="18" charset="0"/>
                <a:ea typeface="Cambria" panose="02040503050406030204" pitchFamily="18" charset="0"/>
              </a:rPr>
              <a:t>Tình huống b: </a:t>
            </a:r>
            <a:r>
              <a:rPr lang="vi-VN" sz="3600" dirty="0">
                <a:solidFill>
                  <a:srgbClr val="FF0000"/>
                </a:solidFill>
                <a:latin typeface="Cambria" panose="02040503050406030204" pitchFamily="18" charset="0"/>
                <a:ea typeface="Cambria" panose="02040503050406030204" pitchFamily="18" charset="0"/>
              </a:rPr>
              <a:t>Nếu chứng kiến việc làm đó em sẽ bênh vực bạn Nhung và khuyên các bạn rằng việc làm của bạn Nhung là một việc làm tốt, bạn ấy đang sử dụng những chai nhựa hộp giấy đó để tái chế thành những món đồ có ích hơn mà lại còn bảo vệ được môi trường.</a:t>
            </a:r>
            <a:endPar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6AEB9652-31B2-ED9B-7699-878AAA74649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000" b="93000" l="10000" r="90000">
                        <a14:backgroundMark x1="42125" y1="41588" x2="42125" y2="41588"/>
                        <a14:backgroundMark x1="57625" y1="40176" x2="57625" y2="40176"/>
                        <a14:backgroundMark x1="61750" y1="60059" x2="63250" y2="66824"/>
                        <a14:backgroundMark x1="40938" y1="53647" x2="41750" y2="51882"/>
                      </a14:backgroundRemoval>
                    </a14:imgEffect>
                  </a14:imgLayer>
                </a14:imgProps>
              </a:ext>
            </a:extLst>
          </a:blip>
          <a:srcRect b="9855"/>
          <a:stretch/>
        </p:blipFill>
        <p:spPr>
          <a:xfrm>
            <a:off x="8063650" y="2600960"/>
            <a:ext cx="4444649" cy="4257040"/>
          </a:xfrm>
          <a:prstGeom prst="rect">
            <a:avLst/>
          </a:prstGeom>
        </p:spPr>
      </p:pic>
    </p:spTree>
    <p:custDataLst>
      <p:tags r:id="rId1"/>
    </p:custDataLst>
    <p:extLst>
      <p:ext uri="{BB962C8B-B14F-4D97-AF65-F5344CB8AC3E}">
        <p14:creationId xmlns:p14="http://schemas.microsoft.com/office/powerpoint/2010/main" val="400479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E56161-DBF6-B947-1EC5-51539660F136}"/>
              </a:ext>
            </a:extLst>
          </p:cNvPr>
          <p:cNvGrpSpPr/>
          <p:nvPr/>
        </p:nvGrpSpPr>
        <p:grpSpPr>
          <a:xfrm>
            <a:off x="2144553" y="645403"/>
            <a:ext cx="7902894" cy="2367485"/>
            <a:chOff x="2144553" y="645403"/>
            <a:chExt cx="7902894" cy="2367485"/>
          </a:xfrm>
        </p:grpSpPr>
        <p:sp>
          <p:nvSpPr>
            <p:cNvPr id="5" name="Scroll: Horizontal 4">
              <a:extLst>
                <a:ext uri="{FF2B5EF4-FFF2-40B4-BE49-F238E27FC236}">
                  <a16:creationId xmlns:a16="http://schemas.microsoft.com/office/drawing/2014/main" id="{183D6EEC-2A20-9FF8-2422-89B5709A503B}"/>
                </a:ext>
              </a:extLst>
            </p:cNvPr>
            <p:cNvSpPr/>
            <p:nvPr/>
          </p:nvSpPr>
          <p:spPr>
            <a:xfrm>
              <a:off x="2144553" y="645403"/>
              <a:ext cx="7902894" cy="2367485"/>
            </a:xfrm>
            <a:custGeom>
              <a:avLst/>
              <a:gdLst>
                <a:gd name="connsiteX0" fmla="*/ 7902894 w 7902894"/>
                <a:gd name="connsiteY0" fmla="*/ 147968 h 2367485"/>
                <a:gd name="connsiteX1" fmla="*/ 7754926 w 7902894"/>
                <a:gd name="connsiteY1" fmla="*/ 295936 h 2367485"/>
                <a:gd name="connsiteX2" fmla="*/ 7754926 w 7902894"/>
                <a:gd name="connsiteY2" fmla="*/ 147968 h 2367485"/>
                <a:gd name="connsiteX3" fmla="*/ 7680942 w 7902894"/>
                <a:gd name="connsiteY3" fmla="*/ 221952 h 2367485"/>
                <a:gd name="connsiteX4" fmla="*/ 7606958 w 7902894"/>
                <a:gd name="connsiteY4" fmla="*/ 147968 h 2367485"/>
                <a:gd name="connsiteX5" fmla="*/ 7606958 w 7902894"/>
                <a:gd name="connsiteY5" fmla="*/ 295936 h 2367485"/>
                <a:gd name="connsiteX6" fmla="*/ 7078048 w 7902894"/>
                <a:gd name="connsiteY6" fmla="*/ 295936 h 2367485"/>
                <a:gd name="connsiteX7" fmla="*/ 6623728 w 7902894"/>
                <a:gd name="connsiteY7" fmla="*/ 295936 h 2367485"/>
                <a:gd name="connsiteX8" fmla="*/ 5871048 w 7902894"/>
                <a:gd name="connsiteY8" fmla="*/ 295936 h 2367485"/>
                <a:gd name="connsiteX9" fmla="*/ 5118368 w 7902894"/>
                <a:gd name="connsiteY9" fmla="*/ 295936 h 2367485"/>
                <a:gd name="connsiteX10" fmla="*/ 4664047 w 7902894"/>
                <a:gd name="connsiteY10" fmla="*/ 295936 h 2367485"/>
                <a:gd name="connsiteX11" fmla="*/ 4135137 w 7902894"/>
                <a:gd name="connsiteY11" fmla="*/ 295936 h 2367485"/>
                <a:gd name="connsiteX12" fmla="*/ 3680817 w 7902894"/>
                <a:gd name="connsiteY12" fmla="*/ 295936 h 2367485"/>
                <a:gd name="connsiteX13" fmla="*/ 2928137 w 7902894"/>
                <a:gd name="connsiteY13" fmla="*/ 295936 h 2367485"/>
                <a:gd name="connsiteX14" fmla="*/ 2473817 w 7902894"/>
                <a:gd name="connsiteY14" fmla="*/ 295936 h 2367485"/>
                <a:gd name="connsiteX15" fmla="*/ 1646547 w 7902894"/>
                <a:gd name="connsiteY15" fmla="*/ 295936 h 2367485"/>
                <a:gd name="connsiteX16" fmla="*/ 968457 w 7902894"/>
                <a:gd name="connsiteY16" fmla="*/ 295936 h 2367485"/>
                <a:gd name="connsiteX17" fmla="*/ 147968 w 7902894"/>
                <a:gd name="connsiteY17" fmla="*/ 295936 h 2367485"/>
                <a:gd name="connsiteX18" fmla="*/ 0 w 7902894"/>
                <a:gd name="connsiteY18" fmla="*/ 443904 h 2367485"/>
                <a:gd name="connsiteX19" fmla="*/ 0 w 7902894"/>
                <a:gd name="connsiteY19" fmla="*/ 1071287 h 2367485"/>
                <a:gd name="connsiteX20" fmla="*/ 0 w 7902894"/>
                <a:gd name="connsiteY20" fmla="*/ 1645402 h 2367485"/>
                <a:gd name="connsiteX21" fmla="*/ 0 w 7902894"/>
                <a:gd name="connsiteY21" fmla="*/ 2219517 h 2367485"/>
                <a:gd name="connsiteX22" fmla="*/ 147968 w 7902894"/>
                <a:gd name="connsiteY22" fmla="*/ 2367485 h 2367485"/>
                <a:gd name="connsiteX23" fmla="*/ 295936 w 7902894"/>
                <a:gd name="connsiteY23" fmla="*/ 2219517 h 2367485"/>
                <a:gd name="connsiteX24" fmla="*/ 295936 w 7902894"/>
                <a:gd name="connsiteY24" fmla="*/ 2071549 h 2367485"/>
                <a:gd name="connsiteX25" fmla="*/ 974026 w 7902894"/>
                <a:gd name="connsiteY25" fmla="*/ 2071549 h 2367485"/>
                <a:gd name="connsiteX26" fmla="*/ 1726706 w 7902894"/>
                <a:gd name="connsiteY26" fmla="*/ 2071549 h 2367485"/>
                <a:gd name="connsiteX27" fmla="*/ 2255616 w 7902894"/>
                <a:gd name="connsiteY27" fmla="*/ 2071549 h 2367485"/>
                <a:gd name="connsiteX28" fmla="*/ 2933706 w 7902894"/>
                <a:gd name="connsiteY28" fmla="*/ 2071549 h 2367485"/>
                <a:gd name="connsiteX29" fmla="*/ 3686386 w 7902894"/>
                <a:gd name="connsiteY29" fmla="*/ 2071549 h 2367485"/>
                <a:gd name="connsiteX30" fmla="*/ 4364476 w 7902894"/>
                <a:gd name="connsiteY30" fmla="*/ 2071549 h 2367485"/>
                <a:gd name="connsiteX31" fmla="*/ 5117156 w 7902894"/>
                <a:gd name="connsiteY31" fmla="*/ 2071549 h 2367485"/>
                <a:gd name="connsiteX32" fmla="*/ 5646066 w 7902894"/>
                <a:gd name="connsiteY32" fmla="*/ 2071549 h 2367485"/>
                <a:gd name="connsiteX33" fmla="*/ 6249566 w 7902894"/>
                <a:gd name="connsiteY33" fmla="*/ 2071549 h 2367485"/>
                <a:gd name="connsiteX34" fmla="*/ 6853066 w 7902894"/>
                <a:gd name="connsiteY34" fmla="*/ 2071549 h 2367485"/>
                <a:gd name="connsiteX35" fmla="*/ 7754926 w 7902894"/>
                <a:gd name="connsiteY35" fmla="*/ 2071549 h 2367485"/>
                <a:gd name="connsiteX36" fmla="*/ 7902894 w 7902894"/>
                <a:gd name="connsiteY36" fmla="*/ 1923581 h 2367485"/>
                <a:gd name="connsiteX37" fmla="*/ 7902894 w 7902894"/>
                <a:gd name="connsiteY37" fmla="*/ 1331710 h 2367485"/>
                <a:gd name="connsiteX38" fmla="*/ 7902894 w 7902894"/>
                <a:gd name="connsiteY38" fmla="*/ 704327 h 2367485"/>
                <a:gd name="connsiteX39" fmla="*/ 7902894 w 7902894"/>
                <a:gd name="connsiteY39" fmla="*/ 147968 h 2367485"/>
                <a:gd name="connsiteX40" fmla="*/ 147968 w 7902894"/>
                <a:gd name="connsiteY40" fmla="*/ 591871 h 2367485"/>
                <a:gd name="connsiteX41" fmla="*/ 295936 w 7902894"/>
                <a:gd name="connsiteY41" fmla="*/ 443903 h 2367485"/>
                <a:gd name="connsiteX42" fmla="*/ 221952 w 7902894"/>
                <a:gd name="connsiteY42" fmla="*/ 369919 h 2367485"/>
                <a:gd name="connsiteX43" fmla="*/ 147968 w 7902894"/>
                <a:gd name="connsiteY43" fmla="*/ 443903 h 2367485"/>
                <a:gd name="connsiteX44" fmla="*/ 147968 w 7902894"/>
                <a:gd name="connsiteY44" fmla="*/ 591871 h 2367485"/>
                <a:gd name="connsiteX0" fmla="*/ 147968 w 7902894"/>
                <a:gd name="connsiteY0" fmla="*/ 591871 h 2367485"/>
                <a:gd name="connsiteX1" fmla="*/ 295936 w 7902894"/>
                <a:gd name="connsiteY1" fmla="*/ 443903 h 2367485"/>
                <a:gd name="connsiteX2" fmla="*/ 221952 w 7902894"/>
                <a:gd name="connsiteY2" fmla="*/ 369919 h 2367485"/>
                <a:gd name="connsiteX3" fmla="*/ 147968 w 7902894"/>
                <a:gd name="connsiteY3" fmla="*/ 443903 h 2367485"/>
                <a:gd name="connsiteX4" fmla="*/ 147968 w 7902894"/>
                <a:gd name="connsiteY4" fmla="*/ 591871 h 2367485"/>
                <a:gd name="connsiteX5" fmla="*/ 7754926 w 7902894"/>
                <a:gd name="connsiteY5" fmla="*/ 295936 h 2367485"/>
                <a:gd name="connsiteX6" fmla="*/ 7902894 w 7902894"/>
                <a:gd name="connsiteY6" fmla="*/ 147968 h 2367485"/>
                <a:gd name="connsiteX7" fmla="*/ 7754926 w 7902894"/>
                <a:gd name="connsiteY7" fmla="*/ 0 h 2367485"/>
                <a:gd name="connsiteX8" fmla="*/ 7606958 w 7902894"/>
                <a:gd name="connsiteY8" fmla="*/ 147968 h 2367485"/>
                <a:gd name="connsiteX9" fmla="*/ 7680942 w 7902894"/>
                <a:gd name="connsiteY9" fmla="*/ 221952 h 2367485"/>
                <a:gd name="connsiteX10" fmla="*/ 7754926 w 7902894"/>
                <a:gd name="connsiteY10" fmla="*/ 147968 h 2367485"/>
                <a:gd name="connsiteX11" fmla="*/ 7754926 w 7902894"/>
                <a:gd name="connsiteY11" fmla="*/ 295936 h 2367485"/>
                <a:gd name="connsiteX0" fmla="*/ 0 w 7902894"/>
                <a:gd name="connsiteY0" fmla="*/ 443903 h 2367485"/>
                <a:gd name="connsiteX1" fmla="*/ 147968 w 7902894"/>
                <a:gd name="connsiteY1" fmla="*/ 295935 h 2367485"/>
                <a:gd name="connsiteX2" fmla="*/ 676878 w 7902894"/>
                <a:gd name="connsiteY2" fmla="*/ 295935 h 2367485"/>
                <a:gd name="connsiteX3" fmla="*/ 1504148 w 7902894"/>
                <a:gd name="connsiteY3" fmla="*/ 295935 h 2367485"/>
                <a:gd name="connsiteX4" fmla="*/ 2107648 w 7902894"/>
                <a:gd name="connsiteY4" fmla="*/ 295935 h 2367485"/>
                <a:gd name="connsiteX5" fmla="*/ 2860328 w 7902894"/>
                <a:gd name="connsiteY5" fmla="*/ 295935 h 2367485"/>
                <a:gd name="connsiteX6" fmla="*/ 3463828 w 7902894"/>
                <a:gd name="connsiteY6" fmla="*/ 295935 h 2367485"/>
                <a:gd name="connsiteX7" fmla="*/ 3918148 w 7902894"/>
                <a:gd name="connsiteY7" fmla="*/ 295936 h 2367485"/>
                <a:gd name="connsiteX8" fmla="*/ 4447059 w 7902894"/>
                <a:gd name="connsiteY8" fmla="*/ 295936 h 2367485"/>
                <a:gd name="connsiteX9" fmla="*/ 5274328 w 7902894"/>
                <a:gd name="connsiteY9" fmla="*/ 295936 h 2367485"/>
                <a:gd name="connsiteX10" fmla="*/ 5952418 w 7902894"/>
                <a:gd name="connsiteY10" fmla="*/ 295936 h 2367485"/>
                <a:gd name="connsiteX11" fmla="*/ 6779688 w 7902894"/>
                <a:gd name="connsiteY11" fmla="*/ 295936 h 2367485"/>
                <a:gd name="connsiteX12" fmla="*/ 7606958 w 7902894"/>
                <a:gd name="connsiteY12" fmla="*/ 295936 h 2367485"/>
                <a:gd name="connsiteX13" fmla="*/ 7606958 w 7902894"/>
                <a:gd name="connsiteY13" fmla="*/ 147968 h 2367485"/>
                <a:gd name="connsiteX14" fmla="*/ 7754926 w 7902894"/>
                <a:gd name="connsiteY14" fmla="*/ 0 h 2367485"/>
                <a:gd name="connsiteX15" fmla="*/ 7902894 w 7902894"/>
                <a:gd name="connsiteY15" fmla="*/ 147968 h 2367485"/>
                <a:gd name="connsiteX16" fmla="*/ 7902894 w 7902894"/>
                <a:gd name="connsiteY16" fmla="*/ 739839 h 2367485"/>
                <a:gd name="connsiteX17" fmla="*/ 7902894 w 7902894"/>
                <a:gd name="connsiteY17" fmla="*/ 1331711 h 2367485"/>
                <a:gd name="connsiteX18" fmla="*/ 7902894 w 7902894"/>
                <a:gd name="connsiteY18" fmla="*/ 1923582 h 2367485"/>
                <a:gd name="connsiteX19" fmla="*/ 7754926 w 7902894"/>
                <a:gd name="connsiteY19" fmla="*/ 2071550 h 2367485"/>
                <a:gd name="connsiteX20" fmla="*/ 7300606 w 7902894"/>
                <a:gd name="connsiteY20" fmla="*/ 2071550 h 2367485"/>
                <a:gd name="connsiteX21" fmla="*/ 6697106 w 7902894"/>
                <a:gd name="connsiteY21" fmla="*/ 2071550 h 2367485"/>
                <a:gd name="connsiteX22" fmla="*/ 5869836 w 7902894"/>
                <a:gd name="connsiteY22" fmla="*/ 2071550 h 2367485"/>
                <a:gd name="connsiteX23" fmla="*/ 5191746 w 7902894"/>
                <a:gd name="connsiteY23" fmla="*/ 2071550 h 2367485"/>
                <a:gd name="connsiteX24" fmla="*/ 4439066 w 7902894"/>
                <a:gd name="connsiteY24" fmla="*/ 2071550 h 2367485"/>
                <a:gd name="connsiteX25" fmla="*/ 3760976 w 7902894"/>
                <a:gd name="connsiteY25" fmla="*/ 2071549 h 2367485"/>
                <a:gd name="connsiteX26" fmla="*/ 3157476 w 7902894"/>
                <a:gd name="connsiteY26" fmla="*/ 2071549 h 2367485"/>
                <a:gd name="connsiteX27" fmla="*/ 2553976 w 7902894"/>
                <a:gd name="connsiteY27" fmla="*/ 2071549 h 2367485"/>
                <a:gd name="connsiteX28" fmla="*/ 2099655 w 7902894"/>
                <a:gd name="connsiteY28" fmla="*/ 2071549 h 2367485"/>
                <a:gd name="connsiteX29" fmla="*/ 1570745 w 7902894"/>
                <a:gd name="connsiteY29" fmla="*/ 2071549 h 2367485"/>
                <a:gd name="connsiteX30" fmla="*/ 892655 w 7902894"/>
                <a:gd name="connsiteY30" fmla="*/ 2071549 h 2367485"/>
                <a:gd name="connsiteX31" fmla="*/ 295936 w 7902894"/>
                <a:gd name="connsiteY31" fmla="*/ 2071549 h 2367485"/>
                <a:gd name="connsiteX32" fmla="*/ 295936 w 7902894"/>
                <a:gd name="connsiteY32" fmla="*/ 2219517 h 2367485"/>
                <a:gd name="connsiteX33" fmla="*/ 147968 w 7902894"/>
                <a:gd name="connsiteY33" fmla="*/ 2367485 h 2367485"/>
                <a:gd name="connsiteX34" fmla="*/ 0 w 7902894"/>
                <a:gd name="connsiteY34" fmla="*/ 2219517 h 2367485"/>
                <a:gd name="connsiteX35" fmla="*/ 0 w 7902894"/>
                <a:gd name="connsiteY35" fmla="*/ 1592133 h 2367485"/>
                <a:gd name="connsiteX36" fmla="*/ 0 w 7902894"/>
                <a:gd name="connsiteY36" fmla="*/ 1000262 h 2367485"/>
                <a:gd name="connsiteX37" fmla="*/ 0 w 7902894"/>
                <a:gd name="connsiteY37" fmla="*/ 443903 h 2367485"/>
                <a:gd name="connsiteX38" fmla="*/ 7606958 w 7902894"/>
                <a:gd name="connsiteY38" fmla="*/ 295936 h 2367485"/>
                <a:gd name="connsiteX39" fmla="*/ 7754926 w 7902894"/>
                <a:gd name="connsiteY39" fmla="*/ 295936 h 2367485"/>
                <a:gd name="connsiteX40" fmla="*/ 7902894 w 7902894"/>
                <a:gd name="connsiteY40" fmla="*/ 147968 h 2367485"/>
                <a:gd name="connsiteX41" fmla="*/ 7754926 w 7902894"/>
                <a:gd name="connsiteY41" fmla="*/ 295936 h 2367485"/>
                <a:gd name="connsiteX42" fmla="*/ 7754926 w 7902894"/>
                <a:gd name="connsiteY42" fmla="*/ 147968 h 2367485"/>
                <a:gd name="connsiteX43" fmla="*/ 7680942 w 7902894"/>
                <a:gd name="connsiteY43" fmla="*/ 221952 h 2367485"/>
                <a:gd name="connsiteX44" fmla="*/ 7606958 w 7902894"/>
                <a:gd name="connsiteY44" fmla="*/ 147968 h 2367485"/>
                <a:gd name="connsiteX45" fmla="*/ 147968 w 7902894"/>
                <a:gd name="connsiteY45" fmla="*/ 591871 h 2367485"/>
                <a:gd name="connsiteX46" fmla="*/ 147968 w 7902894"/>
                <a:gd name="connsiteY46" fmla="*/ 443903 h 2367485"/>
                <a:gd name="connsiteX47" fmla="*/ 221952 w 7902894"/>
                <a:gd name="connsiteY47" fmla="*/ 369919 h 2367485"/>
                <a:gd name="connsiteX48" fmla="*/ 295936 w 7902894"/>
                <a:gd name="connsiteY48" fmla="*/ 443903 h 2367485"/>
                <a:gd name="connsiteX49" fmla="*/ 147968 w 7902894"/>
                <a:gd name="connsiteY49" fmla="*/ 591871 h 2367485"/>
                <a:gd name="connsiteX50" fmla="*/ 0 w 7902894"/>
                <a:gd name="connsiteY50" fmla="*/ 443903 h 2367485"/>
                <a:gd name="connsiteX51" fmla="*/ 295936 w 7902894"/>
                <a:gd name="connsiteY51" fmla="*/ 443903 h 2367485"/>
                <a:gd name="connsiteX52" fmla="*/ 295936 w 7902894"/>
                <a:gd name="connsiteY52" fmla="*/ 970175 h 2367485"/>
                <a:gd name="connsiteX53" fmla="*/ 295936 w 7902894"/>
                <a:gd name="connsiteY53" fmla="*/ 1463894 h 2367485"/>
                <a:gd name="connsiteX54" fmla="*/ 295936 w 7902894"/>
                <a:gd name="connsiteY54" fmla="*/ 2071549 h 236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902894" h="2367485" stroke="0" extrusionOk="0">
                  <a:moveTo>
                    <a:pt x="7902894" y="147968"/>
                  </a:moveTo>
                  <a:cubicBezTo>
                    <a:pt x="7854957" y="188773"/>
                    <a:pt x="7791767" y="247922"/>
                    <a:pt x="7754926" y="295936"/>
                  </a:cubicBezTo>
                  <a:cubicBezTo>
                    <a:pt x="7762100" y="229067"/>
                    <a:pt x="7747895" y="219247"/>
                    <a:pt x="7754926" y="147968"/>
                  </a:cubicBezTo>
                  <a:cubicBezTo>
                    <a:pt x="7749522" y="187612"/>
                    <a:pt x="7721946" y="225009"/>
                    <a:pt x="7680942" y="221952"/>
                  </a:cubicBezTo>
                  <a:cubicBezTo>
                    <a:pt x="7641274" y="218904"/>
                    <a:pt x="7600604" y="192881"/>
                    <a:pt x="7606958" y="147968"/>
                  </a:cubicBezTo>
                  <a:cubicBezTo>
                    <a:pt x="7613203" y="186663"/>
                    <a:pt x="7609538" y="241951"/>
                    <a:pt x="7606958" y="295936"/>
                  </a:cubicBezTo>
                  <a:cubicBezTo>
                    <a:pt x="7401193" y="287786"/>
                    <a:pt x="7337193" y="303198"/>
                    <a:pt x="7078048" y="295936"/>
                  </a:cubicBezTo>
                  <a:cubicBezTo>
                    <a:pt x="6818903" y="288675"/>
                    <a:pt x="6751141" y="286442"/>
                    <a:pt x="6623728" y="295936"/>
                  </a:cubicBezTo>
                  <a:cubicBezTo>
                    <a:pt x="6496315" y="305430"/>
                    <a:pt x="6100331" y="278379"/>
                    <a:pt x="5871048" y="295936"/>
                  </a:cubicBezTo>
                  <a:cubicBezTo>
                    <a:pt x="5641765" y="313493"/>
                    <a:pt x="5363304" y="306212"/>
                    <a:pt x="5118368" y="295936"/>
                  </a:cubicBezTo>
                  <a:cubicBezTo>
                    <a:pt x="4873432" y="285660"/>
                    <a:pt x="4757771" y="288667"/>
                    <a:pt x="4664047" y="295936"/>
                  </a:cubicBezTo>
                  <a:cubicBezTo>
                    <a:pt x="4570323" y="303205"/>
                    <a:pt x="4264589" y="273546"/>
                    <a:pt x="4135137" y="295936"/>
                  </a:cubicBezTo>
                  <a:cubicBezTo>
                    <a:pt x="4005685" y="318327"/>
                    <a:pt x="3898458" y="291723"/>
                    <a:pt x="3680817" y="295936"/>
                  </a:cubicBezTo>
                  <a:cubicBezTo>
                    <a:pt x="3463176" y="300149"/>
                    <a:pt x="3277050" y="287791"/>
                    <a:pt x="2928137" y="295936"/>
                  </a:cubicBezTo>
                  <a:cubicBezTo>
                    <a:pt x="2579224" y="304081"/>
                    <a:pt x="2693325" y="318593"/>
                    <a:pt x="2473817" y="295936"/>
                  </a:cubicBezTo>
                  <a:cubicBezTo>
                    <a:pt x="2254309" y="273279"/>
                    <a:pt x="2007806" y="266499"/>
                    <a:pt x="1646547" y="295936"/>
                  </a:cubicBezTo>
                  <a:cubicBezTo>
                    <a:pt x="1285288" y="325374"/>
                    <a:pt x="1203424" y="329159"/>
                    <a:pt x="968457" y="295936"/>
                  </a:cubicBezTo>
                  <a:cubicBezTo>
                    <a:pt x="733490" y="262714"/>
                    <a:pt x="481399" y="274544"/>
                    <a:pt x="147968" y="295936"/>
                  </a:cubicBezTo>
                  <a:cubicBezTo>
                    <a:pt x="71545" y="313036"/>
                    <a:pt x="-2976" y="346076"/>
                    <a:pt x="0" y="443904"/>
                  </a:cubicBezTo>
                  <a:cubicBezTo>
                    <a:pt x="-30199" y="726403"/>
                    <a:pt x="-13390" y="802473"/>
                    <a:pt x="0" y="1071287"/>
                  </a:cubicBezTo>
                  <a:cubicBezTo>
                    <a:pt x="13390" y="1340101"/>
                    <a:pt x="-6597" y="1480813"/>
                    <a:pt x="0" y="1645402"/>
                  </a:cubicBezTo>
                  <a:cubicBezTo>
                    <a:pt x="6597" y="1809992"/>
                    <a:pt x="8400" y="2083285"/>
                    <a:pt x="0" y="2219517"/>
                  </a:cubicBezTo>
                  <a:cubicBezTo>
                    <a:pt x="10902" y="2312032"/>
                    <a:pt x="63236" y="2370430"/>
                    <a:pt x="147968" y="2367485"/>
                  </a:cubicBezTo>
                  <a:cubicBezTo>
                    <a:pt x="218496" y="2373349"/>
                    <a:pt x="300962" y="2297125"/>
                    <a:pt x="295936" y="2219517"/>
                  </a:cubicBezTo>
                  <a:cubicBezTo>
                    <a:pt x="300399" y="2149228"/>
                    <a:pt x="288715" y="2134302"/>
                    <a:pt x="295936" y="2071549"/>
                  </a:cubicBezTo>
                  <a:cubicBezTo>
                    <a:pt x="608187" y="2101504"/>
                    <a:pt x="778418" y="2068876"/>
                    <a:pt x="974026" y="2071549"/>
                  </a:cubicBezTo>
                  <a:cubicBezTo>
                    <a:pt x="1169634" y="2074223"/>
                    <a:pt x="1485803" y="2051421"/>
                    <a:pt x="1726706" y="2071549"/>
                  </a:cubicBezTo>
                  <a:cubicBezTo>
                    <a:pt x="1967609" y="2091677"/>
                    <a:pt x="1992090" y="2056216"/>
                    <a:pt x="2255616" y="2071549"/>
                  </a:cubicBezTo>
                  <a:cubicBezTo>
                    <a:pt x="2519142" y="2086883"/>
                    <a:pt x="2628919" y="2078338"/>
                    <a:pt x="2933706" y="2071549"/>
                  </a:cubicBezTo>
                  <a:cubicBezTo>
                    <a:pt x="3238493" y="2064761"/>
                    <a:pt x="3320985" y="2087109"/>
                    <a:pt x="3686386" y="2071549"/>
                  </a:cubicBezTo>
                  <a:cubicBezTo>
                    <a:pt x="4051787" y="2055989"/>
                    <a:pt x="4031109" y="2071720"/>
                    <a:pt x="4364476" y="2071549"/>
                  </a:cubicBezTo>
                  <a:cubicBezTo>
                    <a:pt x="4697843" y="2071379"/>
                    <a:pt x="4766399" y="2093544"/>
                    <a:pt x="5117156" y="2071549"/>
                  </a:cubicBezTo>
                  <a:cubicBezTo>
                    <a:pt x="5467913" y="2049554"/>
                    <a:pt x="5389115" y="2049059"/>
                    <a:pt x="5646066" y="2071549"/>
                  </a:cubicBezTo>
                  <a:cubicBezTo>
                    <a:pt x="5903017" y="2094040"/>
                    <a:pt x="6042586" y="2093248"/>
                    <a:pt x="6249566" y="2071549"/>
                  </a:cubicBezTo>
                  <a:cubicBezTo>
                    <a:pt x="6456546" y="2049850"/>
                    <a:pt x="6561342" y="2043151"/>
                    <a:pt x="6853066" y="2071549"/>
                  </a:cubicBezTo>
                  <a:cubicBezTo>
                    <a:pt x="7144790" y="2099947"/>
                    <a:pt x="7347349" y="2092729"/>
                    <a:pt x="7754926" y="2071549"/>
                  </a:cubicBezTo>
                  <a:cubicBezTo>
                    <a:pt x="7833941" y="2058794"/>
                    <a:pt x="7905416" y="2004234"/>
                    <a:pt x="7902894" y="1923581"/>
                  </a:cubicBezTo>
                  <a:cubicBezTo>
                    <a:pt x="7927295" y="1662025"/>
                    <a:pt x="7875250" y="1623495"/>
                    <a:pt x="7902894" y="1331710"/>
                  </a:cubicBezTo>
                  <a:cubicBezTo>
                    <a:pt x="7930538" y="1039925"/>
                    <a:pt x="7910963" y="830613"/>
                    <a:pt x="7902894" y="704327"/>
                  </a:cubicBezTo>
                  <a:cubicBezTo>
                    <a:pt x="7894825" y="578041"/>
                    <a:pt x="7895477" y="308530"/>
                    <a:pt x="7902894" y="147968"/>
                  </a:cubicBezTo>
                  <a:close/>
                  <a:moveTo>
                    <a:pt x="147968" y="591871"/>
                  </a:moveTo>
                  <a:cubicBezTo>
                    <a:pt x="230109" y="596706"/>
                    <a:pt x="297817" y="543372"/>
                    <a:pt x="295936" y="443903"/>
                  </a:cubicBezTo>
                  <a:cubicBezTo>
                    <a:pt x="296350" y="405815"/>
                    <a:pt x="254068" y="375197"/>
                    <a:pt x="221952" y="369919"/>
                  </a:cubicBezTo>
                  <a:cubicBezTo>
                    <a:pt x="179139" y="369799"/>
                    <a:pt x="145830" y="399765"/>
                    <a:pt x="147968" y="443903"/>
                  </a:cubicBezTo>
                  <a:cubicBezTo>
                    <a:pt x="144002" y="477285"/>
                    <a:pt x="150548" y="526256"/>
                    <a:pt x="147968" y="591871"/>
                  </a:cubicBezTo>
                  <a:close/>
                </a:path>
                <a:path w="7902894" h="2367485" fill="darkenLess" stroke="0" extrusionOk="0">
                  <a:moveTo>
                    <a:pt x="147968" y="591871"/>
                  </a:moveTo>
                  <a:cubicBezTo>
                    <a:pt x="235598" y="576368"/>
                    <a:pt x="311696" y="535060"/>
                    <a:pt x="295936" y="443903"/>
                  </a:cubicBezTo>
                  <a:cubicBezTo>
                    <a:pt x="291062" y="405110"/>
                    <a:pt x="265582" y="373724"/>
                    <a:pt x="221952" y="369919"/>
                  </a:cubicBezTo>
                  <a:cubicBezTo>
                    <a:pt x="180906" y="368820"/>
                    <a:pt x="144794" y="407797"/>
                    <a:pt x="147968" y="443903"/>
                  </a:cubicBezTo>
                  <a:cubicBezTo>
                    <a:pt x="148707" y="485256"/>
                    <a:pt x="153968" y="556239"/>
                    <a:pt x="147968" y="591871"/>
                  </a:cubicBezTo>
                  <a:close/>
                  <a:moveTo>
                    <a:pt x="7754926" y="295936"/>
                  </a:moveTo>
                  <a:cubicBezTo>
                    <a:pt x="7842787" y="296907"/>
                    <a:pt x="7883204" y="229133"/>
                    <a:pt x="7902894" y="147968"/>
                  </a:cubicBezTo>
                  <a:cubicBezTo>
                    <a:pt x="7883655" y="65212"/>
                    <a:pt x="7833973" y="674"/>
                    <a:pt x="7754926" y="0"/>
                  </a:cubicBezTo>
                  <a:cubicBezTo>
                    <a:pt x="7681560" y="-901"/>
                    <a:pt x="7607672" y="64107"/>
                    <a:pt x="7606958" y="147968"/>
                  </a:cubicBezTo>
                  <a:cubicBezTo>
                    <a:pt x="7602260" y="187932"/>
                    <a:pt x="7634623" y="219577"/>
                    <a:pt x="7680942" y="221952"/>
                  </a:cubicBezTo>
                  <a:cubicBezTo>
                    <a:pt x="7728079" y="216246"/>
                    <a:pt x="7759236" y="186350"/>
                    <a:pt x="7754926" y="147968"/>
                  </a:cubicBezTo>
                  <a:cubicBezTo>
                    <a:pt x="7747552" y="201429"/>
                    <a:pt x="7755931" y="248310"/>
                    <a:pt x="7754926" y="295936"/>
                  </a:cubicBezTo>
                  <a:close/>
                </a:path>
                <a:path w="7902894" h="2367485" fill="none" extrusionOk="0">
                  <a:moveTo>
                    <a:pt x="0" y="443903"/>
                  </a:moveTo>
                  <a:cubicBezTo>
                    <a:pt x="19571" y="365718"/>
                    <a:pt x="70889" y="304424"/>
                    <a:pt x="147968" y="295935"/>
                  </a:cubicBezTo>
                  <a:cubicBezTo>
                    <a:pt x="259919" y="289541"/>
                    <a:pt x="554000" y="299398"/>
                    <a:pt x="676878" y="295935"/>
                  </a:cubicBezTo>
                  <a:cubicBezTo>
                    <a:pt x="799756" y="292473"/>
                    <a:pt x="1245592" y="273484"/>
                    <a:pt x="1504148" y="295935"/>
                  </a:cubicBezTo>
                  <a:cubicBezTo>
                    <a:pt x="1762704" y="318387"/>
                    <a:pt x="1860150" y="296544"/>
                    <a:pt x="2107648" y="295935"/>
                  </a:cubicBezTo>
                  <a:cubicBezTo>
                    <a:pt x="2355146" y="295326"/>
                    <a:pt x="2706240" y="296909"/>
                    <a:pt x="2860328" y="295935"/>
                  </a:cubicBezTo>
                  <a:cubicBezTo>
                    <a:pt x="3014416" y="294961"/>
                    <a:pt x="3225365" y="266634"/>
                    <a:pt x="3463828" y="295935"/>
                  </a:cubicBezTo>
                  <a:cubicBezTo>
                    <a:pt x="3702291" y="325237"/>
                    <a:pt x="3735707" y="280302"/>
                    <a:pt x="3918148" y="295936"/>
                  </a:cubicBezTo>
                  <a:cubicBezTo>
                    <a:pt x="4100589" y="311570"/>
                    <a:pt x="4303191" y="312816"/>
                    <a:pt x="4447059" y="295936"/>
                  </a:cubicBezTo>
                  <a:cubicBezTo>
                    <a:pt x="4590927" y="279056"/>
                    <a:pt x="5013120" y="334489"/>
                    <a:pt x="5274328" y="295936"/>
                  </a:cubicBezTo>
                  <a:cubicBezTo>
                    <a:pt x="5535536" y="257383"/>
                    <a:pt x="5815297" y="286762"/>
                    <a:pt x="5952418" y="295936"/>
                  </a:cubicBezTo>
                  <a:cubicBezTo>
                    <a:pt x="6089539" y="305111"/>
                    <a:pt x="6588418" y="264646"/>
                    <a:pt x="6779688" y="295936"/>
                  </a:cubicBezTo>
                  <a:cubicBezTo>
                    <a:pt x="6970958" y="327227"/>
                    <a:pt x="7371171" y="261731"/>
                    <a:pt x="7606958" y="295936"/>
                  </a:cubicBezTo>
                  <a:cubicBezTo>
                    <a:pt x="7611042" y="227407"/>
                    <a:pt x="7604699" y="177989"/>
                    <a:pt x="7606958" y="147968"/>
                  </a:cubicBezTo>
                  <a:cubicBezTo>
                    <a:pt x="7603308" y="64923"/>
                    <a:pt x="7680265" y="1639"/>
                    <a:pt x="7754926" y="0"/>
                  </a:cubicBezTo>
                  <a:cubicBezTo>
                    <a:pt x="7834962" y="8492"/>
                    <a:pt x="7912958" y="57649"/>
                    <a:pt x="7902894" y="147968"/>
                  </a:cubicBezTo>
                  <a:cubicBezTo>
                    <a:pt x="7896591" y="368509"/>
                    <a:pt x="7907025" y="476878"/>
                    <a:pt x="7902894" y="739839"/>
                  </a:cubicBezTo>
                  <a:cubicBezTo>
                    <a:pt x="7898763" y="1002800"/>
                    <a:pt x="7926570" y="1047839"/>
                    <a:pt x="7902894" y="1331711"/>
                  </a:cubicBezTo>
                  <a:cubicBezTo>
                    <a:pt x="7879218" y="1615583"/>
                    <a:pt x="7885879" y="1675554"/>
                    <a:pt x="7902894" y="1923582"/>
                  </a:cubicBezTo>
                  <a:cubicBezTo>
                    <a:pt x="7900326" y="2004717"/>
                    <a:pt x="7834282" y="2067972"/>
                    <a:pt x="7754926" y="2071550"/>
                  </a:cubicBezTo>
                  <a:cubicBezTo>
                    <a:pt x="7528201" y="2070827"/>
                    <a:pt x="7518066" y="2075714"/>
                    <a:pt x="7300606" y="2071550"/>
                  </a:cubicBezTo>
                  <a:cubicBezTo>
                    <a:pt x="7083146" y="2067386"/>
                    <a:pt x="6849543" y="2087230"/>
                    <a:pt x="6697106" y="2071550"/>
                  </a:cubicBezTo>
                  <a:cubicBezTo>
                    <a:pt x="6544669" y="2055870"/>
                    <a:pt x="6077673" y="2045738"/>
                    <a:pt x="5869836" y="2071550"/>
                  </a:cubicBezTo>
                  <a:cubicBezTo>
                    <a:pt x="5661999" y="2097363"/>
                    <a:pt x="5327523" y="2094502"/>
                    <a:pt x="5191746" y="2071550"/>
                  </a:cubicBezTo>
                  <a:cubicBezTo>
                    <a:pt x="5055969" y="2048599"/>
                    <a:pt x="4790017" y="2096993"/>
                    <a:pt x="4439066" y="2071550"/>
                  </a:cubicBezTo>
                  <a:cubicBezTo>
                    <a:pt x="4088115" y="2046106"/>
                    <a:pt x="4010504" y="2098728"/>
                    <a:pt x="3760976" y="2071549"/>
                  </a:cubicBezTo>
                  <a:cubicBezTo>
                    <a:pt x="3511448" y="2044370"/>
                    <a:pt x="3317333" y="2091804"/>
                    <a:pt x="3157476" y="2071549"/>
                  </a:cubicBezTo>
                  <a:cubicBezTo>
                    <a:pt x="2997619" y="2051294"/>
                    <a:pt x="2821417" y="2095086"/>
                    <a:pt x="2553976" y="2071549"/>
                  </a:cubicBezTo>
                  <a:cubicBezTo>
                    <a:pt x="2286535" y="2048012"/>
                    <a:pt x="2312279" y="2070752"/>
                    <a:pt x="2099655" y="2071549"/>
                  </a:cubicBezTo>
                  <a:cubicBezTo>
                    <a:pt x="1887031" y="2072346"/>
                    <a:pt x="1708436" y="2086456"/>
                    <a:pt x="1570745" y="2071549"/>
                  </a:cubicBezTo>
                  <a:cubicBezTo>
                    <a:pt x="1433054" y="2056643"/>
                    <a:pt x="1195782" y="2050231"/>
                    <a:pt x="892655" y="2071549"/>
                  </a:cubicBezTo>
                  <a:cubicBezTo>
                    <a:pt x="589528" y="2092868"/>
                    <a:pt x="476878" y="2097437"/>
                    <a:pt x="295936" y="2071549"/>
                  </a:cubicBezTo>
                  <a:cubicBezTo>
                    <a:pt x="293972" y="2108119"/>
                    <a:pt x="293193" y="2189220"/>
                    <a:pt x="295936" y="2219517"/>
                  </a:cubicBezTo>
                  <a:cubicBezTo>
                    <a:pt x="285542" y="2315885"/>
                    <a:pt x="222100" y="2356284"/>
                    <a:pt x="147968" y="2367485"/>
                  </a:cubicBezTo>
                  <a:cubicBezTo>
                    <a:pt x="65196" y="2371582"/>
                    <a:pt x="696" y="2294444"/>
                    <a:pt x="0" y="2219517"/>
                  </a:cubicBezTo>
                  <a:cubicBezTo>
                    <a:pt x="-2466" y="1950696"/>
                    <a:pt x="20570" y="1891459"/>
                    <a:pt x="0" y="1592133"/>
                  </a:cubicBezTo>
                  <a:cubicBezTo>
                    <a:pt x="-20570" y="1292807"/>
                    <a:pt x="-10305" y="1189542"/>
                    <a:pt x="0" y="1000262"/>
                  </a:cubicBezTo>
                  <a:cubicBezTo>
                    <a:pt x="10305" y="810982"/>
                    <a:pt x="15646" y="715716"/>
                    <a:pt x="0" y="443903"/>
                  </a:cubicBezTo>
                  <a:close/>
                  <a:moveTo>
                    <a:pt x="7606958" y="295936"/>
                  </a:moveTo>
                  <a:cubicBezTo>
                    <a:pt x="7641502" y="288593"/>
                    <a:pt x="7703211" y="303225"/>
                    <a:pt x="7754926" y="295936"/>
                  </a:cubicBezTo>
                  <a:cubicBezTo>
                    <a:pt x="7825339" y="312629"/>
                    <a:pt x="7903355" y="224386"/>
                    <a:pt x="7902894" y="147968"/>
                  </a:cubicBezTo>
                  <a:moveTo>
                    <a:pt x="7754926" y="295936"/>
                  </a:moveTo>
                  <a:cubicBezTo>
                    <a:pt x="7755630" y="242268"/>
                    <a:pt x="7754691" y="184325"/>
                    <a:pt x="7754926" y="147968"/>
                  </a:cubicBezTo>
                  <a:cubicBezTo>
                    <a:pt x="7757417" y="187226"/>
                    <a:pt x="7727689" y="225917"/>
                    <a:pt x="7680942" y="221952"/>
                  </a:cubicBezTo>
                  <a:cubicBezTo>
                    <a:pt x="7643800" y="218573"/>
                    <a:pt x="7606437" y="180887"/>
                    <a:pt x="7606958" y="147968"/>
                  </a:cubicBezTo>
                  <a:moveTo>
                    <a:pt x="147968" y="591871"/>
                  </a:moveTo>
                  <a:cubicBezTo>
                    <a:pt x="143300" y="522461"/>
                    <a:pt x="144256" y="488795"/>
                    <a:pt x="147968" y="443903"/>
                  </a:cubicBezTo>
                  <a:cubicBezTo>
                    <a:pt x="152627" y="404820"/>
                    <a:pt x="177337" y="361849"/>
                    <a:pt x="221952" y="369919"/>
                  </a:cubicBezTo>
                  <a:cubicBezTo>
                    <a:pt x="268043" y="370132"/>
                    <a:pt x="288784" y="401845"/>
                    <a:pt x="295936" y="443903"/>
                  </a:cubicBezTo>
                  <a:cubicBezTo>
                    <a:pt x="299098" y="526401"/>
                    <a:pt x="220844" y="599721"/>
                    <a:pt x="147968" y="591871"/>
                  </a:cubicBezTo>
                  <a:cubicBezTo>
                    <a:pt x="67905" y="593797"/>
                    <a:pt x="2780" y="521477"/>
                    <a:pt x="0" y="443903"/>
                  </a:cubicBezTo>
                  <a:moveTo>
                    <a:pt x="295936" y="443903"/>
                  </a:moveTo>
                  <a:cubicBezTo>
                    <a:pt x="312643" y="688945"/>
                    <a:pt x="297962" y="763986"/>
                    <a:pt x="295936" y="970175"/>
                  </a:cubicBezTo>
                  <a:cubicBezTo>
                    <a:pt x="293910" y="1176364"/>
                    <a:pt x="276809" y="1252650"/>
                    <a:pt x="295936" y="1463894"/>
                  </a:cubicBezTo>
                  <a:cubicBezTo>
                    <a:pt x="315063" y="1675138"/>
                    <a:pt x="326166" y="1882072"/>
                    <a:pt x="295936" y="2071549"/>
                  </a:cubicBezTo>
                </a:path>
                <a:path w="7902894" h="2367485" fill="none" stroke="0" extrusionOk="0">
                  <a:moveTo>
                    <a:pt x="0" y="443903"/>
                  </a:moveTo>
                  <a:cubicBezTo>
                    <a:pt x="4777" y="363643"/>
                    <a:pt x="74440" y="310985"/>
                    <a:pt x="147968" y="295935"/>
                  </a:cubicBezTo>
                  <a:cubicBezTo>
                    <a:pt x="514421" y="259670"/>
                    <a:pt x="784179" y="287703"/>
                    <a:pt x="975238" y="295935"/>
                  </a:cubicBezTo>
                  <a:cubicBezTo>
                    <a:pt x="1166297" y="304168"/>
                    <a:pt x="1303484" y="298668"/>
                    <a:pt x="1504148" y="295935"/>
                  </a:cubicBezTo>
                  <a:cubicBezTo>
                    <a:pt x="1704812" y="293203"/>
                    <a:pt x="1829580" y="309314"/>
                    <a:pt x="2033058" y="295935"/>
                  </a:cubicBezTo>
                  <a:cubicBezTo>
                    <a:pt x="2236536" y="282557"/>
                    <a:pt x="2475193" y="303137"/>
                    <a:pt x="2636558" y="295935"/>
                  </a:cubicBezTo>
                  <a:cubicBezTo>
                    <a:pt x="2797923" y="288733"/>
                    <a:pt x="3053140" y="265795"/>
                    <a:pt x="3240058" y="295935"/>
                  </a:cubicBezTo>
                  <a:cubicBezTo>
                    <a:pt x="3426976" y="326075"/>
                    <a:pt x="3763502" y="276334"/>
                    <a:pt x="3992738" y="295936"/>
                  </a:cubicBezTo>
                  <a:cubicBezTo>
                    <a:pt x="4221974" y="315538"/>
                    <a:pt x="4292913" y="312581"/>
                    <a:pt x="4447059" y="295936"/>
                  </a:cubicBezTo>
                  <a:cubicBezTo>
                    <a:pt x="4601205" y="279291"/>
                    <a:pt x="4787734" y="311767"/>
                    <a:pt x="4975969" y="295936"/>
                  </a:cubicBezTo>
                  <a:cubicBezTo>
                    <a:pt x="5164204" y="280106"/>
                    <a:pt x="5431115" y="273251"/>
                    <a:pt x="5654059" y="295936"/>
                  </a:cubicBezTo>
                  <a:cubicBezTo>
                    <a:pt x="5877003" y="318622"/>
                    <a:pt x="6086213" y="306377"/>
                    <a:pt x="6481329" y="295936"/>
                  </a:cubicBezTo>
                  <a:cubicBezTo>
                    <a:pt x="6876445" y="285496"/>
                    <a:pt x="6868428" y="297658"/>
                    <a:pt x="7010239" y="295936"/>
                  </a:cubicBezTo>
                  <a:cubicBezTo>
                    <a:pt x="7152050" y="294215"/>
                    <a:pt x="7388891" y="291974"/>
                    <a:pt x="7606958" y="295936"/>
                  </a:cubicBezTo>
                  <a:cubicBezTo>
                    <a:pt x="7607924" y="264533"/>
                    <a:pt x="7610477" y="197180"/>
                    <a:pt x="7606958" y="147968"/>
                  </a:cubicBezTo>
                  <a:cubicBezTo>
                    <a:pt x="7605579" y="73429"/>
                    <a:pt x="7668316" y="4746"/>
                    <a:pt x="7754926" y="0"/>
                  </a:cubicBezTo>
                  <a:cubicBezTo>
                    <a:pt x="7839196" y="-3578"/>
                    <a:pt x="7902071" y="52545"/>
                    <a:pt x="7902894" y="147968"/>
                  </a:cubicBezTo>
                  <a:cubicBezTo>
                    <a:pt x="7912428" y="362789"/>
                    <a:pt x="7898915" y="476209"/>
                    <a:pt x="7902894" y="686571"/>
                  </a:cubicBezTo>
                  <a:cubicBezTo>
                    <a:pt x="7906873" y="896933"/>
                    <a:pt x="7904212" y="1045916"/>
                    <a:pt x="7902894" y="1278442"/>
                  </a:cubicBezTo>
                  <a:cubicBezTo>
                    <a:pt x="7901576" y="1510968"/>
                    <a:pt x="7930211" y="1642048"/>
                    <a:pt x="7902894" y="1923582"/>
                  </a:cubicBezTo>
                  <a:cubicBezTo>
                    <a:pt x="7906853" y="2007824"/>
                    <a:pt x="7845626" y="2082295"/>
                    <a:pt x="7754926" y="2071550"/>
                  </a:cubicBezTo>
                  <a:cubicBezTo>
                    <a:pt x="7536724" y="2068146"/>
                    <a:pt x="7154314" y="2077317"/>
                    <a:pt x="7002246" y="2071550"/>
                  </a:cubicBezTo>
                  <a:cubicBezTo>
                    <a:pt x="6850178" y="2065783"/>
                    <a:pt x="6454229" y="2106757"/>
                    <a:pt x="6174976" y="2071550"/>
                  </a:cubicBezTo>
                  <a:cubicBezTo>
                    <a:pt x="5895723" y="2036344"/>
                    <a:pt x="5879872" y="2074342"/>
                    <a:pt x="5720656" y="2071550"/>
                  </a:cubicBezTo>
                  <a:cubicBezTo>
                    <a:pt x="5561440" y="2068758"/>
                    <a:pt x="5311766" y="2087179"/>
                    <a:pt x="5042566" y="2071550"/>
                  </a:cubicBezTo>
                  <a:cubicBezTo>
                    <a:pt x="4773366" y="2055922"/>
                    <a:pt x="4800485" y="2070887"/>
                    <a:pt x="4588246" y="2071550"/>
                  </a:cubicBezTo>
                  <a:cubicBezTo>
                    <a:pt x="4376007" y="2072213"/>
                    <a:pt x="4126081" y="2066425"/>
                    <a:pt x="3910156" y="2071549"/>
                  </a:cubicBezTo>
                  <a:cubicBezTo>
                    <a:pt x="3694231" y="2076673"/>
                    <a:pt x="3553753" y="2097102"/>
                    <a:pt x="3381245" y="2071549"/>
                  </a:cubicBezTo>
                  <a:cubicBezTo>
                    <a:pt x="3208737" y="2045996"/>
                    <a:pt x="2915440" y="2062412"/>
                    <a:pt x="2628566" y="2071549"/>
                  </a:cubicBezTo>
                  <a:cubicBezTo>
                    <a:pt x="2341692" y="2080686"/>
                    <a:pt x="2159073" y="2057162"/>
                    <a:pt x="1875886" y="2071549"/>
                  </a:cubicBezTo>
                  <a:cubicBezTo>
                    <a:pt x="1592699" y="2085936"/>
                    <a:pt x="1469495" y="2052147"/>
                    <a:pt x="1346975" y="2071549"/>
                  </a:cubicBezTo>
                  <a:cubicBezTo>
                    <a:pt x="1224455" y="2090951"/>
                    <a:pt x="585368" y="2074004"/>
                    <a:pt x="295936" y="2071549"/>
                  </a:cubicBezTo>
                  <a:cubicBezTo>
                    <a:pt x="293371" y="2128556"/>
                    <a:pt x="290523" y="2179191"/>
                    <a:pt x="295936" y="2219517"/>
                  </a:cubicBezTo>
                  <a:cubicBezTo>
                    <a:pt x="288799" y="2292813"/>
                    <a:pt x="220606" y="2356736"/>
                    <a:pt x="147968" y="2367485"/>
                  </a:cubicBezTo>
                  <a:cubicBezTo>
                    <a:pt x="73058" y="2371254"/>
                    <a:pt x="685" y="2290268"/>
                    <a:pt x="0" y="2219517"/>
                  </a:cubicBezTo>
                  <a:cubicBezTo>
                    <a:pt x="-21103" y="2063389"/>
                    <a:pt x="-20446" y="1884052"/>
                    <a:pt x="0" y="1680914"/>
                  </a:cubicBezTo>
                  <a:cubicBezTo>
                    <a:pt x="20446" y="1477776"/>
                    <a:pt x="-18288" y="1311192"/>
                    <a:pt x="0" y="1124555"/>
                  </a:cubicBezTo>
                  <a:cubicBezTo>
                    <a:pt x="18288" y="937918"/>
                    <a:pt x="21608" y="648904"/>
                    <a:pt x="0" y="443903"/>
                  </a:cubicBezTo>
                  <a:close/>
                  <a:moveTo>
                    <a:pt x="7606958" y="295936"/>
                  </a:moveTo>
                  <a:cubicBezTo>
                    <a:pt x="7667831" y="288606"/>
                    <a:pt x="7714646" y="289420"/>
                    <a:pt x="7754926" y="295936"/>
                  </a:cubicBezTo>
                  <a:cubicBezTo>
                    <a:pt x="7841160" y="283083"/>
                    <a:pt x="7902962" y="221146"/>
                    <a:pt x="7902894" y="147968"/>
                  </a:cubicBezTo>
                  <a:moveTo>
                    <a:pt x="7754926" y="295936"/>
                  </a:moveTo>
                  <a:cubicBezTo>
                    <a:pt x="7759621" y="243730"/>
                    <a:pt x="7758718" y="214206"/>
                    <a:pt x="7754926" y="147968"/>
                  </a:cubicBezTo>
                  <a:cubicBezTo>
                    <a:pt x="7747489" y="190862"/>
                    <a:pt x="7722626" y="222925"/>
                    <a:pt x="7680942" y="221952"/>
                  </a:cubicBezTo>
                  <a:cubicBezTo>
                    <a:pt x="7640551" y="223049"/>
                    <a:pt x="7598510" y="187381"/>
                    <a:pt x="7606958" y="147968"/>
                  </a:cubicBezTo>
                  <a:moveTo>
                    <a:pt x="147968" y="591871"/>
                  </a:moveTo>
                  <a:cubicBezTo>
                    <a:pt x="151800" y="554822"/>
                    <a:pt x="144639" y="508582"/>
                    <a:pt x="147968" y="443903"/>
                  </a:cubicBezTo>
                  <a:cubicBezTo>
                    <a:pt x="146662" y="404071"/>
                    <a:pt x="190872" y="371869"/>
                    <a:pt x="221952" y="369919"/>
                  </a:cubicBezTo>
                  <a:cubicBezTo>
                    <a:pt x="254783" y="375175"/>
                    <a:pt x="291724" y="395637"/>
                    <a:pt x="295936" y="443903"/>
                  </a:cubicBezTo>
                  <a:cubicBezTo>
                    <a:pt x="301604" y="514995"/>
                    <a:pt x="219243" y="580718"/>
                    <a:pt x="147968" y="591871"/>
                  </a:cubicBezTo>
                  <a:cubicBezTo>
                    <a:pt x="69824" y="580938"/>
                    <a:pt x="-2227" y="538270"/>
                    <a:pt x="0" y="443903"/>
                  </a:cubicBezTo>
                  <a:moveTo>
                    <a:pt x="295936" y="443903"/>
                  </a:moveTo>
                  <a:cubicBezTo>
                    <a:pt x="293505" y="688009"/>
                    <a:pt x="297171" y="832829"/>
                    <a:pt x="295936" y="986452"/>
                  </a:cubicBezTo>
                  <a:cubicBezTo>
                    <a:pt x="294701" y="1140075"/>
                    <a:pt x="287510" y="1373993"/>
                    <a:pt x="295936" y="1545277"/>
                  </a:cubicBezTo>
                  <a:cubicBezTo>
                    <a:pt x="304362" y="1716562"/>
                    <a:pt x="279869" y="1871099"/>
                    <a:pt x="295936" y="2071549"/>
                  </a:cubicBezTo>
                </a:path>
              </a:pathLst>
            </a:custGeom>
            <a:ln w="38100">
              <a:solidFill>
                <a:srgbClr val="002060"/>
              </a:solidFill>
              <a:extLst>
                <a:ext uri="{C807C97D-BFC1-408E-A445-0C87EB9F89A2}">
                  <ask:lineSketchStyleProps xmlns:ask="http://schemas.microsoft.com/office/drawing/2018/sketchyshapes" sd="3863179095">
                    <a:prstGeom prst="horizontalScroll">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DE6A048-B4D3-2497-F6D6-2830AC7D9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5178" y="1048789"/>
              <a:ext cx="7722269" cy="1560711"/>
            </a:xfrm>
            <a:prstGeom prst="rect">
              <a:avLst/>
            </a:prstGeom>
          </p:spPr>
        </p:pic>
      </p:grpSp>
      <p:pic>
        <p:nvPicPr>
          <p:cNvPr id="7" name="Picture 6" descr="A group of kids sitting at a table&#10;&#10;Description automatically generated with low confidence">
            <a:extLst>
              <a:ext uri="{FF2B5EF4-FFF2-40B4-BE49-F238E27FC236}">
                <a16:creationId xmlns:a16="http://schemas.microsoft.com/office/drawing/2014/main" id="{8DC10C28-31DB-FC60-5FAD-2CDFBBD804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0867" y="3728790"/>
            <a:ext cx="4929406" cy="2796323"/>
          </a:xfrm>
          <a:prstGeom prst="rect">
            <a:avLst/>
          </a:prstGeom>
        </p:spPr>
      </p:pic>
    </p:spTree>
    <p:custDataLst>
      <p:tags r:id="rId1"/>
    </p:custDataLst>
    <p:extLst>
      <p:ext uri="{BB962C8B-B14F-4D97-AF65-F5344CB8AC3E}">
        <p14:creationId xmlns:p14="http://schemas.microsoft.com/office/powerpoint/2010/main" val="341455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C09235F-7A49-EA59-F317-D8A5A731C1AE}"/>
              </a:ext>
            </a:extLst>
          </p:cNvPr>
          <p:cNvGrpSpPr/>
          <p:nvPr/>
        </p:nvGrpSpPr>
        <p:grpSpPr>
          <a:xfrm>
            <a:off x="7584923" y="2836333"/>
            <a:ext cx="4844143" cy="4021667"/>
            <a:chOff x="9753600" y="1338625"/>
            <a:chExt cx="8637814" cy="6705600"/>
          </a:xfrm>
        </p:grpSpPr>
        <p:pic>
          <p:nvPicPr>
            <p:cNvPr id="6" name="Picture 5">
              <a:extLst>
                <a:ext uri="{FF2B5EF4-FFF2-40B4-BE49-F238E27FC236}">
                  <a16:creationId xmlns:a16="http://schemas.microsoft.com/office/drawing/2014/main" id="{35C64F88-584B-CECE-65F0-9C253E000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600" y="3086100"/>
              <a:ext cx="4809592" cy="4809592"/>
            </a:xfrm>
            <a:prstGeom prst="rect">
              <a:avLst/>
            </a:prstGeom>
          </p:spPr>
        </p:pic>
        <p:pic>
          <p:nvPicPr>
            <p:cNvPr id="7" name="Picture 6">
              <a:extLst>
                <a:ext uri="{FF2B5EF4-FFF2-40B4-BE49-F238E27FC236}">
                  <a16:creationId xmlns:a16="http://schemas.microsoft.com/office/drawing/2014/main" id="{1CFC0734-1C58-3D55-5CD3-819CC8CC06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685814" y="1338625"/>
              <a:ext cx="6705600" cy="6705600"/>
            </a:xfrm>
            <a:prstGeom prst="rect">
              <a:avLst/>
            </a:prstGeom>
          </p:spPr>
        </p:pic>
      </p:grpSp>
      <p:grpSp>
        <p:nvGrpSpPr>
          <p:cNvPr id="10" name="Group 9">
            <a:extLst>
              <a:ext uri="{FF2B5EF4-FFF2-40B4-BE49-F238E27FC236}">
                <a16:creationId xmlns:a16="http://schemas.microsoft.com/office/drawing/2014/main" id="{4BE09EBE-88CB-10C2-C699-9A8852C41A97}"/>
              </a:ext>
            </a:extLst>
          </p:cNvPr>
          <p:cNvGrpSpPr/>
          <p:nvPr/>
        </p:nvGrpSpPr>
        <p:grpSpPr>
          <a:xfrm>
            <a:off x="2234865" y="698651"/>
            <a:ext cx="7722269" cy="2210061"/>
            <a:chOff x="2579343" y="946922"/>
            <a:chExt cx="7722269" cy="2210061"/>
          </a:xfrm>
        </p:grpSpPr>
        <p:sp>
          <p:nvSpPr>
            <p:cNvPr id="9" name="Scroll: Horizontal 8">
              <a:extLst>
                <a:ext uri="{FF2B5EF4-FFF2-40B4-BE49-F238E27FC236}">
                  <a16:creationId xmlns:a16="http://schemas.microsoft.com/office/drawing/2014/main" id="{044847E7-FBBC-9C37-635E-3D6D0B685CEC}"/>
                </a:ext>
              </a:extLst>
            </p:cNvPr>
            <p:cNvSpPr/>
            <p:nvPr/>
          </p:nvSpPr>
          <p:spPr>
            <a:xfrm>
              <a:off x="2923822" y="946922"/>
              <a:ext cx="7033312" cy="2210061"/>
            </a:xfrm>
            <a:custGeom>
              <a:avLst/>
              <a:gdLst>
                <a:gd name="connsiteX0" fmla="*/ 7033312 w 7033312"/>
                <a:gd name="connsiteY0" fmla="*/ 138129 h 2210061"/>
                <a:gd name="connsiteX1" fmla="*/ 6895183 w 7033312"/>
                <a:gd name="connsiteY1" fmla="*/ 276258 h 2210061"/>
                <a:gd name="connsiteX2" fmla="*/ 6895183 w 7033312"/>
                <a:gd name="connsiteY2" fmla="*/ 138129 h 2210061"/>
                <a:gd name="connsiteX3" fmla="*/ 6826119 w 7033312"/>
                <a:gd name="connsiteY3" fmla="*/ 207193 h 2210061"/>
                <a:gd name="connsiteX4" fmla="*/ 6757055 w 7033312"/>
                <a:gd name="connsiteY4" fmla="*/ 138129 h 2210061"/>
                <a:gd name="connsiteX5" fmla="*/ 6757054 w 7033312"/>
                <a:gd name="connsiteY5" fmla="*/ 276258 h 2210061"/>
                <a:gd name="connsiteX6" fmla="*/ 5962783 w 7033312"/>
                <a:gd name="connsiteY6" fmla="*/ 276258 h 2210061"/>
                <a:gd name="connsiteX7" fmla="*/ 5300891 w 7033312"/>
                <a:gd name="connsiteY7" fmla="*/ 276258 h 2210061"/>
                <a:gd name="connsiteX8" fmla="*/ 4572809 w 7033312"/>
                <a:gd name="connsiteY8" fmla="*/ 276258 h 2210061"/>
                <a:gd name="connsiteX9" fmla="*/ 3778538 w 7033312"/>
                <a:gd name="connsiteY9" fmla="*/ 276258 h 2210061"/>
                <a:gd name="connsiteX10" fmla="*/ 3315213 w 7033312"/>
                <a:gd name="connsiteY10" fmla="*/ 276258 h 2210061"/>
                <a:gd name="connsiteX11" fmla="*/ 2719510 w 7033312"/>
                <a:gd name="connsiteY11" fmla="*/ 276258 h 2210061"/>
                <a:gd name="connsiteX12" fmla="*/ 1925239 w 7033312"/>
                <a:gd name="connsiteY12" fmla="*/ 276258 h 2210061"/>
                <a:gd name="connsiteX13" fmla="*/ 1329536 w 7033312"/>
                <a:gd name="connsiteY13" fmla="*/ 276258 h 2210061"/>
                <a:gd name="connsiteX14" fmla="*/ 138129 w 7033312"/>
                <a:gd name="connsiteY14" fmla="*/ 276258 h 2210061"/>
                <a:gd name="connsiteX15" fmla="*/ 0 w 7033312"/>
                <a:gd name="connsiteY15" fmla="*/ 414387 h 2210061"/>
                <a:gd name="connsiteX16" fmla="*/ 0 w 7033312"/>
                <a:gd name="connsiteY16" fmla="*/ 933751 h 2210061"/>
                <a:gd name="connsiteX17" fmla="*/ 0 w 7033312"/>
                <a:gd name="connsiteY17" fmla="*/ 1469691 h 2210061"/>
                <a:gd name="connsiteX18" fmla="*/ 0 w 7033312"/>
                <a:gd name="connsiteY18" fmla="*/ 2071932 h 2210061"/>
                <a:gd name="connsiteX19" fmla="*/ 138129 w 7033312"/>
                <a:gd name="connsiteY19" fmla="*/ 2210061 h 2210061"/>
                <a:gd name="connsiteX20" fmla="*/ 276258 w 7033312"/>
                <a:gd name="connsiteY20" fmla="*/ 2071932 h 2210061"/>
                <a:gd name="connsiteX21" fmla="*/ 276258 w 7033312"/>
                <a:gd name="connsiteY21" fmla="*/ 1933803 h 2210061"/>
                <a:gd name="connsiteX22" fmla="*/ 1004340 w 7033312"/>
                <a:gd name="connsiteY22" fmla="*/ 1933803 h 2210061"/>
                <a:gd name="connsiteX23" fmla="*/ 1600043 w 7033312"/>
                <a:gd name="connsiteY23" fmla="*/ 1933803 h 2210061"/>
                <a:gd name="connsiteX24" fmla="*/ 2195746 w 7033312"/>
                <a:gd name="connsiteY24" fmla="*/ 1933803 h 2210061"/>
                <a:gd name="connsiteX25" fmla="*/ 2990017 w 7033312"/>
                <a:gd name="connsiteY25" fmla="*/ 1933803 h 2210061"/>
                <a:gd name="connsiteX26" fmla="*/ 3651910 w 7033312"/>
                <a:gd name="connsiteY26" fmla="*/ 1933803 h 2210061"/>
                <a:gd name="connsiteX27" fmla="*/ 4446181 w 7033312"/>
                <a:gd name="connsiteY27" fmla="*/ 1933803 h 2210061"/>
                <a:gd name="connsiteX28" fmla="*/ 4975695 w 7033312"/>
                <a:gd name="connsiteY28" fmla="*/ 1933803 h 2210061"/>
                <a:gd name="connsiteX29" fmla="*/ 5505209 w 7033312"/>
                <a:gd name="connsiteY29" fmla="*/ 1933803 h 2210061"/>
                <a:gd name="connsiteX30" fmla="*/ 6299480 w 7033312"/>
                <a:gd name="connsiteY30" fmla="*/ 1933803 h 2210061"/>
                <a:gd name="connsiteX31" fmla="*/ 6895183 w 7033312"/>
                <a:gd name="connsiteY31" fmla="*/ 1933803 h 2210061"/>
                <a:gd name="connsiteX32" fmla="*/ 7033312 w 7033312"/>
                <a:gd name="connsiteY32" fmla="*/ 1795674 h 2210061"/>
                <a:gd name="connsiteX33" fmla="*/ 7033312 w 7033312"/>
                <a:gd name="connsiteY33" fmla="*/ 1226584 h 2210061"/>
                <a:gd name="connsiteX34" fmla="*/ 7033312 w 7033312"/>
                <a:gd name="connsiteY34" fmla="*/ 657493 h 2210061"/>
                <a:gd name="connsiteX35" fmla="*/ 7033312 w 7033312"/>
                <a:gd name="connsiteY35" fmla="*/ 138129 h 2210061"/>
                <a:gd name="connsiteX36" fmla="*/ 138129 w 7033312"/>
                <a:gd name="connsiteY36" fmla="*/ 552515 h 2210061"/>
                <a:gd name="connsiteX37" fmla="*/ 276258 w 7033312"/>
                <a:gd name="connsiteY37" fmla="*/ 414386 h 2210061"/>
                <a:gd name="connsiteX38" fmla="*/ 207194 w 7033312"/>
                <a:gd name="connsiteY38" fmla="*/ 345322 h 2210061"/>
                <a:gd name="connsiteX39" fmla="*/ 138130 w 7033312"/>
                <a:gd name="connsiteY39" fmla="*/ 414386 h 2210061"/>
                <a:gd name="connsiteX40" fmla="*/ 138129 w 7033312"/>
                <a:gd name="connsiteY40" fmla="*/ 552515 h 2210061"/>
                <a:gd name="connsiteX0" fmla="*/ 138129 w 7033312"/>
                <a:gd name="connsiteY0" fmla="*/ 552515 h 2210061"/>
                <a:gd name="connsiteX1" fmla="*/ 276258 w 7033312"/>
                <a:gd name="connsiteY1" fmla="*/ 414386 h 2210061"/>
                <a:gd name="connsiteX2" fmla="*/ 207194 w 7033312"/>
                <a:gd name="connsiteY2" fmla="*/ 345322 h 2210061"/>
                <a:gd name="connsiteX3" fmla="*/ 138130 w 7033312"/>
                <a:gd name="connsiteY3" fmla="*/ 414386 h 2210061"/>
                <a:gd name="connsiteX4" fmla="*/ 138129 w 7033312"/>
                <a:gd name="connsiteY4" fmla="*/ 552515 h 2210061"/>
                <a:gd name="connsiteX5" fmla="*/ 6895183 w 7033312"/>
                <a:gd name="connsiteY5" fmla="*/ 276258 h 2210061"/>
                <a:gd name="connsiteX6" fmla="*/ 7033312 w 7033312"/>
                <a:gd name="connsiteY6" fmla="*/ 138129 h 2210061"/>
                <a:gd name="connsiteX7" fmla="*/ 6895183 w 7033312"/>
                <a:gd name="connsiteY7" fmla="*/ 0 h 2210061"/>
                <a:gd name="connsiteX8" fmla="*/ 6757054 w 7033312"/>
                <a:gd name="connsiteY8" fmla="*/ 138129 h 2210061"/>
                <a:gd name="connsiteX9" fmla="*/ 6826118 w 7033312"/>
                <a:gd name="connsiteY9" fmla="*/ 207193 h 2210061"/>
                <a:gd name="connsiteX10" fmla="*/ 6895182 w 7033312"/>
                <a:gd name="connsiteY10" fmla="*/ 138129 h 2210061"/>
                <a:gd name="connsiteX11" fmla="*/ 6895183 w 7033312"/>
                <a:gd name="connsiteY11" fmla="*/ 276258 h 2210061"/>
                <a:gd name="connsiteX0" fmla="*/ 0 w 7033312"/>
                <a:gd name="connsiteY0" fmla="*/ 414386 h 2210061"/>
                <a:gd name="connsiteX1" fmla="*/ 138129 w 7033312"/>
                <a:gd name="connsiteY1" fmla="*/ 276257 h 2210061"/>
                <a:gd name="connsiteX2" fmla="*/ 932400 w 7033312"/>
                <a:gd name="connsiteY2" fmla="*/ 276257 h 2210061"/>
                <a:gd name="connsiteX3" fmla="*/ 1594293 w 7033312"/>
                <a:gd name="connsiteY3" fmla="*/ 276257 h 2210061"/>
                <a:gd name="connsiteX4" fmla="*/ 2388564 w 7033312"/>
                <a:gd name="connsiteY4" fmla="*/ 276257 h 2210061"/>
                <a:gd name="connsiteX5" fmla="*/ 3182835 w 7033312"/>
                <a:gd name="connsiteY5" fmla="*/ 276257 h 2210061"/>
                <a:gd name="connsiteX6" fmla="*/ 3778538 w 7033312"/>
                <a:gd name="connsiteY6" fmla="*/ 276258 h 2210061"/>
                <a:gd name="connsiteX7" fmla="*/ 4241863 w 7033312"/>
                <a:gd name="connsiteY7" fmla="*/ 276258 h 2210061"/>
                <a:gd name="connsiteX8" fmla="*/ 4705187 w 7033312"/>
                <a:gd name="connsiteY8" fmla="*/ 276258 h 2210061"/>
                <a:gd name="connsiteX9" fmla="*/ 5433269 w 7033312"/>
                <a:gd name="connsiteY9" fmla="*/ 276258 h 2210061"/>
                <a:gd name="connsiteX10" fmla="*/ 5896594 w 7033312"/>
                <a:gd name="connsiteY10" fmla="*/ 276258 h 2210061"/>
                <a:gd name="connsiteX11" fmla="*/ 6757054 w 7033312"/>
                <a:gd name="connsiteY11" fmla="*/ 276258 h 2210061"/>
                <a:gd name="connsiteX12" fmla="*/ 6757054 w 7033312"/>
                <a:gd name="connsiteY12" fmla="*/ 138129 h 2210061"/>
                <a:gd name="connsiteX13" fmla="*/ 6895183 w 7033312"/>
                <a:gd name="connsiteY13" fmla="*/ 0 h 2210061"/>
                <a:gd name="connsiteX14" fmla="*/ 7033312 w 7033312"/>
                <a:gd name="connsiteY14" fmla="*/ 138129 h 2210061"/>
                <a:gd name="connsiteX15" fmla="*/ 7033312 w 7033312"/>
                <a:gd name="connsiteY15" fmla="*/ 707220 h 2210061"/>
                <a:gd name="connsiteX16" fmla="*/ 7033312 w 7033312"/>
                <a:gd name="connsiteY16" fmla="*/ 1243160 h 2210061"/>
                <a:gd name="connsiteX17" fmla="*/ 7033312 w 7033312"/>
                <a:gd name="connsiteY17" fmla="*/ 1795675 h 2210061"/>
                <a:gd name="connsiteX18" fmla="*/ 6895183 w 7033312"/>
                <a:gd name="connsiteY18" fmla="*/ 1933804 h 2210061"/>
                <a:gd name="connsiteX19" fmla="*/ 6431858 w 7033312"/>
                <a:gd name="connsiteY19" fmla="*/ 1933804 h 2210061"/>
                <a:gd name="connsiteX20" fmla="*/ 5836155 w 7033312"/>
                <a:gd name="connsiteY20" fmla="*/ 1933804 h 2210061"/>
                <a:gd name="connsiteX21" fmla="*/ 5240452 w 7033312"/>
                <a:gd name="connsiteY21" fmla="*/ 1933804 h 2210061"/>
                <a:gd name="connsiteX22" fmla="*/ 4512370 w 7033312"/>
                <a:gd name="connsiteY22" fmla="*/ 1933804 h 2210061"/>
                <a:gd name="connsiteX23" fmla="*/ 4049045 w 7033312"/>
                <a:gd name="connsiteY23" fmla="*/ 1933804 h 2210061"/>
                <a:gd name="connsiteX24" fmla="*/ 3585721 w 7033312"/>
                <a:gd name="connsiteY24" fmla="*/ 1933804 h 2210061"/>
                <a:gd name="connsiteX25" fmla="*/ 2990017 w 7033312"/>
                <a:gd name="connsiteY25" fmla="*/ 1933803 h 2210061"/>
                <a:gd name="connsiteX26" fmla="*/ 2526693 w 7033312"/>
                <a:gd name="connsiteY26" fmla="*/ 1933803 h 2210061"/>
                <a:gd name="connsiteX27" fmla="*/ 1798611 w 7033312"/>
                <a:gd name="connsiteY27" fmla="*/ 1933803 h 2210061"/>
                <a:gd name="connsiteX28" fmla="*/ 1202908 w 7033312"/>
                <a:gd name="connsiteY28" fmla="*/ 1933803 h 2210061"/>
                <a:gd name="connsiteX29" fmla="*/ 276258 w 7033312"/>
                <a:gd name="connsiteY29" fmla="*/ 1933803 h 2210061"/>
                <a:gd name="connsiteX30" fmla="*/ 276258 w 7033312"/>
                <a:gd name="connsiteY30" fmla="*/ 2071932 h 2210061"/>
                <a:gd name="connsiteX31" fmla="*/ 138129 w 7033312"/>
                <a:gd name="connsiteY31" fmla="*/ 2210061 h 2210061"/>
                <a:gd name="connsiteX32" fmla="*/ 0 w 7033312"/>
                <a:gd name="connsiteY32" fmla="*/ 2071932 h 2210061"/>
                <a:gd name="connsiteX33" fmla="*/ 0 w 7033312"/>
                <a:gd name="connsiteY33" fmla="*/ 1535992 h 2210061"/>
                <a:gd name="connsiteX34" fmla="*/ 0 w 7033312"/>
                <a:gd name="connsiteY34" fmla="*/ 966901 h 2210061"/>
                <a:gd name="connsiteX35" fmla="*/ 0 w 7033312"/>
                <a:gd name="connsiteY35" fmla="*/ 414386 h 2210061"/>
                <a:gd name="connsiteX36" fmla="*/ 6757054 w 7033312"/>
                <a:gd name="connsiteY36" fmla="*/ 276258 h 2210061"/>
                <a:gd name="connsiteX37" fmla="*/ 6895183 w 7033312"/>
                <a:gd name="connsiteY37" fmla="*/ 276258 h 2210061"/>
                <a:gd name="connsiteX38" fmla="*/ 7033312 w 7033312"/>
                <a:gd name="connsiteY38" fmla="*/ 138129 h 2210061"/>
                <a:gd name="connsiteX39" fmla="*/ 6895183 w 7033312"/>
                <a:gd name="connsiteY39" fmla="*/ 276258 h 2210061"/>
                <a:gd name="connsiteX40" fmla="*/ 6895183 w 7033312"/>
                <a:gd name="connsiteY40" fmla="*/ 138129 h 2210061"/>
                <a:gd name="connsiteX41" fmla="*/ 6826119 w 7033312"/>
                <a:gd name="connsiteY41" fmla="*/ 207193 h 2210061"/>
                <a:gd name="connsiteX42" fmla="*/ 6757055 w 7033312"/>
                <a:gd name="connsiteY42" fmla="*/ 138129 h 2210061"/>
                <a:gd name="connsiteX43" fmla="*/ 138129 w 7033312"/>
                <a:gd name="connsiteY43" fmla="*/ 552515 h 2210061"/>
                <a:gd name="connsiteX44" fmla="*/ 138129 w 7033312"/>
                <a:gd name="connsiteY44" fmla="*/ 414386 h 2210061"/>
                <a:gd name="connsiteX45" fmla="*/ 207193 w 7033312"/>
                <a:gd name="connsiteY45" fmla="*/ 345322 h 2210061"/>
                <a:gd name="connsiteX46" fmla="*/ 276257 w 7033312"/>
                <a:gd name="connsiteY46" fmla="*/ 414386 h 2210061"/>
                <a:gd name="connsiteX47" fmla="*/ 138128 w 7033312"/>
                <a:gd name="connsiteY47" fmla="*/ 552515 h 2210061"/>
                <a:gd name="connsiteX48" fmla="*/ -1 w 7033312"/>
                <a:gd name="connsiteY48" fmla="*/ 414386 h 2210061"/>
                <a:gd name="connsiteX49" fmla="*/ 276258 w 7033312"/>
                <a:gd name="connsiteY49" fmla="*/ 414386 h 2210061"/>
                <a:gd name="connsiteX50" fmla="*/ 276258 w 7033312"/>
                <a:gd name="connsiteY50" fmla="*/ 951247 h 2210061"/>
                <a:gd name="connsiteX51" fmla="*/ 276258 w 7033312"/>
                <a:gd name="connsiteY51" fmla="*/ 1442525 h 2210061"/>
                <a:gd name="connsiteX52" fmla="*/ 276258 w 7033312"/>
                <a:gd name="connsiteY52" fmla="*/ 1933803 h 221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033312" h="2210061" stroke="0" extrusionOk="0">
                  <a:moveTo>
                    <a:pt x="7033312" y="138129"/>
                  </a:moveTo>
                  <a:cubicBezTo>
                    <a:pt x="6973261" y="201944"/>
                    <a:pt x="6938549" y="231358"/>
                    <a:pt x="6895183" y="276258"/>
                  </a:cubicBezTo>
                  <a:cubicBezTo>
                    <a:pt x="6894063" y="228252"/>
                    <a:pt x="6893954" y="181389"/>
                    <a:pt x="6895183" y="138129"/>
                  </a:cubicBezTo>
                  <a:cubicBezTo>
                    <a:pt x="6899088" y="169916"/>
                    <a:pt x="6858193" y="205964"/>
                    <a:pt x="6826119" y="207193"/>
                  </a:cubicBezTo>
                  <a:cubicBezTo>
                    <a:pt x="6789117" y="209929"/>
                    <a:pt x="6766262" y="177255"/>
                    <a:pt x="6757055" y="138129"/>
                  </a:cubicBezTo>
                  <a:cubicBezTo>
                    <a:pt x="6756700" y="176043"/>
                    <a:pt x="6762474" y="232484"/>
                    <a:pt x="6757054" y="276258"/>
                  </a:cubicBezTo>
                  <a:cubicBezTo>
                    <a:pt x="6360123" y="301649"/>
                    <a:pt x="6270765" y="248634"/>
                    <a:pt x="5962783" y="276258"/>
                  </a:cubicBezTo>
                  <a:cubicBezTo>
                    <a:pt x="5654801" y="303882"/>
                    <a:pt x="5529935" y="277969"/>
                    <a:pt x="5300891" y="276258"/>
                  </a:cubicBezTo>
                  <a:cubicBezTo>
                    <a:pt x="5071847" y="274547"/>
                    <a:pt x="4780773" y="258938"/>
                    <a:pt x="4572809" y="276258"/>
                  </a:cubicBezTo>
                  <a:cubicBezTo>
                    <a:pt x="4364845" y="293578"/>
                    <a:pt x="4009377" y="283053"/>
                    <a:pt x="3778538" y="276258"/>
                  </a:cubicBezTo>
                  <a:cubicBezTo>
                    <a:pt x="3547699" y="269463"/>
                    <a:pt x="3501166" y="297526"/>
                    <a:pt x="3315213" y="276258"/>
                  </a:cubicBezTo>
                  <a:cubicBezTo>
                    <a:pt x="3129260" y="254990"/>
                    <a:pt x="2937877" y="260938"/>
                    <a:pt x="2719510" y="276258"/>
                  </a:cubicBezTo>
                  <a:cubicBezTo>
                    <a:pt x="2501143" y="291578"/>
                    <a:pt x="2236365" y="315511"/>
                    <a:pt x="1925239" y="276258"/>
                  </a:cubicBezTo>
                  <a:cubicBezTo>
                    <a:pt x="1614113" y="237005"/>
                    <a:pt x="1502914" y="296826"/>
                    <a:pt x="1329536" y="276258"/>
                  </a:cubicBezTo>
                  <a:cubicBezTo>
                    <a:pt x="1156158" y="255690"/>
                    <a:pt x="587656" y="260232"/>
                    <a:pt x="138129" y="276258"/>
                  </a:cubicBezTo>
                  <a:cubicBezTo>
                    <a:pt x="51609" y="275672"/>
                    <a:pt x="-4447" y="350025"/>
                    <a:pt x="0" y="414387"/>
                  </a:cubicBezTo>
                  <a:cubicBezTo>
                    <a:pt x="16984" y="604874"/>
                    <a:pt x="1540" y="808398"/>
                    <a:pt x="0" y="933751"/>
                  </a:cubicBezTo>
                  <a:cubicBezTo>
                    <a:pt x="-1540" y="1059104"/>
                    <a:pt x="12013" y="1334849"/>
                    <a:pt x="0" y="1469691"/>
                  </a:cubicBezTo>
                  <a:cubicBezTo>
                    <a:pt x="-12013" y="1604533"/>
                    <a:pt x="-9640" y="1945554"/>
                    <a:pt x="0" y="2071932"/>
                  </a:cubicBezTo>
                  <a:cubicBezTo>
                    <a:pt x="-7280" y="2150412"/>
                    <a:pt x="62739" y="2224170"/>
                    <a:pt x="138129" y="2210061"/>
                  </a:cubicBezTo>
                  <a:cubicBezTo>
                    <a:pt x="213517" y="2196904"/>
                    <a:pt x="260089" y="2154112"/>
                    <a:pt x="276258" y="2071932"/>
                  </a:cubicBezTo>
                  <a:cubicBezTo>
                    <a:pt x="269481" y="2007444"/>
                    <a:pt x="269973" y="1962281"/>
                    <a:pt x="276258" y="1933803"/>
                  </a:cubicBezTo>
                  <a:cubicBezTo>
                    <a:pt x="500928" y="1962277"/>
                    <a:pt x="717502" y="1902245"/>
                    <a:pt x="1004340" y="1933803"/>
                  </a:cubicBezTo>
                  <a:cubicBezTo>
                    <a:pt x="1291178" y="1965361"/>
                    <a:pt x="1456067" y="1934291"/>
                    <a:pt x="1600043" y="1933803"/>
                  </a:cubicBezTo>
                  <a:cubicBezTo>
                    <a:pt x="1744019" y="1933315"/>
                    <a:pt x="2033918" y="1925066"/>
                    <a:pt x="2195746" y="1933803"/>
                  </a:cubicBezTo>
                  <a:cubicBezTo>
                    <a:pt x="2357574" y="1942540"/>
                    <a:pt x="2727052" y="1909548"/>
                    <a:pt x="2990017" y="1933803"/>
                  </a:cubicBezTo>
                  <a:cubicBezTo>
                    <a:pt x="3252982" y="1958058"/>
                    <a:pt x="3345927" y="1963887"/>
                    <a:pt x="3651910" y="1933803"/>
                  </a:cubicBezTo>
                  <a:cubicBezTo>
                    <a:pt x="3957893" y="1903719"/>
                    <a:pt x="4208177" y="1947232"/>
                    <a:pt x="4446181" y="1933803"/>
                  </a:cubicBezTo>
                  <a:cubicBezTo>
                    <a:pt x="4684185" y="1920374"/>
                    <a:pt x="4724471" y="1936291"/>
                    <a:pt x="4975695" y="1933803"/>
                  </a:cubicBezTo>
                  <a:cubicBezTo>
                    <a:pt x="5226919" y="1931315"/>
                    <a:pt x="5345037" y="1930058"/>
                    <a:pt x="5505209" y="1933803"/>
                  </a:cubicBezTo>
                  <a:cubicBezTo>
                    <a:pt x="5665381" y="1937548"/>
                    <a:pt x="6138978" y="1971037"/>
                    <a:pt x="6299480" y="1933803"/>
                  </a:cubicBezTo>
                  <a:cubicBezTo>
                    <a:pt x="6459982" y="1896569"/>
                    <a:pt x="6718091" y="1950726"/>
                    <a:pt x="6895183" y="1933803"/>
                  </a:cubicBezTo>
                  <a:cubicBezTo>
                    <a:pt x="6980185" y="1939524"/>
                    <a:pt x="7030603" y="1868017"/>
                    <a:pt x="7033312" y="1795674"/>
                  </a:cubicBezTo>
                  <a:cubicBezTo>
                    <a:pt x="7033339" y="1603266"/>
                    <a:pt x="7032212" y="1429717"/>
                    <a:pt x="7033312" y="1226584"/>
                  </a:cubicBezTo>
                  <a:cubicBezTo>
                    <a:pt x="7034413" y="1023451"/>
                    <a:pt x="7060105" y="910129"/>
                    <a:pt x="7033312" y="657493"/>
                  </a:cubicBezTo>
                  <a:cubicBezTo>
                    <a:pt x="7006519" y="404857"/>
                    <a:pt x="7058756" y="344224"/>
                    <a:pt x="7033312" y="138129"/>
                  </a:cubicBezTo>
                  <a:close/>
                  <a:moveTo>
                    <a:pt x="138129" y="552515"/>
                  </a:moveTo>
                  <a:cubicBezTo>
                    <a:pt x="204123" y="541129"/>
                    <a:pt x="265844" y="475318"/>
                    <a:pt x="276258" y="414386"/>
                  </a:cubicBezTo>
                  <a:cubicBezTo>
                    <a:pt x="269393" y="378635"/>
                    <a:pt x="246765" y="345230"/>
                    <a:pt x="207194" y="345322"/>
                  </a:cubicBezTo>
                  <a:cubicBezTo>
                    <a:pt x="166680" y="351759"/>
                    <a:pt x="138643" y="377298"/>
                    <a:pt x="138130" y="414386"/>
                  </a:cubicBezTo>
                  <a:cubicBezTo>
                    <a:pt x="136815" y="459562"/>
                    <a:pt x="133418" y="500691"/>
                    <a:pt x="138129" y="552515"/>
                  </a:cubicBezTo>
                  <a:close/>
                </a:path>
                <a:path w="7033312" h="2210061" fill="darkenLess" stroke="0" extrusionOk="0">
                  <a:moveTo>
                    <a:pt x="138129" y="552515"/>
                  </a:moveTo>
                  <a:cubicBezTo>
                    <a:pt x="213006" y="555002"/>
                    <a:pt x="275012" y="489259"/>
                    <a:pt x="276258" y="414386"/>
                  </a:cubicBezTo>
                  <a:cubicBezTo>
                    <a:pt x="276988" y="374107"/>
                    <a:pt x="249139" y="341951"/>
                    <a:pt x="207194" y="345322"/>
                  </a:cubicBezTo>
                  <a:cubicBezTo>
                    <a:pt x="172268" y="344442"/>
                    <a:pt x="133456" y="374192"/>
                    <a:pt x="138130" y="414386"/>
                  </a:cubicBezTo>
                  <a:cubicBezTo>
                    <a:pt x="143140" y="460201"/>
                    <a:pt x="145238" y="505370"/>
                    <a:pt x="138129" y="552515"/>
                  </a:cubicBezTo>
                  <a:close/>
                  <a:moveTo>
                    <a:pt x="6895183" y="276258"/>
                  </a:moveTo>
                  <a:cubicBezTo>
                    <a:pt x="6964651" y="287420"/>
                    <a:pt x="7038310" y="213582"/>
                    <a:pt x="7033312" y="138129"/>
                  </a:cubicBezTo>
                  <a:cubicBezTo>
                    <a:pt x="7041921" y="60543"/>
                    <a:pt x="6974001" y="807"/>
                    <a:pt x="6895183" y="0"/>
                  </a:cubicBezTo>
                  <a:cubicBezTo>
                    <a:pt x="6821048" y="11200"/>
                    <a:pt x="6746913" y="60038"/>
                    <a:pt x="6757054" y="138129"/>
                  </a:cubicBezTo>
                  <a:cubicBezTo>
                    <a:pt x="6751925" y="173374"/>
                    <a:pt x="6785125" y="199466"/>
                    <a:pt x="6826118" y="207193"/>
                  </a:cubicBezTo>
                  <a:cubicBezTo>
                    <a:pt x="6863567" y="198022"/>
                    <a:pt x="6895389" y="173066"/>
                    <a:pt x="6895182" y="138129"/>
                  </a:cubicBezTo>
                  <a:cubicBezTo>
                    <a:pt x="6891449" y="186201"/>
                    <a:pt x="6893555" y="228283"/>
                    <a:pt x="6895183" y="276258"/>
                  </a:cubicBezTo>
                  <a:close/>
                </a:path>
                <a:path w="7033312" h="2210061" fill="none" extrusionOk="0">
                  <a:moveTo>
                    <a:pt x="0" y="414386"/>
                  </a:moveTo>
                  <a:cubicBezTo>
                    <a:pt x="-7086" y="337161"/>
                    <a:pt x="57309" y="291909"/>
                    <a:pt x="138129" y="276257"/>
                  </a:cubicBezTo>
                  <a:cubicBezTo>
                    <a:pt x="425320" y="247696"/>
                    <a:pt x="655642" y="240612"/>
                    <a:pt x="932400" y="276257"/>
                  </a:cubicBezTo>
                  <a:cubicBezTo>
                    <a:pt x="1209158" y="311902"/>
                    <a:pt x="1437719" y="260597"/>
                    <a:pt x="1594293" y="276257"/>
                  </a:cubicBezTo>
                  <a:cubicBezTo>
                    <a:pt x="1750867" y="291917"/>
                    <a:pt x="2192550" y="259642"/>
                    <a:pt x="2388564" y="276257"/>
                  </a:cubicBezTo>
                  <a:cubicBezTo>
                    <a:pt x="2584578" y="292872"/>
                    <a:pt x="2896113" y="297225"/>
                    <a:pt x="3182835" y="276257"/>
                  </a:cubicBezTo>
                  <a:cubicBezTo>
                    <a:pt x="3469558" y="255290"/>
                    <a:pt x="3584985" y="256752"/>
                    <a:pt x="3778538" y="276258"/>
                  </a:cubicBezTo>
                  <a:cubicBezTo>
                    <a:pt x="3972091" y="295764"/>
                    <a:pt x="4141296" y="273064"/>
                    <a:pt x="4241863" y="276258"/>
                  </a:cubicBezTo>
                  <a:cubicBezTo>
                    <a:pt x="4342431" y="279452"/>
                    <a:pt x="4508088" y="266246"/>
                    <a:pt x="4705187" y="276258"/>
                  </a:cubicBezTo>
                  <a:cubicBezTo>
                    <a:pt x="4902286" y="286270"/>
                    <a:pt x="5105894" y="283646"/>
                    <a:pt x="5433269" y="276258"/>
                  </a:cubicBezTo>
                  <a:cubicBezTo>
                    <a:pt x="5760644" y="268870"/>
                    <a:pt x="5770804" y="297158"/>
                    <a:pt x="5896594" y="276258"/>
                  </a:cubicBezTo>
                  <a:cubicBezTo>
                    <a:pt x="6022385" y="255358"/>
                    <a:pt x="6491379" y="307583"/>
                    <a:pt x="6757054" y="276258"/>
                  </a:cubicBezTo>
                  <a:cubicBezTo>
                    <a:pt x="6756241" y="209689"/>
                    <a:pt x="6761079" y="166777"/>
                    <a:pt x="6757054" y="138129"/>
                  </a:cubicBezTo>
                  <a:cubicBezTo>
                    <a:pt x="6757919" y="70626"/>
                    <a:pt x="6803079" y="8921"/>
                    <a:pt x="6895183" y="0"/>
                  </a:cubicBezTo>
                  <a:cubicBezTo>
                    <a:pt x="6982165" y="-7530"/>
                    <a:pt x="7033314" y="72579"/>
                    <a:pt x="7033312" y="138129"/>
                  </a:cubicBezTo>
                  <a:cubicBezTo>
                    <a:pt x="7028583" y="276536"/>
                    <a:pt x="7025946" y="537202"/>
                    <a:pt x="7033312" y="707220"/>
                  </a:cubicBezTo>
                  <a:cubicBezTo>
                    <a:pt x="7040678" y="877238"/>
                    <a:pt x="7015245" y="1086157"/>
                    <a:pt x="7033312" y="1243160"/>
                  </a:cubicBezTo>
                  <a:cubicBezTo>
                    <a:pt x="7051379" y="1400163"/>
                    <a:pt x="7027034" y="1619677"/>
                    <a:pt x="7033312" y="1795675"/>
                  </a:cubicBezTo>
                  <a:cubicBezTo>
                    <a:pt x="7023305" y="1874108"/>
                    <a:pt x="6968463" y="1931172"/>
                    <a:pt x="6895183" y="1933804"/>
                  </a:cubicBezTo>
                  <a:cubicBezTo>
                    <a:pt x="6730014" y="1944033"/>
                    <a:pt x="6603190" y="1911725"/>
                    <a:pt x="6431858" y="1933804"/>
                  </a:cubicBezTo>
                  <a:cubicBezTo>
                    <a:pt x="6260526" y="1955883"/>
                    <a:pt x="6066370" y="1961856"/>
                    <a:pt x="5836155" y="1933804"/>
                  </a:cubicBezTo>
                  <a:cubicBezTo>
                    <a:pt x="5605940" y="1905752"/>
                    <a:pt x="5383039" y="1947005"/>
                    <a:pt x="5240452" y="1933804"/>
                  </a:cubicBezTo>
                  <a:cubicBezTo>
                    <a:pt x="5097865" y="1920603"/>
                    <a:pt x="4797956" y="1942002"/>
                    <a:pt x="4512370" y="1933804"/>
                  </a:cubicBezTo>
                  <a:cubicBezTo>
                    <a:pt x="4226784" y="1925606"/>
                    <a:pt x="4175916" y="1947896"/>
                    <a:pt x="4049045" y="1933804"/>
                  </a:cubicBezTo>
                  <a:cubicBezTo>
                    <a:pt x="3922174" y="1919712"/>
                    <a:pt x="3745464" y="1929777"/>
                    <a:pt x="3585721" y="1933804"/>
                  </a:cubicBezTo>
                  <a:cubicBezTo>
                    <a:pt x="3425978" y="1937831"/>
                    <a:pt x="3209100" y="1936690"/>
                    <a:pt x="2990017" y="1933803"/>
                  </a:cubicBezTo>
                  <a:cubicBezTo>
                    <a:pt x="2770934" y="1930916"/>
                    <a:pt x="2723439" y="1913894"/>
                    <a:pt x="2526693" y="1933803"/>
                  </a:cubicBezTo>
                  <a:cubicBezTo>
                    <a:pt x="2329947" y="1953712"/>
                    <a:pt x="2104981" y="1921308"/>
                    <a:pt x="1798611" y="1933803"/>
                  </a:cubicBezTo>
                  <a:cubicBezTo>
                    <a:pt x="1492241" y="1946298"/>
                    <a:pt x="1322214" y="1960373"/>
                    <a:pt x="1202908" y="1933803"/>
                  </a:cubicBezTo>
                  <a:cubicBezTo>
                    <a:pt x="1083602" y="1907233"/>
                    <a:pt x="692165" y="1929722"/>
                    <a:pt x="276258" y="1933803"/>
                  </a:cubicBezTo>
                  <a:cubicBezTo>
                    <a:pt x="269556" y="1990630"/>
                    <a:pt x="274343" y="2022972"/>
                    <a:pt x="276258" y="2071932"/>
                  </a:cubicBezTo>
                  <a:cubicBezTo>
                    <a:pt x="288104" y="2136345"/>
                    <a:pt x="202406" y="2218005"/>
                    <a:pt x="138129" y="2210061"/>
                  </a:cubicBezTo>
                  <a:cubicBezTo>
                    <a:pt x="60906" y="2201447"/>
                    <a:pt x="7113" y="2152162"/>
                    <a:pt x="0" y="2071932"/>
                  </a:cubicBezTo>
                  <a:cubicBezTo>
                    <a:pt x="-14564" y="1941063"/>
                    <a:pt x="6172" y="1654646"/>
                    <a:pt x="0" y="1535992"/>
                  </a:cubicBezTo>
                  <a:cubicBezTo>
                    <a:pt x="-6172" y="1417338"/>
                    <a:pt x="11400" y="1114598"/>
                    <a:pt x="0" y="966901"/>
                  </a:cubicBezTo>
                  <a:cubicBezTo>
                    <a:pt x="-11400" y="819204"/>
                    <a:pt x="-7699" y="670244"/>
                    <a:pt x="0" y="414386"/>
                  </a:cubicBezTo>
                  <a:close/>
                  <a:moveTo>
                    <a:pt x="6757054" y="276258"/>
                  </a:moveTo>
                  <a:cubicBezTo>
                    <a:pt x="6796432" y="276756"/>
                    <a:pt x="6862944" y="274142"/>
                    <a:pt x="6895183" y="276258"/>
                  </a:cubicBezTo>
                  <a:cubicBezTo>
                    <a:pt x="6955194" y="272259"/>
                    <a:pt x="7044321" y="199447"/>
                    <a:pt x="7033312" y="138129"/>
                  </a:cubicBezTo>
                  <a:moveTo>
                    <a:pt x="6895183" y="276258"/>
                  </a:moveTo>
                  <a:cubicBezTo>
                    <a:pt x="6900636" y="248613"/>
                    <a:pt x="6889462" y="203475"/>
                    <a:pt x="6895183" y="138129"/>
                  </a:cubicBezTo>
                  <a:cubicBezTo>
                    <a:pt x="6893828" y="185698"/>
                    <a:pt x="6858657" y="200658"/>
                    <a:pt x="6826119" y="207193"/>
                  </a:cubicBezTo>
                  <a:cubicBezTo>
                    <a:pt x="6792649" y="205271"/>
                    <a:pt x="6755215" y="180666"/>
                    <a:pt x="6757055" y="138129"/>
                  </a:cubicBezTo>
                  <a:moveTo>
                    <a:pt x="138129" y="552515"/>
                  </a:moveTo>
                  <a:cubicBezTo>
                    <a:pt x="142926" y="490548"/>
                    <a:pt x="140829" y="468463"/>
                    <a:pt x="138129" y="414386"/>
                  </a:cubicBezTo>
                  <a:cubicBezTo>
                    <a:pt x="145019" y="370454"/>
                    <a:pt x="168078" y="348533"/>
                    <a:pt x="207193" y="345322"/>
                  </a:cubicBezTo>
                  <a:cubicBezTo>
                    <a:pt x="244464" y="346084"/>
                    <a:pt x="269520" y="369888"/>
                    <a:pt x="276257" y="414386"/>
                  </a:cubicBezTo>
                  <a:cubicBezTo>
                    <a:pt x="286277" y="506062"/>
                    <a:pt x="205792" y="541622"/>
                    <a:pt x="138128" y="552515"/>
                  </a:cubicBezTo>
                  <a:cubicBezTo>
                    <a:pt x="68494" y="562755"/>
                    <a:pt x="122" y="495922"/>
                    <a:pt x="-1" y="414386"/>
                  </a:cubicBezTo>
                  <a:moveTo>
                    <a:pt x="276258" y="414386"/>
                  </a:moveTo>
                  <a:cubicBezTo>
                    <a:pt x="276493" y="632657"/>
                    <a:pt x="283589" y="773090"/>
                    <a:pt x="276258" y="951247"/>
                  </a:cubicBezTo>
                  <a:cubicBezTo>
                    <a:pt x="268927" y="1129404"/>
                    <a:pt x="289339" y="1204863"/>
                    <a:pt x="276258" y="1442525"/>
                  </a:cubicBezTo>
                  <a:cubicBezTo>
                    <a:pt x="263177" y="1680187"/>
                    <a:pt x="273517" y="1688390"/>
                    <a:pt x="276258" y="1933803"/>
                  </a:cubicBezTo>
                </a:path>
                <a:path w="7033312" h="2210061" fill="none" stroke="0" extrusionOk="0">
                  <a:moveTo>
                    <a:pt x="0" y="414386"/>
                  </a:moveTo>
                  <a:cubicBezTo>
                    <a:pt x="9951" y="345801"/>
                    <a:pt x="68923" y="264967"/>
                    <a:pt x="138129" y="276257"/>
                  </a:cubicBezTo>
                  <a:cubicBezTo>
                    <a:pt x="424835" y="282544"/>
                    <a:pt x="521825" y="263288"/>
                    <a:pt x="866211" y="276257"/>
                  </a:cubicBezTo>
                  <a:cubicBezTo>
                    <a:pt x="1210597" y="289226"/>
                    <a:pt x="1295125" y="287626"/>
                    <a:pt x="1660482" y="276257"/>
                  </a:cubicBezTo>
                  <a:cubicBezTo>
                    <a:pt x="2025839" y="264888"/>
                    <a:pt x="2185248" y="284237"/>
                    <a:pt x="2454753" y="276257"/>
                  </a:cubicBezTo>
                  <a:cubicBezTo>
                    <a:pt x="2724258" y="268277"/>
                    <a:pt x="2962963" y="275946"/>
                    <a:pt x="3182835" y="276257"/>
                  </a:cubicBezTo>
                  <a:cubicBezTo>
                    <a:pt x="3402707" y="276569"/>
                    <a:pt x="3799448" y="276512"/>
                    <a:pt x="3977106" y="276258"/>
                  </a:cubicBezTo>
                  <a:cubicBezTo>
                    <a:pt x="4154764" y="276004"/>
                    <a:pt x="4538578" y="284434"/>
                    <a:pt x="4771377" y="276258"/>
                  </a:cubicBezTo>
                  <a:cubicBezTo>
                    <a:pt x="5004176" y="268082"/>
                    <a:pt x="5173883" y="254339"/>
                    <a:pt x="5367080" y="276258"/>
                  </a:cubicBezTo>
                  <a:cubicBezTo>
                    <a:pt x="5560277" y="298177"/>
                    <a:pt x="5868001" y="296129"/>
                    <a:pt x="6095162" y="276258"/>
                  </a:cubicBezTo>
                  <a:cubicBezTo>
                    <a:pt x="6322323" y="256387"/>
                    <a:pt x="6453050" y="273026"/>
                    <a:pt x="6757054" y="276258"/>
                  </a:cubicBezTo>
                  <a:cubicBezTo>
                    <a:pt x="6759397" y="225246"/>
                    <a:pt x="6755383" y="177238"/>
                    <a:pt x="6757054" y="138129"/>
                  </a:cubicBezTo>
                  <a:cubicBezTo>
                    <a:pt x="6749365" y="48392"/>
                    <a:pt x="6823980" y="2278"/>
                    <a:pt x="6895183" y="0"/>
                  </a:cubicBezTo>
                  <a:cubicBezTo>
                    <a:pt x="6976381" y="10122"/>
                    <a:pt x="7043331" y="51866"/>
                    <a:pt x="7033312" y="138129"/>
                  </a:cubicBezTo>
                  <a:cubicBezTo>
                    <a:pt x="7032120" y="382893"/>
                    <a:pt x="7037700" y="509314"/>
                    <a:pt x="7033312" y="707220"/>
                  </a:cubicBezTo>
                  <a:cubicBezTo>
                    <a:pt x="7028924" y="905126"/>
                    <a:pt x="7053434" y="1095116"/>
                    <a:pt x="7033312" y="1292886"/>
                  </a:cubicBezTo>
                  <a:cubicBezTo>
                    <a:pt x="7013190" y="1490656"/>
                    <a:pt x="7021755" y="1549347"/>
                    <a:pt x="7033312" y="1795675"/>
                  </a:cubicBezTo>
                  <a:cubicBezTo>
                    <a:pt x="7040860" y="1875451"/>
                    <a:pt x="6971753" y="1921561"/>
                    <a:pt x="6895183" y="1933804"/>
                  </a:cubicBezTo>
                  <a:cubicBezTo>
                    <a:pt x="6542217" y="1950221"/>
                    <a:pt x="6320459" y="1941703"/>
                    <a:pt x="6167101" y="1933804"/>
                  </a:cubicBezTo>
                  <a:cubicBezTo>
                    <a:pt x="6013743" y="1925905"/>
                    <a:pt x="5779258" y="1965795"/>
                    <a:pt x="5439020" y="1933804"/>
                  </a:cubicBezTo>
                  <a:cubicBezTo>
                    <a:pt x="5098782" y="1901813"/>
                    <a:pt x="4979824" y="1936828"/>
                    <a:pt x="4843316" y="1933804"/>
                  </a:cubicBezTo>
                  <a:cubicBezTo>
                    <a:pt x="4706808" y="1930780"/>
                    <a:pt x="4428995" y="1936854"/>
                    <a:pt x="4181424" y="1933804"/>
                  </a:cubicBezTo>
                  <a:cubicBezTo>
                    <a:pt x="3933853" y="1930754"/>
                    <a:pt x="3725474" y="1936076"/>
                    <a:pt x="3519531" y="1933803"/>
                  </a:cubicBezTo>
                  <a:cubicBezTo>
                    <a:pt x="3313587" y="1931530"/>
                    <a:pt x="3038023" y="1968198"/>
                    <a:pt x="2791450" y="1933803"/>
                  </a:cubicBezTo>
                  <a:cubicBezTo>
                    <a:pt x="2544877" y="1899408"/>
                    <a:pt x="2235333" y="1903101"/>
                    <a:pt x="1997179" y="1933803"/>
                  </a:cubicBezTo>
                  <a:cubicBezTo>
                    <a:pt x="1759025" y="1964505"/>
                    <a:pt x="1526456" y="1942384"/>
                    <a:pt x="1202908" y="1933803"/>
                  </a:cubicBezTo>
                  <a:cubicBezTo>
                    <a:pt x="879360" y="1925222"/>
                    <a:pt x="635081" y="1955487"/>
                    <a:pt x="276258" y="1933803"/>
                  </a:cubicBezTo>
                  <a:cubicBezTo>
                    <a:pt x="273017" y="1993295"/>
                    <a:pt x="282556" y="2014555"/>
                    <a:pt x="276258" y="2071932"/>
                  </a:cubicBezTo>
                  <a:cubicBezTo>
                    <a:pt x="277568" y="2164100"/>
                    <a:pt x="209303" y="2215487"/>
                    <a:pt x="138129" y="2210061"/>
                  </a:cubicBezTo>
                  <a:cubicBezTo>
                    <a:pt x="53097" y="2200120"/>
                    <a:pt x="15672" y="2154167"/>
                    <a:pt x="0" y="2071932"/>
                  </a:cubicBezTo>
                  <a:cubicBezTo>
                    <a:pt x="7715" y="1936851"/>
                    <a:pt x="23764" y="1767210"/>
                    <a:pt x="0" y="1569143"/>
                  </a:cubicBezTo>
                  <a:cubicBezTo>
                    <a:pt x="-23764" y="1371076"/>
                    <a:pt x="-21837" y="1218661"/>
                    <a:pt x="0" y="1049779"/>
                  </a:cubicBezTo>
                  <a:cubicBezTo>
                    <a:pt x="21837" y="880897"/>
                    <a:pt x="-23292" y="645478"/>
                    <a:pt x="0" y="414386"/>
                  </a:cubicBezTo>
                  <a:close/>
                  <a:moveTo>
                    <a:pt x="6757054" y="276258"/>
                  </a:moveTo>
                  <a:cubicBezTo>
                    <a:pt x="6816803" y="276479"/>
                    <a:pt x="6856653" y="271884"/>
                    <a:pt x="6895183" y="276258"/>
                  </a:cubicBezTo>
                  <a:cubicBezTo>
                    <a:pt x="6980366" y="268848"/>
                    <a:pt x="7042225" y="228991"/>
                    <a:pt x="7033312" y="138129"/>
                  </a:cubicBezTo>
                  <a:moveTo>
                    <a:pt x="6895183" y="276258"/>
                  </a:moveTo>
                  <a:cubicBezTo>
                    <a:pt x="6889315" y="238013"/>
                    <a:pt x="6889783" y="199184"/>
                    <a:pt x="6895183" y="138129"/>
                  </a:cubicBezTo>
                  <a:cubicBezTo>
                    <a:pt x="6890921" y="174076"/>
                    <a:pt x="6862861" y="204036"/>
                    <a:pt x="6826119" y="207193"/>
                  </a:cubicBezTo>
                  <a:cubicBezTo>
                    <a:pt x="6793746" y="211040"/>
                    <a:pt x="6750691" y="170235"/>
                    <a:pt x="6757055" y="138129"/>
                  </a:cubicBezTo>
                  <a:moveTo>
                    <a:pt x="138129" y="552515"/>
                  </a:moveTo>
                  <a:cubicBezTo>
                    <a:pt x="135960" y="512463"/>
                    <a:pt x="144515" y="461799"/>
                    <a:pt x="138129" y="414386"/>
                  </a:cubicBezTo>
                  <a:cubicBezTo>
                    <a:pt x="137552" y="371999"/>
                    <a:pt x="163435" y="341111"/>
                    <a:pt x="207193" y="345322"/>
                  </a:cubicBezTo>
                  <a:cubicBezTo>
                    <a:pt x="247541" y="337749"/>
                    <a:pt x="273309" y="376357"/>
                    <a:pt x="276257" y="414386"/>
                  </a:cubicBezTo>
                  <a:cubicBezTo>
                    <a:pt x="280525" y="506624"/>
                    <a:pt x="223802" y="544581"/>
                    <a:pt x="138128" y="552515"/>
                  </a:cubicBezTo>
                  <a:cubicBezTo>
                    <a:pt x="51743" y="566150"/>
                    <a:pt x="-1585" y="488003"/>
                    <a:pt x="-1" y="414386"/>
                  </a:cubicBezTo>
                  <a:moveTo>
                    <a:pt x="276258" y="414386"/>
                  </a:moveTo>
                  <a:cubicBezTo>
                    <a:pt x="299602" y="551233"/>
                    <a:pt x="257927" y="714611"/>
                    <a:pt x="276258" y="920858"/>
                  </a:cubicBezTo>
                  <a:cubicBezTo>
                    <a:pt x="294589" y="1127105"/>
                    <a:pt x="261519" y="1217222"/>
                    <a:pt x="276258" y="1442525"/>
                  </a:cubicBezTo>
                  <a:cubicBezTo>
                    <a:pt x="290997" y="1667828"/>
                    <a:pt x="265439" y="1752577"/>
                    <a:pt x="276258" y="1933803"/>
                  </a:cubicBezTo>
                </a:path>
              </a:pathLst>
            </a:custGeom>
            <a:ln w="38100">
              <a:solidFill>
                <a:srgbClr val="002060"/>
              </a:solidFill>
              <a:extLst>
                <a:ext uri="{C807C97D-BFC1-408E-A445-0C87EB9F89A2}">
                  <ask:lineSketchStyleProps xmlns:ask="http://schemas.microsoft.com/office/drawing/2018/sketchyshapes" sd="2995030850">
                    <a:prstGeom prst="horizontalScroll">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5FF7CF9-BB65-C966-1D11-9BC38AC393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9343" y="1287815"/>
              <a:ext cx="7722269" cy="1548518"/>
            </a:xfrm>
            <a:prstGeom prst="rect">
              <a:avLst/>
            </a:prstGeom>
          </p:spPr>
        </p:pic>
      </p:grpSp>
    </p:spTree>
    <p:custDataLst>
      <p:tags r:id="rId1"/>
    </p:custDataLst>
    <p:extLst>
      <p:ext uri="{BB962C8B-B14F-4D97-AF65-F5344CB8AC3E}">
        <p14:creationId xmlns:p14="http://schemas.microsoft.com/office/powerpoint/2010/main" val="81623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889" r="84088" b="15002"/>
          <a:stretch/>
        </p:blipFill>
        <p:spPr>
          <a:xfrm rot="5400000">
            <a:off x="1509616"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84693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9" name="图片 9"/>
          <p:cNvPicPr>
            <a:picLocks noChangeAspect="1"/>
          </p:cNvPicPr>
          <p:nvPr/>
        </p:nvPicPr>
        <p:blipFill rotWithShape="1">
          <a:blip r:embed="rId4" cstate="print">
            <a:extLst>
              <a:ext uri="{28A0092B-C50C-407E-A947-70E740481C1C}">
                <a14:useLocalDpi xmlns:a14="http://schemas.microsoft.com/office/drawing/2010/main" val="0"/>
              </a:ext>
            </a:extLst>
          </a:blip>
          <a:srcRect t="46222"/>
          <a:stretch/>
        </p:blipFill>
        <p:spPr>
          <a:xfrm flipH="1">
            <a:off x="-1892207" y="268604"/>
            <a:ext cx="8122705" cy="6552932"/>
          </a:xfrm>
          <a:prstGeom prst="rect">
            <a:avLst/>
          </a:prstGeom>
          <a:effectLst>
            <a:outerShdw blurRad="63500" sx="102000" sy="102000" algn="ctr" rotWithShape="0">
              <a:prstClr val="black">
                <a:alpha val="40000"/>
              </a:prstClr>
            </a:outerShdw>
          </a:effectLst>
        </p:spPr>
      </p:pic>
      <p:pic>
        <p:nvPicPr>
          <p:cNvPr id="4" name="Picture 3" descr="A green and red text on a black background&#10;&#10;Description automatically generated">
            <a:extLst>
              <a:ext uri="{FF2B5EF4-FFF2-40B4-BE49-F238E27FC236}">
                <a16:creationId xmlns:a16="http://schemas.microsoft.com/office/drawing/2014/main" id="{E660DB33-DCA9-508F-402E-EA45C63E70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2488" y="756669"/>
            <a:ext cx="7193903" cy="5791702"/>
          </a:xfrm>
          <a:prstGeom prst="rect">
            <a:avLst/>
          </a:prstGeom>
        </p:spPr>
      </p:pic>
    </p:spTree>
    <p:custDataLst>
      <p:tags r:id="rId1"/>
    </p:custDataLst>
    <p:extLst>
      <p:ext uri="{BB962C8B-B14F-4D97-AF65-F5344CB8AC3E}">
        <p14:creationId xmlns:p14="http://schemas.microsoft.com/office/powerpoint/2010/main" val="975749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16" name="Picture 8" descr="F:\78.png"/>
          <p:cNvPicPr>
            <a:picLocks noChangeAspect="1" noChangeArrowheads="1"/>
          </p:cNvPicPr>
          <p:nvPr/>
        </p:nvPicPr>
        <p:blipFill>
          <a:blip r:embed="rId5" cstate="print"/>
          <a:srcRect/>
          <a:stretch>
            <a:fillRect/>
          </a:stretch>
        </p:blipFill>
        <p:spPr bwMode="auto">
          <a:xfrm>
            <a:off x="7504465" y="1915886"/>
            <a:ext cx="4695634" cy="4723095"/>
          </a:xfrm>
          <a:prstGeom prst="rect">
            <a:avLst/>
          </a:prstGeom>
          <a:noFill/>
        </p:spPr>
      </p:pic>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3" name="Picture 2">
            <a:extLst>
              <a:ext uri="{FF2B5EF4-FFF2-40B4-BE49-F238E27FC236}">
                <a16:creationId xmlns:a16="http://schemas.microsoft.com/office/drawing/2014/main" id="{3F899BF9-4790-87E7-2A59-21F5AD2110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417" y="2098823"/>
            <a:ext cx="7572239" cy="1904217"/>
          </a:xfrm>
          <a:prstGeom prst="rect">
            <a:avLst/>
          </a:prstGeom>
        </p:spPr>
      </p:pic>
    </p:spTree>
    <p:custDataLst>
      <p:tags r:id="rId1"/>
    </p:custDataLst>
    <p:extLst>
      <p:ext uri="{BB962C8B-B14F-4D97-AF65-F5344CB8AC3E}">
        <p14:creationId xmlns:p14="http://schemas.microsoft.com/office/powerpoint/2010/main" val="3350222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Rounded Corners 1">
            <a:extLst>
              <a:ext uri="{FF2B5EF4-FFF2-40B4-BE49-F238E27FC236}">
                <a16:creationId xmlns:a16="http://schemas.microsoft.com/office/drawing/2014/main" id="{E7233818-C346-5146-9CF4-9342E4BC4CC5}"/>
              </a:ext>
            </a:extLst>
          </p:cNvPr>
          <p:cNvSpPr/>
          <p:nvPr/>
        </p:nvSpPr>
        <p:spPr>
          <a:xfrm>
            <a:off x="396240" y="355600"/>
            <a:ext cx="11460480" cy="6065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Hình ảnh 23" descr="Ảnh có chứa đồ chơi, búp bê, đồ họa véc-tơ&#10;&#10;Mô tả được tạo tự động">
            <a:extLst>
              <a:ext uri="{FF2B5EF4-FFF2-40B4-BE49-F238E27FC236}">
                <a16:creationId xmlns:a16="http://schemas.microsoft.com/office/drawing/2014/main" id="{D3AC7944-6953-898E-4FB7-EB717255C58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693" b="95636" l="10000" r="90000">
                        <a14:foregroundMark x1="58500" y1="22960" x2="48500" y2="39279"/>
                        <a14:foregroundMark x1="46293" y1="47565" x2="42333" y2="62429"/>
                        <a14:foregroundMark x1="48500" y1="39279" x2="46933" y2="45161"/>
                        <a14:foregroundMark x1="42333" y1="62429" x2="46500" y2="56546"/>
                        <a14:foregroundMark x1="49927" y1="45161" x2="52667" y2="36053"/>
                        <a14:foregroundMark x1="49755" y1="45731" x2="49927" y2="45161"/>
                        <a14:foregroundMark x1="49698" y1="45920" x2="49755" y2="45731"/>
                        <a14:foregroundMark x1="49412" y1="46869" x2="49698" y2="45920"/>
                        <a14:foregroundMark x1="46500" y1="56546" x2="49412" y2="46869"/>
                        <a14:foregroundMark x1="49833" y1="39469" x2="53833" y2="57875"/>
                        <a14:foregroundMark x1="53833" y1="57875" x2="54333" y2="58634"/>
                        <a14:foregroundMark x1="45000" y1="22960" x2="43667" y2="35294"/>
                        <a14:foregroundMark x1="54833" y1="5693" x2="54833" y2="5693"/>
                        <a14:foregroundMark x1="60667" y1="90702" x2="60667" y2="90702"/>
                        <a14:foregroundMark x1="63974" y1="85259" x2="60333" y2="93548"/>
                        <a14:foregroundMark x1="60333" y1="93548" x2="57500" y2="95636"/>
                        <a14:foregroundMark x1="57667" y1="88425" x2="64167" y2="88235"/>
                        <a14:foregroundMark x1="64167" y1="88235" x2="64711" y2="86642"/>
                        <a14:foregroundMark x1="59833" y1="91082" x2="59833" y2="91082"/>
                        <a14:foregroundMark x1="31500" y1="69450" x2="31500" y2="69450"/>
                        <a14:foregroundMark x1="30500" y1="68501" x2="30500" y2="68501"/>
                        <a14:foregroundMark x1="29333" y1="67362" x2="29333" y2="67362"/>
                        <a14:backgroundMark x1="46833" y1="45920" x2="46833" y2="45920"/>
                        <a14:backgroundMark x1="46500" y1="46110" x2="46500" y2="46110"/>
                        <a14:backgroundMark x1="47333" y1="45920" x2="47333" y2="45920"/>
                        <a14:backgroundMark x1="47500" y1="45731" x2="47500" y2="45731"/>
                        <a14:backgroundMark x1="47000" y1="45161" x2="47000" y2="45161"/>
                        <a14:backgroundMark x1="46500" y1="46869" x2="46500" y2="46869"/>
                        <a14:backgroundMark x1="46167" y1="46300" x2="47000" y2="46300"/>
                        <a14:backgroundMark x1="65333" y1="79696" x2="67167" y2="85958"/>
                        <a14:backgroundMark x1="65167" y1="79127" x2="67667" y2="83681"/>
                        <a14:backgroundMark x1="65167" y1="79886" x2="67167" y2="85579"/>
                      </a14:backgroundRemoval>
                    </a14:imgEffect>
                  </a14:imgLayer>
                </a14:imgProps>
              </a:ext>
              <a:ext uri="{28A0092B-C50C-407E-A947-70E740481C1C}">
                <a14:useLocalDpi xmlns:a14="http://schemas.microsoft.com/office/drawing/2010/main" val="0"/>
              </a:ext>
            </a:extLst>
          </a:blip>
          <a:stretch>
            <a:fillRect/>
          </a:stretch>
        </p:blipFill>
        <p:spPr>
          <a:xfrm>
            <a:off x="7914009" y="2467526"/>
            <a:ext cx="5334868" cy="4685793"/>
          </a:xfrm>
          <a:prstGeom prst="rect">
            <a:avLst/>
          </a:prstGeom>
        </p:spPr>
      </p:pic>
      <p:pic>
        <p:nvPicPr>
          <p:cNvPr id="10" name="Graphic 14">
            <a:extLst>
              <a:ext uri="{FF2B5EF4-FFF2-40B4-BE49-F238E27FC236}">
                <a16:creationId xmlns:a16="http://schemas.microsoft.com/office/drawing/2014/main" id="{3937062C-AB54-6271-BC82-E4676C5B9D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6800" y="741680"/>
            <a:ext cx="8829040" cy="2804160"/>
          </a:xfrm>
          <a:prstGeom prst="rect">
            <a:avLst/>
          </a:prstGeom>
        </p:spPr>
      </p:pic>
      <p:sp>
        <p:nvSpPr>
          <p:cNvPr id="16" name="TextBox 15">
            <a:extLst>
              <a:ext uri="{FF2B5EF4-FFF2-40B4-BE49-F238E27FC236}">
                <a16:creationId xmlns:a16="http://schemas.microsoft.com/office/drawing/2014/main" id="{11717F9F-A808-8CD0-A946-412EB7E54678}"/>
              </a:ext>
            </a:extLst>
          </p:cNvPr>
          <p:cNvSpPr txBox="1"/>
          <p:nvPr/>
        </p:nvSpPr>
        <p:spPr>
          <a:xfrm>
            <a:off x="1553844" y="840740"/>
            <a:ext cx="8057515" cy="255454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T</a:t>
            </a:r>
            <a:r>
              <a:rPr lang="vi-VN" sz="3200" b="1" dirty="0">
                <a:latin typeface="Calibri" panose="020F0502020204030204" pitchFamily="34" charset="0"/>
                <a:cs typeface="Calibri" panose="020F0502020204030204" pitchFamily="34" charset="0"/>
              </a:rPr>
              <a:t>hi tìm các câu ca dao tục ngữ nói thể hiện lòng biết ơn với người có công với quê hương đất nước, tôn trọng người khác, vượt qua khó khăn, ý thức bảo vệ môi trường sống, bảo vệ cái đúng cái tốt.</a:t>
            </a:r>
            <a:endParaRPr lang="en-US" sz="3200" b="1"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278101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18DCA91-ADD5-4B42-91CB-ED7439267C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889" r="84088" b="15002"/>
          <a:stretch/>
        </p:blipFill>
        <p:spPr>
          <a:xfrm rot="5400000">
            <a:off x="7511583" y="-1352679"/>
            <a:ext cx="1384587" cy="4060919"/>
          </a:xfrm>
          <a:prstGeom prst="rect">
            <a:avLst/>
          </a:prstGeom>
        </p:spPr>
      </p:pic>
      <p:pic>
        <p:nvPicPr>
          <p:cNvPr id="27" name="图片 26">
            <a:extLst>
              <a:ext uri="{FF2B5EF4-FFF2-40B4-BE49-F238E27FC236}">
                <a16:creationId xmlns:a16="http://schemas.microsoft.com/office/drawing/2014/main" id="{67E47FEE-A4D0-4209-A170-ABCE63EF65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488" r="84088" b="15002"/>
          <a:stretch/>
        </p:blipFill>
        <p:spPr>
          <a:xfrm flipH="1">
            <a:off x="10467704" y="2706129"/>
            <a:ext cx="1724292" cy="1871117"/>
          </a:xfrm>
          <a:prstGeom prst="rect">
            <a:avLst/>
          </a:prstGeom>
        </p:spPr>
      </p:pic>
      <p:pic>
        <p:nvPicPr>
          <p:cNvPr id="9" name="图片 8">
            <a:extLst>
              <a:ext uri="{FF2B5EF4-FFF2-40B4-BE49-F238E27FC236}">
                <a16:creationId xmlns:a16="http://schemas.microsoft.com/office/drawing/2014/main" id="{F7DFF044-666F-464B-8902-1DC22535A1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9836" b="66984"/>
          <a:stretch/>
        </p:blipFill>
        <p:spPr>
          <a:xfrm rot="16200000">
            <a:off x="-368268" y="3087028"/>
            <a:ext cx="4166382" cy="3429846"/>
          </a:xfrm>
          <a:prstGeom prst="rect">
            <a:avLst/>
          </a:prstGeom>
        </p:spPr>
      </p:pic>
      <p:pic>
        <p:nvPicPr>
          <p:cNvPr id="11" name="图片 10">
            <a:extLst>
              <a:ext uri="{FF2B5EF4-FFF2-40B4-BE49-F238E27FC236}">
                <a16:creationId xmlns:a16="http://schemas.microsoft.com/office/drawing/2014/main" id="{8133515F-0B7D-4A22-B954-6EAE0EDCF3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9361" t="16719" b="52381"/>
          <a:stretch/>
        </p:blipFill>
        <p:spPr>
          <a:xfrm rot="5400000" flipH="1">
            <a:off x="1207980" y="-549558"/>
            <a:ext cx="1974816" cy="2987765"/>
          </a:xfrm>
          <a:prstGeom prst="rect">
            <a:avLst/>
          </a:prstGeom>
        </p:spPr>
      </p:pic>
      <p:pic>
        <p:nvPicPr>
          <p:cNvPr id="13" name="图片 12">
            <a:extLst>
              <a:ext uri="{FF2B5EF4-FFF2-40B4-BE49-F238E27FC236}">
                <a16:creationId xmlns:a16="http://schemas.microsoft.com/office/drawing/2014/main" id="{68061692-9A3A-4A1B-B5B3-55D4F3D3EC8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4889" r="55098"/>
          <a:stretch/>
        </p:blipFill>
        <p:spPr>
          <a:xfrm rot="16200000">
            <a:off x="8675214" y="3341156"/>
            <a:ext cx="3236753" cy="3796824"/>
          </a:xfrm>
          <a:prstGeom prst="rect">
            <a:avLst/>
          </a:prstGeom>
        </p:spPr>
      </p:pic>
      <p:pic>
        <p:nvPicPr>
          <p:cNvPr id="15" name="图片 14">
            <a:extLst>
              <a:ext uri="{FF2B5EF4-FFF2-40B4-BE49-F238E27FC236}">
                <a16:creationId xmlns:a16="http://schemas.microsoft.com/office/drawing/2014/main" id="{46B294A9-46BB-423B-8612-547C8D70BFC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5564" t="65960" r="-298" b="-174"/>
          <a:stretch/>
        </p:blipFill>
        <p:spPr>
          <a:xfrm rot="16200000">
            <a:off x="8531178" y="-345615"/>
            <a:ext cx="3430939" cy="3936437"/>
          </a:xfrm>
          <a:prstGeom prst="rect">
            <a:avLst/>
          </a:prstGeom>
        </p:spPr>
      </p:pic>
      <p:pic>
        <p:nvPicPr>
          <p:cNvPr id="17" name="图片 16">
            <a:extLst>
              <a:ext uri="{FF2B5EF4-FFF2-40B4-BE49-F238E27FC236}">
                <a16:creationId xmlns:a16="http://schemas.microsoft.com/office/drawing/2014/main" id="{A52DFBE8-B022-4C95-9D82-E03751F10E3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3427" t="44865" b="33694"/>
          <a:stretch/>
        </p:blipFill>
        <p:spPr>
          <a:xfrm rot="5400000">
            <a:off x="3560099" y="4670427"/>
            <a:ext cx="1522407" cy="2954638"/>
          </a:xfrm>
          <a:prstGeom prst="rect">
            <a:avLst/>
          </a:prstGeom>
        </p:spPr>
      </p:pic>
      <p:pic>
        <p:nvPicPr>
          <p:cNvPr id="19" name="图片 18">
            <a:extLst>
              <a:ext uri="{FF2B5EF4-FFF2-40B4-BE49-F238E27FC236}">
                <a16:creationId xmlns:a16="http://schemas.microsoft.com/office/drawing/2014/main" id="{11C0B3BD-2E32-4B10-A1DB-6860A324A7C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33364" r="70314" b="19789"/>
          <a:stretch/>
        </p:blipFill>
        <p:spPr>
          <a:xfrm rot="16200000">
            <a:off x="6402684" y="3425504"/>
            <a:ext cx="2045398" cy="4841788"/>
          </a:xfrm>
          <a:prstGeom prst="rect">
            <a:avLst/>
          </a:prstGeom>
        </p:spPr>
      </p:pic>
      <p:pic>
        <p:nvPicPr>
          <p:cNvPr id="21" name="图片 20">
            <a:extLst>
              <a:ext uri="{FF2B5EF4-FFF2-40B4-BE49-F238E27FC236}">
                <a16:creationId xmlns:a16="http://schemas.microsoft.com/office/drawing/2014/main" id="{4C548399-62A9-40D4-ABB4-4BF52B2DE7D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28649" r="65180" b="54594"/>
          <a:stretch/>
        </p:blipFill>
        <p:spPr>
          <a:xfrm>
            <a:off x="0" y="1665986"/>
            <a:ext cx="2545492" cy="1837499"/>
          </a:xfrm>
          <a:prstGeom prst="rect">
            <a:avLst/>
          </a:prstGeom>
        </p:spPr>
      </p:pic>
      <p:pic>
        <p:nvPicPr>
          <p:cNvPr id="22" name="图片 21">
            <a:extLst>
              <a:ext uri="{FF2B5EF4-FFF2-40B4-BE49-F238E27FC236}">
                <a16:creationId xmlns:a16="http://schemas.microsoft.com/office/drawing/2014/main" id="{00F25FA6-ED95-4735-BC19-8BF1E9F155C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0614" t="45714" r="-38" b="22869"/>
          <a:stretch/>
        </p:blipFill>
        <p:spPr>
          <a:xfrm rot="16200000">
            <a:off x="4351485" y="-400731"/>
            <a:ext cx="1183374" cy="1895254"/>
          </a:xfrm>
          <a:prstGeom prst="rect">
            <a:avLst/>
          </a:prstGeom>
        </p:spPr>
      </p:pic>
      <p:pic>
        <p:nvPicPr>
          <p:cNvPr id="26" name="图片 25">
            <a:extLst>
              <a:ext uri="{FF2B5EF4-FFF2-40B4-BE49-F238E27FC236}">
                <a16:creationId xmlns:a16="http://schemas.microsoft.com/office/drawing/2014/main" id="{F85F3368-E4EF-48EE-BB37-14B67FD615F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83427" t="44865" b="33694"/>
          <a:stretch/>
        </p:blipFill>
        <p:spPr>
          <a:xfrm rot="10800000">
            <a:off x="-23209" y="19490"/>
            <a:ext cx="1068316" cy="2073353"/>
          </a:xfrm>
          <a:prstGeom prst="rect">
            <a:avLst/>
          </a:prstGeom>
        </p:spPr>
      </p:pic>
      <p:pic>
        <p:nvPicPr>
          <p:cNvPr id="2" name="Picture 1">
            <a:extLst>
              <a:ext uri="{FF2B5EF4-FFF2-40B4-BE49-F238E27FC236}">
                <a16:creationId xmlns:a16="http://schemas.microsoft.com/office/drawing/2014/main" id="{723E4E25-9EF3-473E-8A64-312701952437}"/>
              </a:ext>
            </a:extLst>
          </p:cNvPr>
          <p:cNvPicPr>
            <a:picLocks noChangeAspect="1"/>
          </p:cNvPicPr>
          <p:nvPr/>
        </p:nvPicPr>
        <p:blipFill>
          <a:blip r:embed="rId14"/>
          <a:stretch>
            <a:fillRect/>
          </a:stretch>
        </p:blipFill>
        <p:spPr>
          <a:xfrm>
            <a:off x="1235259" y="845236"/>
            <a:ext cx="9419136" cy="4925995"/>
          </a:xfrm>
          <a:prstGeom prst="rect">
            <a:avLst/>
          </a:prstGeom>
        </p:spPr>
      </p:pic>
    </p:spTree>
    <p:custDataLst>
      <p:tags r:id="rId1"/>
    </p:custDataLst>
    <p:extLst>
      <p:ext uri="{BB962C8B-B14F-4D97-AF65-F5344CB8AC3E}">
        <p14:creationId xmlns:p14="http://schemas.microsoft.com/office/powerpoint/2010/main" val="1269808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DE1D08-AC6B-430D-9A13-9E59FB6E3A48}"/>
              </a:ext>
            </a:extLst>
          </p:cNvPr>
          <p:cNvPicPr>
            <a:picLocks noChangeAspect="1"/>
          </p:cNvPicPr>
          <p:nvPr/>
        </p:nvPicPr>
        <p:blipFill>
          <a:blip r:embed="rId4">
            <a:duotone>
              <a:prstClr val="black"/>
              <a:schemeClr val="accent2">
                <a:tint val="45000"/>
                <a:satMod val="400000"/>
              </a:schemeClr>
            </a:duotone>
          </a:blip>
          <a:stretch>
            <a:fillRect/>
          </a:stretch>
        </p:blipFill>
        <p:spPr>
          <a:xfrm>
            <a:off x="4698876" y="1262776"/>
            <a:ext cx="2834886" cy="829128"/>
          </a:xfrm>
          <a:prstGeom prst="rect">
            <a:avLst/>
          </a:prstGeom>
        </p:spPr>
      </p:pic>
      <p:pic>
        <p:nvPicPr>
          <p:cNvPr id="11" name="Picture 10">
            <a:extLst>
              <a:ext uri="{FF2B5EF4-FFF2-40B4-BE49-F238E27FC236}">
                <a16:creationId xmlns:a16="http://schemas.microsoft.com/office/drawing/2014/main" id="{86273A12-A851-44D9-8530-7ACC42C9C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8179" y="4569808"/>
            <a:ext cx="5563448" cy="2288192"/>
          </a:xfrm>
          <a:prstGeom prst="rect">
            <a:avLst/>
          </a:prstGeom>
        </p:spPr>
      </p:pic>
      <p:pic>
        <p:nvPicPr>
          <p:cNvPr id="3" name="Picture 2">
            <a:extLst>
              <a:ext uri="{FF2B5EF4-FFF2-40B4-BE49-F238E27FC236}">
                <a16:creationId xmlns:a16="http://schemas.microsoft.com/office/drawing/2014/main" id="{19D1EFAE-6830-DFD8-594C-6854026B092E}"/>
              </a:ext>
            </a:extLst>
          </p:cNvPr>
          <p:cNvPicPr>
            <a:picLocks noChangeAspect="1"/>
          </p:cNvPicPr>
          <p:nvPr/>
        </p:nvPicPr>
        <p:blipFill>
          <a:blip r:embed="rId6"/>
          <a:stretch>
            <a:fillRect/>
          </a:stretch>
        </p:blipFill>
        <p:spPr>
          <a:xfrm>
            <a:off x="1955438" y="2289706"/>
            <a:ext cx="8321761" cy="2280102"/>
          </a:xfrm>
          <a:prstGeom prst="rect">
            <a:avLst/>
          </a:prstGeom>
        </p:spPr>
      </p:pic>
    </p:spTree>
    <p:custDataLst>
      <p:tags r:id="rId1"/>
    </p:custDataLst>
    <p:extLst>
      <p:ext uri="{BB962C8B-B14F-4D97-AF65-F5344CB8AC3E}">
        <p14:creationId xmlns:p14="http://schemas.microsoft.com/office/powerpoint/2010/main" val="3655608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pic>
        <p:nvPicPr>
          <p:cNvPr id="16" name="Picture 8" descr="F:\78.png"/>
          <p:cNvPicPr>
            <a:picLocks noChangeAspect="1" noChangeArrowheads="1"/>
          </p:cNvPicPr>
          <p:nvPr/>
        </p:nvPicPr>
        <p:blipFill>
          <a:blip r:embed="rId5" cstate="print"/>
          <a:srcRect/>
          <a:stretch>
            <a:fillRect/>
          </a:stretch>
        </p:blipFill>
        <p:spPr bwMode="auto">
          <a:xfrm>
            <a:off x="7504465" y="1915886"/>
            <a:ext cx="4695634" cy="4723095"/>
          </a:xfrm>
          <a:prstGeom prst="rect">
            <a:avLst/>
          </a:prstGeom>
          <a:noFill/>
        </p:spPr>
      </p:pic>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3" name="TextBox 2">
            <a:extLst>
              <a:ext uri="{FF2B5EF4-FFF2-40B4-BE49-F238E27FC236}">
                <a16:creationId xmlns:a16="http://schemas.microsoft.com/office/drawing/2014/main" id="{ADA98A0F-8B2C-E904-DBE6-506F52DDEBDC}"/>
              </a:ext>
            </a:extLst>
          </p:cNvPr>
          <p:cNvSpPr txBox="1"/>
          <p:nvPr/>
        </p:nvSpPr>
        <p:spPr>
          <a:xfrm>
            <a:off x="762000" y="2397760"/>
            <a:ext cx="6228080" cy="2308324"/>
          </a:xfrm>
          <a:prstGeom prst="rect">
            <a:avLst/>
          </a:prstGeom>
          <a:noFill/>
        </p:spPr>
        <p:txBody>
          <a:bodyPr wrap="square" rtlCol="0">
            <a:spAutoFit/>
          </a:bodyPr>
          <a:lstStyle/>
          <a:p>
            <a:pPr algn="ctr"/>
            <a:r>
              <a:rPr lang="vi-VN" sz="4800" b="1" dirty="0">
                <a:solidFill>
                  <a:srgbClr val="FF0000"/>
                </a:solidFill>
                <a:latin typeface="Cambria" panose="02040503050406030204" pitchFamily="18" charset="0"/>
                <a:ea typeface="Cambria" panose="02040503050406030204" pitchFamily="18" charset="0"/>
              </a:rPr>
              <a:t>Hoạt Động 1: </a:t>
            </a:r>
            <a:endParaRPr lang="en-US" sz="4800" b="1" dirty="0">
              <a:solidFill>
                <a:srgbClr val="FF0000"/>
              </a:solidFill>
              <a:latin typeface="Cambria" panose="02040503050406030204" pitchFamily="18" charset="0"/>
              <a:ea typeface="Cambria" panose="02040503050406030204" pitchFamily="18" charset="0"/>
            </a:endParaRPr>
          </a:p>
          <a:p>
            <a:pPr algn="ctr"/>
            <a:r>
              <a:rPr lang="vi-VN" sz="4800" dirty="0">
                <a:solidFill>
                  <a:srgbClr val="FF0000"/>
                </a:solidFill>
                <a:latin typeface="Cambria" panose="02040503050406030204" pitchFamily="18" charset="0"/>
                <a:ea typeface="Cambria" panose="02040503050406030204" pitchFamily="18" charset="0"/>
              </a:rPr>
              <a:t>Tìm hiểu truyện: “Bảo vệ như thế là rất tốt” </a:t>
            </a:r>
            <a:endParaRPr lang="en-US" sz="48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53214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2" name="Group 7">
            <a:extLst>
              <a:ext uri="{FF2B5EF4-FFF2-40B4-BE49-F238E27FC236}">
                <a16:creationId xmlns:a16="http://schemas.microsoft.com/office/drawing/2014/main" id="{EC400F36-4A84-72CF-0670-09E124920553}"/>
              </a:ext>
            </a:extLst>
          </p:cNvPr>
          <p:cNvGrpSpPr/>
          <p:nvPr/>
        </p:nvGrpSpPr>
        <p:grpSpPr>
          <a:xfrm>
            <a:off x="3413760" y="810260"/>
            <a:ext cx="6725920" cy="1963420"/>
            <a:chOff x="0" y="0"/>
            <a:chExt cx="2344882" cy="2167467"/>
          </a:xfrm>
        </p:grpSpPr>
        <p:sp>
          <p:nvSpPr>
            <p:cNvPr id="4" name="Freeform 8">
              <a:extLst>
                <a:ext uri="{FF2B5EF4-FFF2-40B4-BE49-F238E27FC236}">
                  <a16:creationId xmlns:a16="http://schemas.microsoft.com/office/drawing/2014/main" id="{8A3C8D89-600C-546D-9212-810FC62046C9}"/>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9">
              <a:extLst>
                <a:ext uri="{FF2B5EF4-FFF2-40B4-BE49-F238E27FC236}">
                  <a16:creationId xmlns:a16="http://schemas.microsoft.com/office/drawing/2014/main" id="{3E5426C8-238C-2CB4-3235-CF54757E35EA}"/>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16">
            <a:extLst>
              <a:ext uri="{FF2B5EF4-FFF2-40B4-BE49-F238E27FC236}">
                <a16:creationId xmlns:a16="http://schemas.microsoft.com/office/drawing/2014/main" id="{D10A3953-9FBE-2AA1-2C6C-061ED23AA225}"/>
              </a:ext>
            </a:extLst>
          </p:cNvPr>
          <p:cNvSpPr/>
          <p:nvPr/>
        </p:nvSpPr>
        <p:spPr>
          <a:xfrm>
            <a:off x="5442199" y="609254"/>
            <a:ext cx="2724767" cy="452468"/>
          </a:xfrm>
          <a:custGeom>
            <a:avLst/>
            <a:gdLst/>
            <a:ahLst/>
            <a:cxnLst/>
            <a:rect l="l" t="t" r="r" b="b"/>
            <a:pathLst>
              <a:path w="3606824" h="1023027">
                <a:moveTo>
                  <a:pt x="0" y="0"/>
                </a:moveTo>
                <a:lnTo>
                  <a:pt x="3606824" y="0"/>
                </a:lnTo>
                <a:lnTo>
                  <a:pt x="3606824" y="1023027"/>
                </a:lnTo>
                <a:lnTo>
                  <a:pt x="0" y="10230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B7048E96-BF0E-0A05-0839-01AD266F5BA1}"/>
              </a:ext>
            </a:extLst>
          </p:cNvPr>
          <p:cNvSpPr txBox="1"/>
          <p:nvPr/>
        </p:nvSpPr>
        <p:spPr>
          <a:xfrm>
            <a:off x="3408680" y="1277620"/>
            <a:ext cx="6619988" cy="1323439"/>
          </a:xfrm>
          <a:prstGeom prst="rect">
            <a:avLst/>
          </a:prstGeom>
          <a:noFill/>
        </p:spPr>
        <p:txBody>
          <a:bodyPr wrap="square" rtlCol="0">
            <a:spAutoFit/>
          </a:bodyPr>
          <a:lstStyle/>
          <a:p>
            <a:pPr lvl="0" algn="ctr"/>
            <a:r>
              <a:rPr lang="vi-VN" sz="4000" dirty="0">
                <a:solidFill>
                  <a:prstClr val="black"/>
                </a:solidFill>
                <a:latin typeface="Cambria" panose="02040503050406030204" pitchFamily="18" charset="0"/>
                <a:ea typeface="Cambria" panose="02040503050406030204" pitchFamily="18" charset="0"/>
              </a:rPr>
              <a:t>Video câu chuyện nói về nhân vật nào? </a:t>
            </a:r>
          </a:p>
        </p:txBody>
      </p:sp>
      <p:sp>
        <p:nvSpPr>
          <p:cNvPr id="10" name="Freeform 15">
            <a:extLst>
              <a:ext uri="{FF2B5EF4-FFF2-40B4-BE49-F238E27FC236}">
                <a16:creationId xmlns:a16="http://schemas.microsoft.com/office/drawing/2014/main" id="{1E48F294-D3F9-0407-B406-D23818F11556}"/>
              </a:ext>
            </a:extLst>
          </p:cNvPr>
          <p:cNvSpPr/>
          <p:nvPr/>
        </p:nvSpPr>
        <p:spPr>
          <a:xfrm>
            <a:off x="599440" y="2743200"/>
            <a:ext cx="2590800" cy="4114800"/>
          </a:xfrm>
          <a:custGeom>
            <a:avLst/>
            <a:gdLst/>
            <a:ahLst/>
            <a:cxnLst/>
            <a:rect l="l" t="t" r="r" b="b"/>
            <a:pathLst>
              <a:path w="4346326" h="6781580">
                <a:moveTo>
                  <a:pt x="4346326" y="0"/>
                </a:moveTo>
                <a:lnTo>
                  <a:pt x="0" y="0"/>
                </a:lnTo>
                <a:lnTo>
                  <a:pt x="0" y="6781579"/>
                </a:lnTo>
                <a:lnTo>
                  <a:pt x="4346326" y="6781579"/>
                </a:lnTo>
                <a:lnTo>
                  <a:pt x="4346326" y="0"/>
                </a:lnTo>
                <a:close/>
              </a:path>
            </a:pathLst>
          </a:custGeom>
          <a:blipFill>
            <a:blip r:embed="rId7"/>
            <a:stretch>
              <a:fillRect/>
            </a:stretch>
          </a:blipFill>
        </p:spPr>
        <p:txBody>
          <a:bodyPr/>
          <a:lstStyle/>
          <a:p>
            <a:endParaRPr lang="en-US"/>
          </a:p>
        </p:txBody>
      </p:sp>
      <p:grpSp>
        <p:nvGrpSpPr>
          <p:cNvPr id="11" name="Group 7">
            <a:extLst>
              <a:ext uri="{FF2B5EF4-FFF2-40B4-BE49-F238E27FC236}">
                <a16:creationId xmlns:a16="http://schemas.microsoft.com/office/drawing/2014/main" id="{74531C11-7947-D0DC-F56C-6240FF086E5B}"/>
              </a:ext>
            </a:extLst>
          </p:cNvPr>
          <p:cNvGrpSpPr/>
          <p:nvPr/>
        </p:nvGrpSpPr>
        <p:grpSpPr>
          <a:xfrm>
            <a:off x="4003040" y="3370580"/>
            <a:ext cx="6725920" cy="2379980"/>
            <a:chOff x="0" y="0"/>
            <a:chExt cx="2344882" cy="2167467"/>
          </a:xfrm>
        </p:grpSpPr>
        <p:sp>
          <p:nvSpPr>
            <p:cNvPr id="12" name="Freeform 8">
              <a:extLst>
                <a:ext uri="{FF2B5EF4-FFF2-40B4-BE49-F238E27FC236}">
                  <a16:creationId xmlns:a16="http://schemas.microsoft.com/office/drawing/2014/main" id="{E2DC57D5-8D27-1652-D989-96C64E1091AD}"/>
                </a:ext>
              </a:extLst>
            </p:cNvPr>
            <p:cNvSpPr/>
            <p:nvPr/>
          </p:nvSpPr>
          <p:spPr>
            <a:xfrm>
              <a:off x="0" y="0"/>
              <a:ext cx="2344882" cy="2167467"/>
            </a:xfrm>
            <a:custGeom>
              <a:avLst/>
              <a:gdLst/>
              <a:ahLst/>
              <a:cxnLst/>
              <a:rect l="l" t="t" r="r" b="b"/>
              <a:pathLst>
                <a:path w="2344882" h="2167467">
                  <a:moveTo>
                    <a:pt x="44348" y="0"/>
                  </a:moveTo>
                  <a:lnTo>
                    <a:pt x="2300534" y="0"/>
                  </a:lnTo>
                  <a:cubicBezTo>
                    <a:pt x="2312296" y="0"/>
                    <a:pt x="2323576" y="4672"/>
                    <a:pt x="2331893" y="12989"/>
                  </a:cubicBezTo>
                  <a:cubicBezTo>
                    <a:pt x="2340210" y="21306"/>
                    <a:pt x="2344882" y="32586"/>
                    <a:pt x="2344882" y="44348"/>
                  </a:cubicBezTo>
                  <a:lnTo>
                    <a:pt x="2344882" y="2123119"/>
                  </a:lnTo>
                  <a:cubicBezTo>
                    <a:pt x="2344882" y="2147612"/>
                    <a:pt x="2325027" y="2167467"/>
                    <a:pt x="2300534" y="2167467"/>
                  </a:cubicBezTo>
                  <a:lnTo>
                    <a:pt x="44348" y="2167467"/>
                  </a:lnTo>
                  <a:cubicBezTo>
                    <a:pt x="32586" y="2167467"/>
                    <a:pt x="21306" y="2162794"/>
                    <a:pt x="12989" y="2154478"/>
                  </a:cubicBezTo>
                  <a:cubicBezTo>
                    <a:pt x="4672" y="2146161"/>
                    <a:pt x="0" y="2134881"/>
                    <a:pt x="0" y="2123119"/>
                  </a:cubicBezTo>
                  <a:lnTo>
                    <a:pt x="0" y="44348"/>
                  </a:lnTo>
                  <a:cubicBezTo>
                    <a:pt x="0" y="19855"/>
                    <a:pt x="19855" y="0"/>
                    <a:pt x="44348" y="0"/>
                  </a:cubicBezTo>
                  <a:close/>
                </a:path>
              </a:pathLst>
            </a:custGeom>
            <a:solidFill>
              <a:srgbClr val="FEEDAA"/>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9">
              <a:extLst>
                <a:ext uri="{FF2B5EF4-FFF2-40B4-BE49-F238E27FC236}">
                  <a16:creationId xmlns:a16="http://schemas.microsoft.com/office/drawing/2014/main" id="{ECC8C900-F00F-1AF9-D233-1B895BA29198}"/>
                </a:ext>
              </a:extLst>
            </p:cNvPr>
            <p:cNvSpPr txBox="1"/>
            <p:nvPr/>
          </p:nvSpPr>
          <p:spPr>
            <a:xfrm>
              <a:off x="0" y="-38100"/>
              <a:ext cx="2344882"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6">
            <a:extLst>
              <a:ext uri="{FF2B5EF4-FFF2-40B4-BE49-F238E27FC236}">
                <a16:creationId xmlns:a16="http://schemas.microsoft.com/office/drawing/2014/main" id="{8333FF58-3F2A-2C07-B788-A4A3A5E90D7D}"/>
              </a:ext>
            </a:extLst>
          </p:cNvPr>
          <p:cNvSpPr/>
          <p:nvPr/>
        </p:nvSpPr>
        <p:spPr>
          <a:xfrm>
            <a:off x="6031479" y="3169574"/>
            <a:ext cx="2724767" cy="452468"/>
          </a:xfrm>
          <a:custGeom>
            <a:avLst/>
            <a:gdLst/>
            <a:ahLst/>
            <a:cxnLst/>
            <a:rect l="l" t="t" r="r" b="b"/>
            <a:pathLst>
              <a:path w="3606824" h="1023027">
                <a:moveTo>
                  <a:pt x="0" y="0"/>
                </a:moveTo>
                <a:lnTo>
                  <a:pt x="3606824" y="0"/>
                </a:lnTo>
                <a:lnTo>
                  <a:pt x="3606824" y="1023027"/>
                </a:lnTo>
                <a:lnTo>
                  <a:pt x="0" y="10230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9CC9178D-014B-9539-5991-6EE5AADED7C3}"/>
              </a:ext>
            </a:extLst>
          </p:cNvPr>
          <p:cNvSpPr txBox="1"/>
          <p:nvPr/>
        </p:nvSpPr>
        <p:spPr>
          <a:xfrm>
            <a:off x="3977640" y="3787140"/>
            <a:ext cx="6619988" cy="1754326"/>
          </a:xfrm>
          <a:prstGeom prst="rect">
            <a:avLst/>
          </a:prstGeom>
          <a:noFill/>
        </p:spPr>
        <p:txBody>
          <a:bodyPr wrap="square" rtlCol="0">
            <a:spAutoFit/>
          </a:bodyPr>
          <a:lstStyle/>
          <a:p>
            <a:pPr lvl="0" algn="ctr"/>
            <a:r>
              <a:rPr lang="vi-VN" sz="3600" dirty="0">
                <a:solidFill>
                  <a:prstClr val="black"/>
                </a:solidFill>
                <a:latin typeface="Cambria" panose="02040503050406030204" pitchFamily="18" charset="0"/>
                <a:ea typeface="Cambria" panose="02040503050406030204" pitchFamily="18" charset="0"/>
              </a:rPr>
              <a:t>Cái đúng, cái tốt cần phải bảo vệ trong câu chuyện trên là gì? Lời nói của Bác thể hiện điều gì?</a:t>
            </a:r>
          </a:p>
        </p:txBody>
      </p:sp>
    </p:spTree>
    <p:custDataLst>
      <p:tags r:id="rId1"/>
    </p:custDataLst>
    <p:extLst>
      <p:ext uri="{BB962C8B-B14F-4D97-AF65-F5344CB8AC3E}">
        <p14:creationId xmlns:p14="http://schemas.microsoft.com/office/powerpoint/2010/main" val="1201959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id="{44073ED9-C59E-BC99-1B97-26F7660FEE44}"/>
              </a:ext>
            </a:extLst>
          </p:cNvPr>
          <p:cNvGrpSpPr/>
          <p:nvPr/>
        </p:nvGrpSpPr>
        <p:grpSpPr>
          <a:xfrm>
            <a:off x="1895031" y="1295849"/>
            <a:ext cx="8593667" cy="1305111"/>
            <a:chOff x="0" y="0"/>
            <a:chExt cx="4002211" cy="1956034"/>
          </a:xfrm>
        </p:grpSpPr>
        <p:sp>
          <p:nvSpPr>
            <p:cNvPr id="33" name="Freeform 8">
              <a:extLst>
                <a:ext uri="{FF2B5EF4-FFF2-40B4-BE49-F238E27FC236}">
                  <a16:creationId xmlns:a16="http://schemas.microsoft.com/office/drawing/2014/main"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defTabSz="609630">
                <a:defRPr/>
              </a:pPr>
              <a:endParaRPr lang="en-US" sz="1200">
                <a:solidFill>
                  <a:prstClr val="black"/>
                </a:solidFill>
                <a:latin typeface="Calibri"/>
              </a:endParaRPr>
            </a:p>
          </p:txBody>
        </p:sp>
        <p:sp>
          <p:nvSpPr>
            <p:cNvPr id="34" name="TextBox 9">
              <a:extLst>
                <a:ext uri="{FF2B5EF4-FFF2-40B4-BE49-F238E27FC236}">
                  <a16:creationId xmlns:a16="http://schemas.microsoft.com/office/drawing/2014/main" id="{3BB0DDB6-3B6E-8261-0A1C-1B6A542F6D21}"/>
                </a:ext>
              </a:extLst>
            </p:cNvPr>
            <p:cNvSpPr txBox="1"/>
            <p:nvPr/>
          </p:nvSpPr>
          <p:spPr>
            <a:xfrm>
              <a:off x="0" y="-38100"/>
              <a:ext cx="4002211" cy="1994134"/>
            </a:xfrm>
            <a:prstGeom prst="rect">
              <a:avLst/>
            </a:prstGeom>
          </p:spPr>
          <p:txBody>
            <a:bodyPr lIns="28729" tIns="28729" rIns="28729" bIns="28729" rtlCol="0" anchor="ctr"/>
            <a:lstStyle/>
            <a:p>
              <a:pPr algn="ctr" defTabSz="609630">
                <a:lnSpc>
                  <a:spcPts val="1773"/>
                </a:lnSpc>
                <a:spcBef>
                  <a:spcPct val="0"/>
                </a:spcBef>
                <a:defRPr/>
              </a:pPr>
              <a:endParaRPr sz="1200">
                <a:solidFill>
                  <a:prstClr val="black"/>
                </a:solidFill>
                <a:latin typeface="Calibri"/>
              </a:endParaRPr>
            </a:p>
          </p:txBody>
        </p:sp>
      </p:grpSp>
      <p:sp>
        <p:nvSpPr>
          <p:cNvPr id="35" name="Freeform 21">
            <a:extLst>
              <a:ext uri="{FF2B5EF4-FFF2-40B4-BE49-F238E27FC236}">
                <a16:creationId xmlns:a16="http://schemas.microsoft.com/office/drawing/2014/main"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defTabSz="609630">
              <a:defRPr/>
            </a:pPr>
            <a:endParaRPr lang="en-US" sz="1200">
              <a:solidFill>
                <a:prstClr val="black"/>
              </a:solidFill>
              <a:latin typeface="Calibri"/>
            </a:endParaRPr>
          </a:p>
        </p:txBody>
      </p:sp>
      <p:sp>
        <p:nvSpPr>
          <p:cNvPr id="36" name="TextBox 26">
            <a:extLst>
              <a:ext uri="{FF2B5EF4-FFF2-40B4-BE49-F238E27FC236}">
                <a16:creationId xmlns:a16="http://schemas.microsoft.com/office/drawing/2014/main" id="{D2C61A54-9926-A7F7-2380-FD4AF6FA6409}"/>
              </a:ext>
            </a:extLst>
          </p:cNvPr>
          <p:cNvSpPr txBox="1"/>
          <p:nvPr/>
        </p:nvSpPr>
        <p:spPr>
          <a:xfrm>
            <a:off x="2062480" y="1752600"/>
            <a:ext cx="8300720" cy="553998"/>
          </a:xfrm>
          <a:prstGeom prst="rect">
            <a:avLst/>
          </a:prstGeom>
        </p:spPr>
        <p:txBody>
          <a:bodyPr wrap="square" lIns="0" tIns="0" rIns="0" bIns="0" rtlCol="0" anchor="t">
            <a:spAutoFit/>
          </a:bodyPr>
          <a:lstStyle/>
          <a:p>
            <a:pPr algn="ctr" defTabSz="609630">
              <a:spcBef>
                <a:spcPct val="0"/>
              </a:spcBef>
            </a:pPr>
            <a:r>
              <a:rPr lang="vi-VN" sz="3600" b="1" dirty="0">
                <a:solidFill>
                  <a:srgbClr val="000000"/>
                </a:solidFill>
                <a:latin typeface="Cambria" panose="02040503050406030204" pitchFamily="18" charset="0"/>
                <a:ea typeface="Cambria" panose="02040503050406030204" pitchFamily="18" charset="0"/>
              </a:rPr>
              <a:t>Video câu chuyện nói về nhân vật nào? </a:t>
            </a:r>
          </a:p>
        </p:txBody>
      </p:sp>
      <p:grpSp>
        <p:nvGrpSpPr>
          <p:cNvPr id="37" name="Group 37">
            <a:extLst>
              <a:ext uri="{FF2B5EF4-FFF2-40B4-BE49-F238E27FC236}">
                <a16:creationId xmlns:a16="http://schemas.microsoft.com/office/drawing/2014/main" id="{AE730B81-4247-1C36-282A-5D1E42915362}"/>
              </a:ext>
            </a:extLst>
          </p:cNvPr>
          <p:cNvGrpSpPr/>
          <p:nvPr/>
        </p:nvGrpSpPr>
        <p:grpSpPr>
          <a:xfrm>
            <a:off x="3332480" y="2575560"/>
            <a:ext cx="7924800" cy="3810000"/>
            <a:chOff x="0" y="-50339"/>
            <a:chExt cx="3612726" cy="328688"/>
          </a:xfrm>
        </p:grpSpPr>
        <p:sp>
          <p:nvSpPr>
            <p:cNvPr id="38" name="Freeform 38">
              <a:extLst>
                <a:ext uri="{FF2B5EF4-FFF2-40B4-BE49-F238E27FC236}">
                  <a16:creationId xmlns:a16="http://schemas.microsoft.com/office/drawing/2014/main" id="{4AB713A8-C169-AF23-2D37-06EAE25D7D8D}"/>
                </a:ext>
              </a:extLst>
            </p:cNvPr>
            <p:cNvSpPr/>
            <p:nvPr/>
          </p:nvSpPr>
          <p:spPr>
            <a:xfrm>
              <a:off x="0" y="0"/>
              <a:ext cx="3612726" cy="246293"/>
            </a:xfrm>
            <a:custGeom>
              <a:avLst/>
              <a:gdLst/>
              <a:ahLst/>
              <a:cxnLst/>
              <a:rect l="l" t="t" r="r" b="b"/>
              <a:pathLst>
                <a:path w="3612726" h="246293">
                  <a:moveTo>
                    <a:pt x="22012" y="0"/>
                  </a:moveTo>
                  <a:lnTo>
                    <a:pt x="3590715" y="0"/>
                  </a:lnTo>
                  <a:cubicBezTo>
                    <a:pt x="3596553" y="0"/>
                    <a:pt x="3602151" y="2319"/>
                    <a:pt x="3606279" y="6447"/>
                  </a:cubicBezTo>
                  <a:cubicBezTo>
                    <a:pt x="3610407" y="10575"/>
                    <a:pt x="3612726" y="16174"/>
                    <a:pt x="3612726" y="22012"/>
                  </a:cubicBezTo>
                  <a:lnTo>
                    <a:pt x="3612726" y="224281"/>
                  </a:lnTo>
                  <a:cubicBezTo>
                    <a:pt x="3612726" y="230119"/>
                    <a:pt x="3610407" y="235718"/>
                    <a:pt x="3606279" y="239846"/>
                  </a:cubicBezTo>
                  <a:cubicBezTo>
                    <a:pt x="3602151" y="243974"/>
                    <a:pt x="3596553" y="246293"/>
                    <a:pt x="3590715" y="246293"/>
                  </a:cubicBezTo>
                  <a:lnTo>
                    <a:pt x="22012" y="246293"/>
                  </a:lnTo>
                  <a:cubicBezTo>
                    <a:pt x="16174" y="246293"/>
                    <a:pt x="10575" y="243974"/>
                    <a:pt x="6447" y="239846"/>
                  </a:cubicBezTo>
                  <a:cubicBezTo>
                    <a:pt x="2319" y="235718"/>
                    <a:pt x="0" y="230119"/>
                    <a:pt x="0" y="224281"/>
                  </a:cubicBezTo>
                  <a:lnTo>
                    <a:pt x="0" y="22012"/>
                  </a:lnTo>
                  <a:cubicBezTo>
                    <a:pt x="0" y="16174"/>
                    <a:pt x="2319" y="10575"/>
                    <a:pt x="6447" y="6447"/>
                  </a:cubicBezTo>
                  <a:cubicBezTo>
                    <a:pt x="10575" y="2319"/>
                    <a:pt x="16174" y="0"/>
                    <a:pt x="22012" y="0"/>
                  </a:cubicBezTo>
                  <a:close/>
                </a:path>
              </a:pathLst>
            </a:custGeom>
            <a:solidFill>
              <a:srgbClr val="FFFFFF"/>
            </a:solidFill>
            <a:ln w="47625" cap="rnd">
              <a:solidFill>
                <a:srgbClr val="38B6FF"/>
              </a:solidFill>
              <a:prstDash val="lgDash"/>
              <a:round/>
            </a:ln>
          </p:spPr>
          <p:txBody>
            <a:bodyPr/>
            <a:lstStyle/>
            <a:p>
              <a:pPr defTabSz="609630">
                <a:defRPr/>
              </a:pPr>
              <a:endParaRPr lang="en-US" sz="733" b="1">
                <a:solidFill>
                  <a:prstClr val="black"/>
                </a:solidFill>
                <a:latin typeface="Calibri"/>
              </a:endParaRPr>
            </a:p>
          </p:txBody>
        </p:sp>
        <p:sp>
          <p:nvSpPr>
            <p:cNvPr id="39" name="TextBox 39">
              <a:extLst>
                <a:ext uri="{FF2B5EF4-FFF2-40B4-BE49-F238E27FC236}">
                  <a16:creationId xmlns:a16="http://schemas.microsoft.com/office/drawing/2014/main" id="{742F04FA-5FAA-0088-93AF-0AD440F56E4B}"/>
                </a:ext>
              </a:extLst>
            </p:cNvPr>
            <p:cNvSpPr txBox="1"/>
            <p:nvPr/>
          </p:nvSpPr>
          <p:spPr>
            <a:xfrm>
              <a:off x="0" y="-50339"/>
              <a:ext cx="3612726" cy="328688"/>
            </a:xfrm>
            <a:prstGeom prst="rect">
              <a:avLst/>
            </a:prstGeom>
          </p:spPr>
          <p:txBody>
            <a:bodyPr lIns="33867" tIns="33867" rIns="33867" bIns="33867" rtlCol="0" anchor="ctr"/>
            <a:lstStyle/>
            <a:p>
              <a:pPr algn="just" defTabSz="609630">
                <a:lnSpc>
                  <a:spcPct val="120000"/>
                </a:lnSpc>
              </a:pPr>
              <a:r>
                <a:rPr lang="vi-VN" sz="6000" i="1" dirty="0">
                  <a:solidFill>
                    <a:srgbClr val="FF0000"/>
                  </a:solidFill>
                  <a:latin typeface="Cambria" panose="02040503050406030204" pitchFamily="18" charset="0"/>
                  <a:ea typeface="Cambria" panose="02040503050406030204" pitchFamily="18" charset="0"/>
                </a:rPr>
                <a:t>Bác Hồ và đồng chí đơn vị bảo vệ Bác Hồ.</a:t>
              </a:r>
              <a:endParaRPr lang="en-US" sz="6000" dirty="0">
                <a:solidFill>
                  <a:srgbClr val="FF0000"/>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1018418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id="{44073ED9-C59E-BC99-1B97-26F7660FEE44}"/>
              </a:ext>
            </a:extLst>
          </p:cNvPr>
          <p:cNvGrpSpPr/>
          <p:nvPr/>
        </p:nvGrpSpPr>
        <p:grpSpPr>
          <a:xfrm>
            <a:off x="1895031" y="955041"/>
            <a:ext cx="9687369" cy="1371600"/>
            <a:chOff x="0" y="0"/>
            <a:chExt cx="4002211" cy="1956034"/>
          </a:xfrm>
        </p:grpSpPr>
        <p:sp>
          <p:nvSpPr>
            <p:cNvPr id="33" name="Freeform 8">
              <a:extLst>
                <a:ext uri="{FF2B5EF4-FFF2-40B4-BE49-F238E27FC236}">
                  <a16:creationId xmlns:a16="http://schemas.microsoft.com/office/drawing/2014/main"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9">
              <a:extLst>
                <a:ext uri="{FF2B5EF4-FFF2-40B4-BE49-F238E27FC236}">
                  <a16:creationId xmlns:a16="http://schemas.microsoft.com/office/drawing/2014/main" id="{3BB0DDB6-3B6E-8261-0A1C-1B6A542F6D21}"/>
                </a:ext>
              </a:extLst>
            </p:cNvPr>
            <p:cNvSpPr txBox="1"/>
            <p:nvPr/>
          </p:nvSpPr>
          <p:spPr>
            <a:xfrm>
              <a:off x="0" y="-38100"/>
              <a:ext cx="4002211" cy="1994134"/>
            </a:xfrm>
            <a:prstGeom prst="rect">
              <a:avLst/>
            </a:prstGeom>
          </p:spPr>
          <p:txBody>
            <a:bodyPr lIns="28729" tIns="28729" rIns="28729" bIns="28729"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Freeform 21">
            <a:extLst>
              <a:ext uri="{FF2B5EF4-FFF2-40B4-BE49-F238E27FC236}">
                <a16:creationId xmlns:a16="http://schemas.microsoft.com/office/drawing/2014/main"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26">
            <a:extLst>
              <a:ext uri="{FF2B5EF4-FFF2-40B4-BE49-F238E27FC236}">
                <a16:creationId xmlns:a16="http://schemas.microsoft.com/office/drawing/2014/main" id="{D2C61A54-9926-A7F7-2380-FD4AF6FA6409}"/>
              </a:ext>
            </a:extLst>
          </p:cNvPr>
          <p:cNvSpPr txBox="1"/>
          <p:nvPr/>
        </p:nvSpPr>
        <p:spPr>
          <a:xfrm>
            <a:off x="1889760" y="1061720"/>
            <a:ext cx="9469120" cy="984885"/>
          </a:xfrm>
          <a:prstGeom prst="rect">
            <a:avLst/>
          </a:prstGeom>
        </p:spPr>
        <p:txBody>
          <a:bodyPr wrap="square" lIns="0" tIns="0" rIns="0" bIns="0" rtlCol="0" anchor="t">
            <a:spAutoFit/>
          </a:bodyPr>
          <a:lstStyle/>
          <a:p>
            <a:pPr lvl="0" algn="ctr" defTabSz="609630">
              <a:spcBef>
                <a:spcPct val="0"/>
              </a:spcBef>
            </a:pPr>
            <a:r>
              <a:rPr lang="vi-VN" sz="3200" b="1" dirty="0">
                <a:solidFill>
                  <a:srgbClr val="000000"/>
                </a:solidFill>
                <a:latin typeface="Cambria" panose="02040503050406030204" pitchFamily="18" charset="0"/>
                <a:ea typeface="Cambria" panose="02040503050406030204" pitchFamily="18" charset="0"/>
              </a:rPr>
              <a:t>Cái đúng, cái tốt cần phải bảo vệ trong câu chuyện trên là gì? Lời nói của Bác thể hiện điều gì?</a:t>
            </a:r>
          </a:p>
        </p:txBody>
      </p:sp>
      <p:grpSp>
        <p:nvGrpSpPr>
          <p:cNvPr id="37" name="Group 37">
            <a:extLst>
              <a:ext uri="{FF2B5EF4-FFF2-40B4-BE49-F238E27FC236}">
                <a16:creationId xmlns:a16="http://schemas.microsoft.com/office/drawing/2014/main" id="{AE730B81-4247-1C36-282A-5D1E42915362}"/>
              </a:ext>
            </a:extLst>
          </p:cNvPr>
          <p:cNvGrpSpPr/>
          <p:nvPr/>
        </p:nvGrpSpPr>
        <p:grpSpPr>
          <a:xfrm>
            <a:off x="3332480" y="2316480"/>
            <a:ext cx="7924800" cy="4785365"/>
            <a:chOff x="0" y="-50172"/>
            <a:chExt cx="3612726" cy="386351"/>
          </a:xfrm>
        </p:grpSpPr>
        <p:sp>
          <p:nvSpPr>
            <p:cNvPr id="38" name="Freeform 38">
              <a:extLst>
                <a:ext uri="{FF2B5EF4-FFF2-40B4-BE49-F238E27FC236}">
                  <a16:creationId xmlns:a16="http://schemas.microsoft.com/office/drawing/2014/main" id="{4AB713A8-C169-AF23-2D37-06EAE25D7D8D}"/>
                </a:ext>
              </a:extLst>
            </p:cNvPr>
            <p:cNvSpPr/>
            <p:nvPr/>
          </p:nvSpPr>
          <p:spPr>
            <a:xfrm>
              <a:off x="0" y="0"/>
              <a:ext cx="3612726" cy="286962"/>
            </a:xfrm>
            <a:custGeom>
              <a:avLst/>
              <a:gdLst/>
              <a:ahLst/>
              <a:cxnLst/>
              <a:rect l="l" t="t" r="r" b="b"/>
              <a:pathLst>
                <a:path w="3612726" h="246293">
                  <a:moveTo>
                    <a:pt x="22012" y="0"/>
                  </a:moveTo>
                  <a:lnTo>
                    <a:pt x="3590715" y="0"/>
                  </a:lnTo>
                  <a:cubicBezTo>
                    <a:pt x="3596553" y="0"/>
                    <a:pt x="3602151" y="2319"/>
                    <a:pt x="3606279" y="6447"/>
                  </a:cubicBezTo>
                  <a:cubicBezTo>
                    <a:pt x="3610407" y="10575"/>
                    <a:pt x="3612726" y="16174"/>
                    <a:pt x="3612726" y="22012"/>
                  </a:cubicBezTo>
                  <a:lnTo>
                    <a:pt x="3612726" y="224281"/>
                  </a:lnTo>
                  <a:cubicBezTo>
                    <a:pt x="3612726" y="230119"/>
                    <a:pt x="3610407" y="235718"/>
                    <a:pt x="3606279" y="239846"/>
                  </a:cubicBezTo>
                  <a:cubicBezTo>
                    <a:pt x="3602151" y="243974"/>
                    <a:pt x="3596553" y="246293"/>
                    <a:pt x="3590715" y="246293"/>
                  </a:cubicBezTo>
                  <a:lnTo>
                    <a:pt x="22012" y="246293"/>
                  </a:lnTo>
                  <a:cubicBezTo>
                    <a:pt x="16174" y="246293"/>
                    <a:pt x="10575" y="243974"/>
                    <a:pt x="6447" y="239846"/>
                  </a:cubicBezTo>
                  <a:cubicBezTo>
                    <a:pt x="2319" y="235718"/>
                    <a:pt x="0" y="230119"/>
                    <a:pt x="0" y="224281"/>
                  </a:cubicBezTo>
                  <a:lnTo>
                    <a:pt x="0" y="22012"/>
                  </a:lnTo>
                  <a:cubicBezTo>
                    <a:pt x="0" y="16174"/>
                    <a:pt x="2319" y="10575"/>
                    <a:pt x="6447" y="6447"/>
                  </a:cubicBezTo>
                  <a:cubicBezTo>
                    <a:pt x="10575" y="2319"/>
                    <a:pt x="16174" y="0"/>
                    <a:pt x="22012" y="0"/>
                  </a:cubicBezTo>
                  <a:close/>
                </a:path>
              </a:pathLst>
            </a:custGeom>
            <a:solidFill>
              <a:srgbClr val="FFFFFF"/>
            </a:solidFill>
            <a:ln w="47625" cap="rnd">
              <a:solidFill>
                <a:srgbClr val="38B6FF"/>
              </a:solidFill>
              <a:prstDash val="lgDash"/>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733" b="1" i="0" u="none" strike="noStrike" kern="1200" cap="none" spc="0" normalizeH="0" baseline="0" noProof="0">
                <a:ln>
                  <a:noFill/>
                </a:ln>
                <a:solidFill>
                  <a:prstClr val="black"/>
                </a:solidFill>
                <a:effectLst/>
                <a:uLnTx/>
                <a:uFillTx/>
                <a:latin typeface="Calibri"/>
                <a:ea typeface="+mn-ea"/>
                <a:cs typeface="+mn-cs"/>
              </a:endParaRPr>
            </a:p>
          </p:txBody>
        </p:sp>
        <p:sp>
          <p:nvSpPr>
            <p:cNvPr id="39" name="TextBox 39">
              <a:extLst>
                <a:ext uri="{FF2B5EF4-FFF2-40B4-BE49-F238E27FC236}">
                  <a16:creationId xmlns:a16="http://schemas.microsoft.com/office/drawing/2014/main" id="{742F04FA-5FAA-0088-93AF-0AD440F56E4B}"/>
                </a:ext>
              </a:extLst>
            </p:cNvPr>
            <p:cNvSpPr txBox="1"/>
            <p:nvPr/>
          </p:nvSpPr>
          <p:spPr>
            <a:xfrm>
              <a:off x="41685" y="-50172"/>
              <a:ext cx="3515461" cy="386351"/>
            </a:xfrm>
            <a:prstGeom prst="rect">
              <a:avLst/>
            </a:prstGeom>
          </p:spPr>
          <p:txBody>
            <a:bodyPr lIns="33867" tIns="33867" rIns="33867" bIns="33867" rtlCol="0" anchor="ctr"/>
            <a:lstStyle/>
            <a:p>
              <a:pPr marL="0" marR="0" lvl="0" indent="0" algn="just" defTabSz="609630" rtl="0" eaLnBrk="1" fontAlgn="auto" latinLnBrk="0" hangingPunct="1">
                <a:lnSpc>
                  <a:spcPct val="120000"/>
                </a:lnSpc>
                <a:spcBef>
                  <a:spcPts val="0"/>
                </a:spcBef>
                <a:spcAft>
                  <a:spcPts val="0"/>
                </a:spcAft>
                <a:buClrTx/>
                <a:buSzTx/>
                <a:buFontTx/>
                <a:buNone/>
                <a:tabLst/>
                <a:defRPr/>
              </a:pP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Cái đúng cái tốt cần bảo vệ trong câu chuyện trên là tính cảnh giác, bảo vệ an toàn, trách nhiệm và không làm trái luật của anh chiến sĩ Nha. Lời nói của Bác thể hiện rằng việc làm của anh Nha là một việc làm đúng và cần phải được bảo vệ.</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130019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id="{44073ED9-C59E-BC99-1B97-26F7660FEE44}"/>
              </a:ext>
            </a:extLst>
          </p:cNvPr>
          <p:cNvGrpSpPr/>
          <p:nvPr/>
        </p:nvGrpSpPr>
        <p:grpSpPr>
          <a:xfrm>
            <a:off x="1895031" y="955041"/>
            <a:ext cx="9687369" cy="1371600"/>
            <a:chOff x="0" y="0"/>
            <a:chExt cx="4002211" cy="1956034"/>
          </a:xfrm>
        </p:grpSpPr>
        <p:sp>
          <p:nvSpPr>
            <p:cNvPr id="33" name="Freeform 8">
              <a:extLst>
                <a:ext uri="{FF2B5EF4-FFF2-40B4-BE49-F238E27FC236}">
                  <a16:creationId xmlns:a16="http://schemas.microsoft.com/office/drawing/2014/main"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9">
              <a:extLst>
                <a:ext uri="{FF2B5EF4-FFF2-40B4-BE49-F238E27FC236}">
                  <a16:creationId xmlns:a16="http://schemas.microsoft.com/office/drawing/2014/main" id="{3BB0DDB6-3B6E-8261-0A1C-1B6A542F6D21}"/>
                </a:ext>
              </a:extLst>
            </p:cNvPr>
            <p:cNvSpPr txBox="1"/>
            <p:nvPr/>
          </p:nvSpPr>
          <p:spPr>
            <a:xfrm>
              <a:off x="0" y="-38100"/>
              <a:ext cx="4002211" cy="1994134"/>
            </a:xfrm>
            <a:prstGeom prst="rect">
              <a:avLst/>
            </a:prstGeom>
          </p:spPr>
          <p:txBody>
            <a:bodyPr lIns="28729" tIns="28729" rIns="28729" bIns="28729"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Freeform 21">
            <a:extLst>
              <a:ext uri="{FF2B5EF4-FFF2-40B4-BE49-F238E27FC236}">
                <a16:creationId xmlns:a16="http://schemas.microsoft.com/office/drawing/2014/main"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26">
            <a:extLst>
              <a:ext uri="{FF2B5EF4-FFF2-40B4-BE49-F238E27FC236}">
                <a16:creationId xmlns:a16="http://schemas.microsoft.com/office/drawing/2014/main" id="{D2C61A54-9926-A7F7-2380-FD4AF6FA6409}"/>
              </a:ext>
            </a:extLst>
          </p:cNvPr>
          <p:cNvSpPr txBox="1"/>
          <p:nvPr/>
        </p:nvSpPr>
        <p:spPr>
          <a:xfrm>
            <a:off x="1889760" y="990600"/>
            <a:ext cx="9469120" cy="1231106"/>
          </a:xfrm>
          <a:prstGeom prst="rect">
            <a:avLst/>
          </a:prstGeom>
        </p:spPr>
        <p:txBody>
          <a:bodyPr wrap="square" lIns="0" tIns="0" rIns="0" bIns="0" rtlCol="0" anchor="t">
            <a:spAutoFit/>
          </a:bodyPr>
          <a:lstStyle/>
          <a:p>
            <a:pPr lvl="0" algn="ctr" defTabSz="609630">
              <a:spcBef>
                <a:spcPct val="0"/>
              </a:spcBef>
            </a:pPr>
            <a:r>
              <a:rPr lang="vi-VN" sz="4000" b="1" dirty="0">
                <a:solidFill>
                  <a:srgbClr val="000000"/>
                </a:solidFill>
                <a:latin typeface="Cambria" panose="02040503050406030204" pitchFamily="18" charset="0"/>
                <a:ea typeface="Cambria" panose="02040503050406030204" pitchFamily="18" charset="0"/>
              </a:rPr>
              <a:t>Theo em, vì sao chúng ta cần bảo vệ cái đúng, cái tốt?</a:t>
            </a:r>
            <a:endPar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37" name="Group 37">
            <a:extLst>
              <a:ext uri="{FF2B5EF4-FFF2-40B4-BE49-F238E27FC236}">
                <a16:creationId xmlns:a16="http://schemas.microsoft.com/office/drawing/2014/main" id="{AE730B81-4247-1C36-282A-5D1E42915362}"/>
              </a:ext>
            </a:extLst>
          </p:cNvPr>
          <p:cNvGrpSpPr/>
          <p:nvPr/>
        </p:nvGrpSpPr>
        <p:grpSpPr>
          <a:xfrm>
            <a:off x="3332480" y="2316480"/>
            <a:ext cx="7924800" cy="4785365"/>
            <a:chOff x="0" y="-50172"/>
            <a:chExt cx="3612726" cy="386351"/>
          </a:xfrm>
        </p:grpSpPr>
        <p:sp>
          <p:nvSpPr>
            <p:cNvPr id="38" name="Freeform 38">
              <a:extLst>
                <a:ext uri="{FF2B5EF4-FFF2-40B4-BE49-F238E27FC236}">
                  <a16:creationId xmlns:a16="http://schemas.microsoft.com/office/drawing/2014/main" id="{4AB713A8-C169-AF23-2D37-06EAE25D7D8D}"/>
                </a:ext>
              </a:extLst>
            </p:cNvPr>
            <p:cNvSpPr/>
            <p:nvPr/>
          </p:nvSpPr>
          <p:spPr>
            <a:xfrm>
              <a:off x="0" y="0"/>
              <a:ext cx="3612726" cy="286962"/>
            </a:xfrm>
            <a:custGeom>
              <a:avLst/>
              <a:gdLst/>
              <a:ahLst/>
              <a:cxnLst/>
              <a:rect l="l" t="t" r="r" b="b"/>
              <a:pathLst>
                <a:path w="3612726" h="246293">
                  <a:moveTo>
                    <a:pt x="22012" y="0"/>
                  </a:moveTo>
                  <a:lnTo>
                    <a:pt x="3590715" y="0"/>
                  </a:lnTo>
                  <a:cubicBezTo>
                    <a:pt x="3596553" y="0"/>
                    <a:pt x="3602151" y="2319"/>
                    <a:pt x="3606279" y="6447"/>
                  </a:cubicBezTo>
                  <a:cubicBezTo>
                    <a:pt x="3610407" y="10575"/>
                    <a:pt x="3612726" y="16174"/>
                    <a:pt x="3612726" y="22012"/>
                  </a:cubicBezTo>
                  <a:lnTo>
                    <a:pt x="3612726" y="224281"/>
                  </a:lnTo>
                  <a:cubicBezTo>
                    <a:pt x="3612726" y="230119"/>
                    <a:pt x="3610407" y="235718"/>
                    <a:pt x="3606279" y="239846"/>
                  </a:cubicBezTo>
                  <a:cubicBezTo>
                    <a:pt x="3602151" y="243974"/>
                    <a:pt x="3596553" y="246293"/>
                    <a:pt x="3590715" y="246293"/>
                  </a:cubicBezTo>
                  <a:lnTo>
                    <a:pt x="22012" y="246293"/>
                  </a:lnTo>
                  <a:cubicBezTo>
                    <a:pt x="16174" y="246293"/>
                    <a:pt x="10575" y="243974"/>
                    <a:pt x="6447" y="239846"/>
                  </a:cubicBezTo>
                  <a:cubicBezTo>
                    <a:pt x="2319" y="235718"/>
                    <a:pt x="0" y="230119"/>
                    <a:pt x="0" y="224281"/>
                  </a:cubicBezTo>
                  <a:lnTo>
                    <a:pt x="0" y="22012"/>
                  </a:lnTo>
                  <a:cubicBezTo>
                    <a:pt x="0" y="16174"/>
                    <a:pt x="2319" y="10575"/>
                    <a:pt x="6447" y="6447"/>
                  </a:cubicBezTo>
                  <a:cubicBezTo>
                    <a:pt x="10575" y="2319"/>
                    <a:pt x="16174" y="0"/>
                    <a:pt x="22012" y="0"/>
                  </a:cubicBezTo>
                  <a:close/>
                </a:path>
              </a:pathLst>
            </a:custGeom>
            <a:solidFill>
              <a:srgbClr val="FFFFFF"/>
            </a:solidFill>
            <a:ln w="47625" cap="rnd">
              <a:solidFill>
                <a:srgbClr val="38B6FF"/>
              </a:solidFill>
              <a:prstDash val="lgDash"/>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733" b="1" i="0" u="none" strike="noStrike" kern="1200" cap="none" spc="0" normalizeH="0" baseline="0" noProof="0">
                <a:ln>
                  <a:noFill/>
                </a:ln>
                <a:solidFill>
                  <a:prstClr val="black"/>
                </a:solidFill>
                <a:effectLst/>
                <a:uLnTx/>
                <a:uFillTx/>
                <a:latin typeface="Calibri"/>
                <a:ea typeface="+mn-ea"/>
                <a:cs typeface="+mn-cs"/>
              </a:endParaRPr>
            </a:p>
          </p:txBody>
        </p:sp>
        <p:sp>
          <p:nvSpPr>
            <p:cNvPr id="39" name="TextBox 39">
              <a:extLst>
                <a:ext uri="{FF2B5EF4-FFF2-40B4-BE49-F238E27FC236}">
                  <a16:creationId xmlns:a16="http://schemas.microsoft.com/office/drawing/2014/main" id="{742F04FA-5FAA-0088-93AF-0AD440F56E4B}"/>
                </a:ext>
              </a:extLst>
            </p:cNvPr>
            <p:cNvSpPr txBox="1"/>
            <p:nvPr/>
          </p:nvSpPr>
          <p:spPr>
            <a:xfrm>
              <a:off x="41685" y="-50172"/>
              <a:ext cx="3515461" cy="386351"/>
            </a:xfrm>
            <a:prstGeom prst="rect">
              <a:avLst/>
            </a:prstGeom>
          </p:spPr>
          <p:txBody>
            <a:bodyPr lIns="33867" tIns="33867" rIns="33867" bIns="33867" rtlCol="0" anchor="ctr"/>
            <a:lstStyle/>
            <a:p>
              <a:pPr marL="0" marR="0" lvl="0" indent="0" algn="just" defTabSz="609630" rtl="0" eaLnBrk="1" fontAlgn="auto" latinLnBrk="0" hangingPunct="1">
                <a:lnSpc>
                  <a:spcPct val="120000"/>
                </a:lnSpc>
                <a:spcBef>
                  <a:spcPts val="0"/>
                </a:spcBef>
                <a:spcAft>
                  <a:spcPts val="0"/>
                </a:spcAft>
                <a:buClrTx/>
                <a:buSzTx/>
                <a:buFontTx/>
                <a:buNone/>
                <a:tabLst/>
                <a:defRPr/>
              </a:pPr>
              <a:r>
                <a:rPr kumimoji="0" lang="vi-VN" sz="28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Theo em cần phải bảo vệ cái đúng cái tốt vì: Cái đúng cái tốt thường liên quan đến đạo đức và giá trị của mỗi con người, nên bảo vệ được cái đúng cái tốt là bảo vẹ được sự công bằng, tử tế và trách nhiệm, giúp chúng ta duy trì một xã hội công bằng minh bạch.</a:t>
              </a:r>
              <a:endPar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custDataLst>
      <p:tags r:id="rId1"/>
    </p:custDataLst>
    <p:extLst>
      <p:ext uri="{BB962C8B-B14F-4D97-AF65-F5344CB8AC3E}">
        <p14:creationId xmlns:p14="http://schemas.microsoft.com/office/powerpoint/2010/main" val="2075848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189A76A-1BBE-4062-B2D7-DB8496F8E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889" r="84088" b="15002"/>
          <a:stretch/>
        </p:blipFill>
        <p:spPr>
          <a:xfrm rot="5400000">
            <a:off x="1899521" y="-1338166"/>
            <a:ext cx="1384587" cy="4060919"/>
          </a:xfrm>
          <a:prstGeom prst="rect">
            <a:avLst/>
          </a:prstGeom>
        </p:spPr>
      </p:pic>
      <p:sp>
        <p:nvSpPr>
          <p:cNvPr id="6" name="椭圆 5">
            <a:extLst>
              <a:ext uri="{FF2B5EF4-FFF2-40B4-BE49-F238E27FC236}">
                <a16:creationId xmlns:a16="http://schemas.microsoft.com/office/drawing/2014/main" id="{CF203EDE-36CD-454A-BBFF-19F767E23994}"/>
              </a:ext>
            </a:extLst>
          </p:cNvPr>
          <p:cNvSpPr/>
          <p:nvPr/>
        </p:nvSpPr>
        <p:spPr>
          <a:xfrm rot="19497725">
            <a:off x="3821189" y="5226929"/>
            <a:ext cx="1883349" cy="1956017"/>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7" name="椭圆 5"/>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8" name="椭圆 5"/>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32" name="Group 7">
            <a:extLst>
              <a:ext uri="{FF2B5EF4-FFF2-40B4-BE49-F238E27FC236}">
                <a16:creationId xmlns:a16="http://schemas.microsoft.com/office/drawing/2014/main" id="{44073ED9-C59E-BC99-1B97-26F7660FEE44}"/>
              </a:ext>
            </a:extLst>
          </p:cNvPr>
          <p:cNvGrpSpPr/>
          <p:nvPr/>
        </p:nvGrpSpPr>
        <p:grpSpPr>
          <a:xfrm>
            <a:off x="1803591" y="1910081"/>
            <a:ext cx="9687369" cy="1371600"/>
            <a:chOff x="0" y="0"/>
            <a:chExt cx="4002211" cy="1956034"/>
          </a:xfrm>
        </p:grpSpPr>
        <p:sp>
          <p:nvSpPr>
            <p:cNvPr id="33" name="Freeform 8">
              <a:extLst>
                <a:ext uri="{FF2B5EF4-FFF2-40B4-BE49-F238E27FC236}">
                  <a16:creationId xmlns:a16="http://schemas.microsoft.com/office/drawing/2014/main" id="{C1536D11-7054-8122-EB36-2E65E03264BC}"/>
                </a:ext>
              </a:extLst>
            </p:cNvPr>
            <p:cNvSpPr/>
            <p:nvPr/>
          </p:nvSpPr>
          <p:spPr>
            <a:xfrm>
              <a:off x="0" y="0"/>
              <a:ext cx="4002211" cy="1956034"/>
            </a:xfrm>
            <a:custGeom>
              <a:avLst/>
              <a:gdLst/>
              <a:ahLst/>
              <a:cxnLst/>
              <a:rect l="l" t="t" r="r" b="b"/>
              <a:pathLst>
                <a:path w="4002211" h="1956034">
                  <a:moveTo>
                    <a:pt x="30630" y="0"/>
                  </a:moveTo>
                  <a:lnTo>
                    <a:pt x="3971580" y="0"/>
                  </a:lnTo>
                  <a:cubicBezTo>
                    <a:pt x="3979704" y="0"/>
                    <a:pt x="3987495" y="3227"/>
                    <a:pt x="3993240" y="8971"/>
                  </a:cubicBezTo>
                  <a:cubicBezTo>
                    <a:pt x="3998984" y="14716"/>
                    <a:pt x="4002211" y="22507"/>
                    <a:pt x="4002211" y="30630"/>
                  </a:cubicBezTo>
                  <a:lnTo>
                    <a:pt x="4002211" y="1925403"/>
                  </a:lnTo>
                  <a:cubicBezTo>
                    <a:pt x="4002211" y="1942320"/>
                    <a:pt x="3988497" y="1956034"/>
                    <a:pt x="3971580" y="1956034"/>
                  </a:cubicBezTo>
                  <a:lnTo>
                    <a:pt x="30630" y="1956034"/>
                  </a:lnTo>
                  <a:cubicBezTo>
                    <a:pt x="22507" y="1956034"/>
                    <a:pt x="14716" y="1952806"/>
                    <a:pt x="8971" y="1947062"/>
                  </a:cubicBezTo>
                  <a:cubicBezTo>
                    <a:pt x="3227" y="1941318"/>
                    <a:pt x="0" y="1933527"/>
                    <a:pt x="0" y="1925403"/>
                  </a:cubicBezTo>
                  <a:lnTo>
                    <a:pt x="0" y="30630"/>
                  </a:lnTo>
                  <a:cubicBezTo>
                    <a:pt x="0" y="22507"/>
                    <a:pt x="3227" y="14716"/>
                    <a:pt x="8971" y="8971"/>
                  </a:cubicBezTo>
                  <a:cubicBezTo>
                    <a:pt x="14716" y="3227"/>
                    <a:pt x="22507" y="0"/>
                    <a:pt x="30630" y="0"/>
                  </a:cubicBezTo>
                  <a:close/>
                </a:path>
              </a:pathLst>
            </a:custGeom>
            <a:solidFill>
              <a:srgbClr val="FFE9E4"/>
            </a:solidFill>
            <a:ln cap="rnd">
              <a:no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9">
              <a:extLst>
                <a:ext uri="{FF2B5EF4-FFF2-40B4-BE49-F238E27FC236}">
                  <a16:creationId xmlns:a16="http://schemas.microsoft.com/office/drawing/2014/main" id="{3BB0DDB6-3B6E-8261-0A1C-1B6A542F6D21}"/>
                </a:ext>
              </a:extLst>
            </p:cNvPr>
            <p:cNvSpPr txBox="1"/>
            <p:nvPr/>
          </p:nvSpPr>
          <p:spPr>
            <a:xfrm>
              <a:off x="0" y="-38100"/>
              <a:ext cx="4002211" cy="1994134"/>
            </a:xfrm>
            <a:prstGeom prst="rect">
              <a:avLst/>
            </a:prstGeom>
          </p:spPr>
          <p:txBody>
            <a:bodyPr lIns="28729" tIns="28729" rIns="28729" bIns="28729"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Freeform 21">
            <a:extLst>
              <a:ext uri="{FF2B5EF4-FFF2-40B4-BE49-F238E27FC236}">
                <a16:creationId xmlns:a16="http://schemas.microsoft.com/office/drawing/2014/main" id="{B41BCE6A-80BE-D2BB-1050-F58E9D3A1903}"/>
              </a:ext>
            </a:extLst>
          </p:cNvPr>
          <p:cNvSpPr/>
          <p:nvPr/>
        </p:nvSpPr>
        <p:spPr>
          <a:xfrm>
            <a:off x="-279207" y="3276600"/>
            <a:ext cx="3886007" cy="3644189"/>
          </a:xfrm>
          <a:custGeom>
            <a:avLst/>
            <a:gdLst/>
            <a:ahLst/>
            <a:cxnLst/>
            <a:rect l="l" t="t" r="r" b="b"/>
            <a:pathLst>
              <a:path w="4844241" h="4844241">
                <a:moveTo>
                  <a:pt x="0" y="0"/>
                </a:moveTo>
                <a:lnTo>
                  <a:pt x="4844241" y="0"/>
                </a:lnTo>
                <a:lnTo>
                  <a:pt x="4844241" y="4844241"/>
                </a:lnTo>
                <a:lnTo>
                  <a:pt x="0" y="4844241"/>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26">
            <a:extLst>
              <a:ext uri="{FF2B5EF4-FFF2-40B4-BE49-F238E27FC236}">
                <a16:creationId xmlns:a16="http://schemas.microsoft.com/office/drawing/2014/main" id="{D2C61A54-9926-A7F7-2380-FD4AF6FA6409}"/>
              </a:ext>
            </a:extLst>
          </p:cNvPr>
          <p:cNvSpPr txBox="1"/>
          <p:nvPr/>
        </p:nvSpPr>
        <p:spPr>
          <a:xfrm>
            <a:off x="1798320" y="1945640"/>
            <a:ext cx="9469120" cy="1231106"/>
          </a:xfrm>
          <a:prstGeom prst="rect">
            <a:avLst/>
          </a:prstGeom>
        </p:spPr>
        <p:txBody>
          <a:bodyPr wrap="square" lIns="0" tIns="0" rIns="0" bIns="0" rtlCol="0" anchor="t">
            <a:spAutoFit/>
          </a:bodyPr>
          <a:lstStyle/>
          <a:p>
            <a:pPr lvl="0" algn="ctr" defTabSz="609630">
              <a:spcBef>
                <a:spcPct val="0"/>
              </a:spcBef>
            </a:pPr>
            <a:r>
              <a:rPr lang="vi-VN" sz="4000" b="1" dirty="0">
                <a:solidFill>
                  <a:srgbClr val="000000"/>
                </a:solidFill>
                <a:latin typeface="Cambria" panose="02040503050406030204" pitchFamily="18" charset="0"/>
                <a:ea typeface="Cambria" panose="02040503050406030204" pitchFamily="18" charset="0"/>
              </a:rPr>
              <a:t>Qua câu chuyện trên, em có thể rút ra điều gì?</a:t>
            </a:r>
            <a:endPar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3321751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F612DCA-183D-458B-A51E-FACDFAC04BDD"/>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uFFFD{933BFB93-89A2-42AE-B556-D1B6B18D2C69}&quot;,&quot;C:\\Users\\STD\\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ĐĐ T18"/>
</p:tagLst>
</file>

<file path=ppt/tags/tag10.xml><?xml version="1.0" encoding="utf-8"?>
<p:tagLst xmlns:a="http://schemas.openxmlformats.org/drawingml/2006/main" xmlns:r="http://schemas.openxmlformats.org/officeDocument/2006/relationships" xmlns:p="http://schemas.openxmlformats.org/presentationml/2006/main">
  <p:tag name="TIMING" val="|0.2"/>
  <p:tag name="GENSWF_SLIDE_UID" val="{1C07F898-7A27-4E06-9000-7E5B6B416D5D}:267"/>
</p:tagLst>
</file>

<file path=ppt/tags/tag11.xml><?xml version="1.0" encoding="utf-8"?>
<p:tagLst xmlns:a="http://schemas.openxmlformats.org/drawingml/2006/main" xmlns:r="http://schemas.openxmlformats.org/officeDocument/2006/relationships" xmlns:p="http://schemas.openxmlformats.org/presentationml/2006/main">
  <p:tag name="TIMING" val="|0.2"/>
  <p:tag name="GENSWF_SLIDE_UID" val="{456F29D3-AFE2-4004-9408-1249F2810903}:268"/>
</p:tagLst>
</file>

<file path=ppt/tags/tag12.xml><?xml version="1.0" encoding="utf-8"?>
<p:tagLst xmlns:a="http://schemas.openxmlformats.org/drawingml/2006/main" xmlns:r="http://schemas.openxmlformats.org/officeDocument/2006/relationships" xmlns:p="http://schemas.openxmlformats.org/presentationml/2006/main">
  <p:tag name="TIMING" val="|0.2"/>
  <p:tag name="GENSWF_SLIDE_UID" val="{DBE940F3-1FC6-4FBC-921B-51E1AED5D5A5}:269"/>
</p:tagLst>
</file>

<file path=ppt/tags/tag13.xml><?xml version="1.0" encoding="utf-8"?>
<p:tagLst xmlns:a="http://schemas.openxmlformats.org/drawingml/2006/main" xmlns:r="http://schemas.openxmlformats.org/officeDocument/2006/relationships" xmlns:p="http://schemas.openxmlformats.org/presentationml/2006/main">
  <p:tag name="GENSWF_SLIDE_UID" val="{2A41D448-850D-499F-8E0A-9EDBD48FF2ED}:270"/>
</p:tagLst>
</file>

<file path=ppt/tags/tag14.xml><?xml version="1.0" encoding="utf-8"?>
<p:tagLst xmlns:a="http://schemas.openxmlformats.org/drawingml/2006/main" xmlns:r="http://schemas.openxmlformats.org/officeDocument/2006/relationships" xmlns:p="http://schemas.openxmlformats.org/presentationml/2006/main">
  <p:tag name="GENSWF_SLIDE_UID" val="{E9CCAF00-5E3C-43C5-96B7-1AB23C41A842}:271"/>
</p:tagLst>
</file>

<file path=ppt/tags/tag15.xml><?xml version="1.0" encoding="utf-8"?>
<p:tagLst xmlns:a="http://schemas.openxmlformats.org/drawingml/2006/main" xmlns:r="http://schemas.openxmlformats.org/officeDocument/2006/relationships" xmlns:p="http://schemas.openxmlformats.org/presentationml/2006/main">
  <p:tag name="GENSWF_SLIDE_UID" val="{E80B33B2-C75F-4006-B8BE-3AAE014E41B1}:272"/>
</p:tagLst>
</file>

<file path=ppt/tags/tag16.xml><?xml version="1.0" encoding="utf-8"?>
<p:tagLst xmlns:a="http://schemas.openxmlformats.org/drawingml/2006/main" xmlns:r="http://schemas.openxmlformats.org/officeDocument/2006/relationships" xmlns:p="http://schemas.openxmlformats.org/presentationml/2006/main">
  <p:tag name="GENSWF_SLIDE_UID" val="{AA26CC84-725D-4B2D-B390-CD2C0F53E5D3}:273"/>
</p:tagLst>
</file>

<file path=ppt/tags/tag17.xml><?xml version="1.0" encoding="utf-8"?>
<p:tagLst xmlns:a="http://schemas.openxmlformats.org/drawingml/2006/main" xmlns:r="http://schemas.openxmlformats.org/officeDocument/2006/relationships" xmlns:p="http://schemas.openxmlformats.org/presentationml/2006/main">
  <p:tag name="GENSWF_SLIDE_UID" val="{73F459E8-4448-43A7-BAE7-D78DC7B943D9}:274"/>
</p:tagLst>
</file>

<file path=ppt/tags/tag18.xml><?xml version="1.0" encoding="utf-8"?>
<p:tagLst xmlns:a="http://schemas.openxmlformats.org/drawingml/2006/main" xmlns:r="http://schemas.openxmlformats.org/officeDocument/2006/relationships" xmlns:p="http://schemas.openxmlformats.org/presentationml/2006/main">
  <p:tag name="GENSWF_SLIDE_UID" val="{DD373F65-E387-4E5F-8C4F-A6F629FE7DEB}:275"/>
</p:tagLst>
</file>

<file path=ppt/tags/tag19.xml><?xml version="1.0" encoding="utf-8"?>
<p:tagLst xmlns:a="http://schemas.openxmlformats.org/drawingml/2006/main" xmlns:r="http://schemas.openxmlformats.org/officeDocument/2006/relationships" xmlns:p="http://schemas.openxmlformats.org/presentationml/2006/main">
  <p:tag name="GENSWF_SLIDE_UID" val="{ED36439B-4C66-47CD-BDE9-728710D0D2BC}:276"/>
</p:tagLst>
</file>

<file path=ppt/tags/tag2.xml><?xml version="1.0" encoding="utf-8"?>
<p:tagLst xmlns:a="http://schemas.openxmlformats.org/drawingml/2006/main" xmlns:r="http://schemas.openxmlformats.org/officeDocument/2006/relationships" xmlns:p="http://schemas.openxmlformats.org/presentationml/2006/main">
  <p:tag name="TIMING" val="|0.2"/>
  <p:tag name="GENSWF_SLIDE_UID" val="{D79E119C-DD2D-40D3-B030-140129F7DBA9}:280"/>
</p:tagLst>
</file>

<file path=ppt/tags/tag20.xml><?xml version="1.0" encoding="utf-8"?>
<p:tagLst xmlns:a="http://schemas.openxmlformats.org/drawingml/2006/main" xmlns:r="http://schemas.openxmlformats.org/officeDocument/2006/relationships" xmlns:p="http://schemas.openxmlformats.org/presentationml/2006/main">
  <p:tag name="TIMING" val="|0.2"/>
  <p:tag name="GENSWF_SLIDE_UID" val="{249550F1-ECB9-4ADE-8ED0-CAC5899F344F}:277"/>
</p:tagLst>
</file>

<file path=ppt/tags/tag21.xml><?xml version="1.0" encoding="utf-8"?>
<p:tagLst xmlns:a="http://schemas.openxmlformats.org/drawingml/2006/main" xmlns:r="http://schemas.openxmlformats.org/officeDocument/2006/relationships" xmlns:p="http://schemas.openxmlformats.org/presentationml/2006/main">
  <p:tag name="TIMING" val="|0.2"/>
  <p:tag name="GENSWF_SLIDE_UID" val="{C684D1AA-9C67-4C20-AE11-A1D8DED5311C}:278"/>
</p:tagLst>
</file>

<file path=ppt/tags/tag22.xml><?xml version="1.0" encoding="utf-8"?>
<p:tagLst xmlns:a="http://schemas.openxmlformats.org/drawingml/2006/main" xmlns:r="http://schemas.openxmlformats.org/officeDocument/2006/relationships" xmlns:p="http://schemas.openxmlformats.org/presentationml/2006/main">
  <p:tag name="TIMING" val="|0.1"/>
  <p:tag name="GENSWF_SLIDE_UID" val="{889CC5D0-5995-4642-90D6-ED8C67ACE473}:279"/>
</p:tagLst>
</file>

<file path=ppt/tags/tag3.xml><?xml version="1.0" encoding="utf-8"?>
<p:tagLst xmlns:a="http://schemas.openxmlformats.org/drawingml/2006/main" xmlns:r="http://schemas.openxmlformats.org/officeDocument/2006/relationships" xmlns:p="http://schemas.openxmlformats.org/presentationml/2006/main">
  <p:tag name="TIMING" val="|0.2"/>
  <p:tag name="GENSWF_SLIDE_UID" val="{CC1A50B9-0BFF-4233-9810-CB1BBE45833F}:258"/>
</p:tagLst>
</file>

<file path=ppt/tags/tag4.xml><?xml version="1.0" encoding="utf-8"?>
<p:tagLst xmlns:a="http://schemas.openxmlformats.org/drawingml/2006/main" xmlns:r="http://schemas.openxmlformats.org/officeDocument/2006/relationships" xmlns:p="http://schemas.openxmlformats.org/presentationml/2006/main">
  <p:tag name="GENSWF_SLIDE_UID" val="{4417F4BF-7B73-4243-A04B-15A956C4E327}:260"/>
</p:tagLst>
</file>

<file path=ppt/tags/tag5.xml><?xml version="1.0" encoding="utf-8"?>
<p:tagLst xmlns:a="http://schemas.openxmlformats.org/drawingml/2006/main" xmlns:r="http://schemas.openxmlformats.org/officeDocument/2006/relationships" xmlns:p="http://schemas.openxmlformats.org/presentationml/2006/main">
  <p:tag name="TIMING" val="|0.2"/>
  <p:tag name="GENSWF_SLIDE_UID" val="{F993E4FE-FA8C-4BFE-91CD-7100AB9ED04D}:261"/>
</p:tagLst>
</file>

<file path=ppt/tags/tag6.xml><?xml version="1.0" encoding="utf-8"?>
<p:tagLst xmlns:a="http://schemas.openxmlformats.org/drawingml/2006/main" xmlns:r="http://schemas.openxmlformats.org/officeDocument/2006/relationships" xmlns:p="http://schemas.openxmlformats.org/presentationml/2006/main">
  <p:tag name="TIMING" val="|0.2"/>
  <p:tag name="GENSWF_SLIDE_UID" val="{F977C423-D48A-48C0-87CD-626BFF93D1C5}:263"/>
</p:tagLst>
</file>

<file path=ppt/tags/tag7.xml><?xml version="1.0" encoding="utf-8"?>
<p:tagLst xmlns:a="http://schemas.openxmlformats.org/drawingml/2006/main" xmlns:r="http://schemas.openxmlformats.org/officeDocument/2006/relationships" xmlns:p="http://schemas.openxmlformats.org/presentationml/2006/main">
  <p:tag name="TIMING" val="|0.2"/>
  <p:tag name="GENSWF_SLIDE_UID" val="{C4C1BD30-2333-4986-91FC-B2B11D3B1BAC}:264"/>
</p:tagLst>
</file>

<file path=ppt/tags/tag8.xml><?xml version="1.0" encoding="utf-8"?>
<p:tagLst xmlns:a="http://schemas.openxmlformats.org/drawingml/2006/main" xmlns:r="http://schemas.openxmlformats.org/officeDocument/2006/relationships" xmlns:p="http://schemas.openxmlformats.org/presentationml/2006/main">
  <p:tag name="TIMING" val="|0.2"/>
  <p:tag name="GENSWF_SLIDE_UID" val="{64FC712A-0497-48DB-8637-E5FC42097790}:265"/>
</p:tagLst>
</file>

<file path=ppt/tags/tag9.xml><?xml version="1.0" encoding="utf-8"?>
<p:tagLst xmlns:a="http://schemas.openxmlformats.org/drawingml/2006/main" xmlns:r="http://schemas.openxmlformats.org/officeDocument/2006/relationships" xmlns:p="http://schemas.openxmlformats.org/presentationml/2006/main">
  <p:tag name="TIMING" val="|0.2"/>
  <p:tag name="GENSWF_SLIDE_UID" val="{8CD09CBB-EFED-429E-A5B2-FCEED3B7912E}:2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833</Words>
  <Application>Microsoft Office PowerPoint</Application>
  <PresentationFormat>Widescreen</PresentationFormat>
  <Paragraphs>68</Paragraphs>
  <Slides>21</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#9Slide05 SVNClementine</vt:lpstr>
      <vt:lpstr>Arial</vt:lpstr>
      <vt:lpstr>Calibri</vt:lpstr>
      <vt:lpstr>Calibri Light</vt:lpstr>
      <vt:lpstr>Cambria</vt:lpstr>
      <vt:lpstr>Segoe UI Historic</vt:lpstr>
      <vt:lpstr>Times New Roman</vt:lpstr>
      <vt:lpstr>Wingdings 2</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ĐĐ T18</dc:title>
  <dc:creator>STD</dc:creator>
  <cp:lastModifiedBy>Minh Ngọc Bùi</cp:lastModifiedBy>
  <cp:revision>5</cp:revision>
  <dcterms:created xsi:type="dcterms:W3CDTF">2025-01-05T13:39:38Z</dcterms:created>
  <dcterms:modified xsi:type="dcterms:W3CDTF">2025-01-07T15:26:50Z</dcterms:modified>
</cp:coreProperties>
</file>