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1" r:id="rId2"/>
    <p:sldId id="257" r:id="rId3"/>
    <p:sldId id="260" r:id="rId4"/>
    <p:sldId id="261" r:id="rId5"/>
    <p:sldId id="262" r:id="rId6"/>
    <p:sldId id="263" r:id="rId7"/>
    <p:sldId id="265" r:id="rId8"/>
    <p:sldId id="266" r:id="rId9"/>
    <p:sldId id="267"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Lst>
  <p:sldSz cx="12192000" cy="6858000"/>
  <p:notesSz cx="6858000" cy="91440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59" d="100"/>
          <a:sy n="59" d="100"/>
        </p:scale>
        <p:origin x="9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FEB107-F735-410E-AA72-6B43058E1467}" type="datetimeFigureOut">
              <a:rPr lang="en-US" smtClean="0"/>
              <a:t>1/7/2025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9176D0-7278-4DD1-B80D-29C1362FDECE}" type="slidenum">
              <a:rPr lang="en-US" smtClean="0"/>
              <a:t>‹#›</a:t>
            </a:fld>
            <a:endParaRPr lang="en-US"/>
          </a:p>
        </p:txBody>
      </p:sp>
    </p:spTree>
    <p:extLst>
      <p:ext uri="{BB962C8B-B14F-4D97-AF65-F5344CB8AC3E}">
        <p14:creationId xmlns:p14="http://schemas.microsoft.com/office/powerpoint/2010/main" val="2547738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29176D0-7278-4DD1-B80D-29C1362FDECE}" type="slidenum">
              <a:rPr lang="en-US" smtClean="0"/>
              <a:t>1</a:t>
            </a:fld>
            <a:endParaRPr lang="en-US"/>
          </a:p>
        </p:txBody>
      </p:sp>
    </p:spTree>
    <p:extLst>
      <p:ext uri="{BB962C8B-B14F-4D97-AF65-F5344CB8AC3E}">
        <p14:creationId xmlns:p14="http://schemas.microsoft.com/office/powerpoint/2010/main" val="41343987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con </a:t>
            </a:r>
            <a:r>
              <a:rPr lang="en-US" dirty="0" err="1"/>
              <a:t>cua</a:t>
            </a:r>
            <a:r>
              <a:rPr lang="en-US" dirty="0"/>
              <a:t> </a:t>
            </a:r>
            <a:r>
              <a:rPr lang="en-US" dirty="0" err="1"/>
              <a:t>để</a:t>
            </a:r>
            <a:r>
              <a:rPr lang="en-US" dirty="0"/>
              <a:t> </a:t>
            </a:r>
            <a:r>
              <a:rPr lang="en-US" dirty="0" err="1"/>
              <a:t>trở</a:t>
            </a:r>
            <a:r>
              <a:rPr lang="en-US" dirty="0"/>
              <a:t> </a:t>
            </a:r>
            <a:r>
              <a:rPr lang="en-US" dirty="0" err="1"/>
              <a:t>lại</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36CFB5-7E7E-4DCE-8964-02D9A567A8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4076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Bấm</a:t>
            </a:r>
            <a:r>
              <a:rPr lang="en-US" dirty="0"/>
              <a:t> con </a:t>
            </a:r>
            <a:r>
              <a:rPr lang="en-US" dirty="0" err="1"/>
              <a:t>cua</a:t>
            </a:r>
            <a:r>
              <a:rPr lang="en-US" dirty="0"/>
              <a:t> </a:t>
            </a:r>
            <a:r>
              <a:rPr lang="en-US" dirty="0" err="1"/>
              <a:t>để</a:t>
            </a:r>
            <a:r>
              <a:rPr lang="en-US" dirty="0"/>
              <a:t> </a:t>
            </a:r>
            <a:r>
              <a:rPr lang="en-US" dirty="0" err="1"/>
              <a:t>trở</a:t>
            </a:r>
            <a:r>
              <a:rPr lang="en-US" dirty="0"/>
              <a:t> </a:t>
            </a:r>
            <a:r>
              <a:rPr lang="en-US" dirty="0" err="1"/>
              <a:t>lại</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36CFB5-7E7E-4DCE-8964-02D9A567A8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54143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Bấm</a:t>
            </a:r>
            <a:r>
              <a:rPr lang="en-US" dirty="0"/>
              <a:t> con </a:t>
            </a:r>
            <a:r>
              <a:rPr lang="en-US" dirty="0" err="1"/>
              <a:t>cua</a:t>
            </a:r>
            <a:r>
              <a:rPr lang="en-US" dirty="0"/>
              <a:t> </a:t>
            </a:r>
            <a:r>
              <a:rPr lang="en-US" dirty="0" err="1"/>
              <a:t>để</a:t>
            </a:r>
            <a:r>
              <a:rPr lang="en-US" dirty="0"/>
              <a:t> </a:t>
            </a:r>
            <a:r>
              <a:rPr lang="en-US" dirty="0" err="1"/>
              <a:t>trở</a:t>
            </a:r>
            <a:r>
              <a:rPr lang="en-US" dirty="0"/>
              <a:t> </a:t>
            </a:r>
            <a:r>
              <a:rPr lang="en-US" dirty="0" err="1"/>
              <a:t>lại</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36CFB5-7E7E-4DCE-8964-02D9A567A8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94296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Bấm</a:t>
            </a:r>
            <a:r>
              <a:rPr lang="en-US" dirty="0"/>
              <a:t> con </a:t>
            </a:r>
            <a:r>
              <a:rPr lang="en-US" dirty="0" err="1"/>
              <a:t>cua</a:t>
            </a:r>
            <a:r>
              <a:rPr lang="en-US" dirty="0"/>
              <a:t> </a:t>
            </a:r>
            <a:r>
              <a:rPr lang="en-US" dirty="0" err="1"/>
              <a:t>để</a:t>
            </a:r>
            <a:r>
              <a:rPr lang="en-US" dirty="0"/>
              <a:t> </a:t>
            </a:r>
            <a:r>
              <a:rPr lang="en-US" dirty="0" err="1"/>
              <a:t>trở</a:t>
            </a:r>
            <a:r>
              <a:rPr lang="en-US" dirty="0"/>
              <a:t> </a:t>
            </a:r>
            <a:r>
              <a:rPr lang="en-US" dirty="0" err="1"/>
              <a:t>lại</a:t>
            </a:r>
            <a:endParaRPr lang="en-US" dirty="0"/>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36CFB5-7E7E-4DCE-8964-02D9A567A8C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431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343AF66C-4C20-4694-A1BD-7F4296AA840D}"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FD4CA-C865-43AC-8795-713DAC140F33}" type="slidenum">
              <a:rPr lang="en-US" smtClean="0"/>
              <a:t>‹#›</a:t>
            </a:fld>
            <a:endParaRPr lang="en-US"/>
          </a:p>
        </p:txBody>
      </p:sp>
    </p:spTree>
    <p:extLst>
      <p:ext uri="{BB962C8B-B14F-4D97-AF65-F5344CB8AC3E}">
        <p14:creationId xmlns:p14="http://schemas.microsoft.com/office/powerpoint/2010/main" val="2639204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3AF66C-4C20-4694-A1BD-7F4296AA840D}"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FD4CA-C865-43AC-8795-713DAC140F33}" type="slidenum">
              <a:rPr lang="en-US" smtClean="0"/>
              <a:t>‹#›</a:t>
            </a:fld>
            <a:endParaRPr lang="en-US"/>
          </a:p>
        </p:txBody>
      </p:sp>
    </p:spTree>
    <p:extLst>
      <p:ext uri="{BB962C8B-B14F-4D97-AF65-F5344CB8AC3E}">
        <p14:creationId xmlns:p14="http://schemas.microsoft.com/office/powerpoint/2010/main" val="2834736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3AF66C-4C20-4694-A1BD-7F4296AA840D}"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FD4CA-C865-43AC-8795-713DAC140F33}" type="slidenum">
              <a:rPr lang="en-US" smtClean="0"/>
              <a:t>‹#›</a:t>
            </a:fld>
            <a:endParaRPr lang="en-US"/>
          </a:p>
        </p:txBody>
      </p:sp>
    </p:spTree>
    <p:extLst>
      <p:ext uri="{BB962C8B-B14F-4D97-AF65-F5344CB8AC3E}">
        <p14:creationId xmlns:p14="http://schemas.microsoft.com/office/powerpoint/2010/main" val="3167298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3AF66C-4C20-4694-A1BD-7F4296AA840D}"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FD4CA-C865-43AC-8795-713DAC140F33}" type="slidenum">
              <a:rPr lang="en-US" smtClean="0"/>
              <a:t>‹#›</a:t>
            </a:fld>
            <a:endParaRPr lang="en-US"/>
          </a:p>
        </p:txBody>
      </p:sp>
    </p:spTree>
    <p:extLst>
      <p:ext uri="{BB962C8B-B14F-4D97-AF65-F5344CB8AC3E}">
        <p14:creationId xmlns:p14="http://schemas.microsoft.com/office/powerpoint/2010/main" val="36258456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43AF66C-4C20-4694-A1BD-7F4296AA840D}" type="datetimeFigureOut">
              <a:rPr lang="en-US" smtClean="0"/>
              <a:t>1/7/2025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4FD4CA-C865-43AC-8795-713DAC140F33}" type="slidenum">
              <a:rPr lang="en-US" smtClean="0"/>
              <a:t>‹#›</a:t>
            </a:fld>
            <a:endParaRPr lang="en-US"/>
          </a:p>
        </p:txBody>
      </p:sp>
    </p:spTree>
    <p:extLst>
      <p:ext uri="{BB962C8B-B14F-4D97-AF65-F5344CB8AC3E}">
        <p14:creationId xmlns:p14="http://schemas.microsoft.com/office/powerpoint/2010/main" val="2284149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43AF66C-4C20-4694-A1BD-7F4296AA840D}"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4FD4CA-C865-43AC-8795-713DAC140F33}" type="slidenum">
              <a:rPr lang="en-US" smtClean="0"/>
              <a:t>‹#›</a:t>
            </a:fld>
            <a:endParaRPr lang="en-US"/>
          </a:p>
        </p:txBody>
      </p:sp>
    </p:spTree>
    <p:extLst>
      <p:ext uri="{BB962C8B-B14F-4D97-AF65-F5344CB8AC3E}">
        <p14:creationId xmlns:p14="http://schemas.microsoft.com/office/powerpoint/2010/main" val="4271412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43AF66C-4C20-4694-A1BD-7F4296AA840D}" type="datetimeFigureOut">
              <a:rPr lang="en-US" smtClean="0"/>
              <a:t>1/7/2025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4FD4CA-C865-43AC-8795-713DAC140F33}" type="slidenum">
              <a:rPr lang="en-US" smtClean="0"/>
              <a:t>‹#›</a:t>
            </a:fld>
            <a:endParaRPr lang="en-US"/>
          </a:p>
        </p:txBody>
      </p:sp>
    </p:spTree>
    <p:extLst>
      <p:ext uri="{BB962C8B-B14F-4D97-AF65-F5344CB8AC3E}">
        <p14:creationId xmlns:p14="http://schemas.microsoft.com/office/powerpoint/2010/main" val="35482682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43AF66C-4C20-4694-A1BD-7F4296AA840D}" type="datetimeFigureOut">
              <a:rPr lang="en-US" smtClean="0"/>
              <a:t>1/7/2025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4FD4CA-C865-43AC-8795-713DAC140F33}" type="slidenum">
              <a:rPr lang="en-US" smtClean="0"/>
              <a:t>‹#›</a:t>
            </a:fld>
            <a:endParaRPr lang="en-US"/>
          </a:p>
        </p:txBody>
      </p:sp>
    </p:spTree>
    <p:extLst>
      <p:ext uri="{BB962C8B-B14F-4D97-AF65-F5344CB8AC3E}">
        <p14:creationId xmlns:p14="http://schemas.microsoft.com/office/powerpoint/2010/main" val="29660067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3AF66C-4C20-4694-A1BD-7F4296AA840D}" type="datetimeFigureOut">
              <a:rPr lang="en-US" smtClean="0"/>
              <a:t>1/7/2025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4FD4CA-C865-43AC-8795-713DAC140F33}" type="slidenum">
              <a:rPr lang="en-US" smtClean="0"/>
              <a:t>‹#›</a:t>
            </a:fld>
            <a:endParaRPr lang="en-US"/>
          </a:p>
        </p:txBody>
      </p:sp>
    </p:spTree>
    <p:extLst>
      <p:ext uri="{BB962C8B-B14F-4D97-AF65-F5344CB8AC3E}">
        <p14:creationId xmlns:p14="http://schemas.microsoft.com/office/powerpoint/2010/main" val="127796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3AF66C-4C20-4694-A1BD-7F4296AA840D}"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4FD4CA-C865-43AC-8795-713DAC140F33}" type="slidenum">
              <a:rPr lang="en-US" smtClean="0"/>
              <a:t>‹#›</a:t>
            </a:fld>
            <a:endParaRPr lang="en-US"/>
          </a:p>
        </p:txBody>
      </p:sp>
    </p:spTree>
    <p:extLst>
      <p:ext uri="{BB962C8B-B14F-4D97-AF65-F5344CB8AC3E}">
        <p14:creationId xmlns:p14="http://schemas.microsoft.com/office/powerpoint/2010/main" val="832423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43AF66C-4C20-4694-A1BD-7F4296AA840D}" type="datetimeFigureOut">
              <a:rPr lang="en-US" smtClean="0"/>
              <a:t>1/7/2025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4FD4CA-C865-43AC-8795-713DAC140F33}" type="slidenum">
              <a:rPr lang="en-US" smtClean="0"/>
              <a:t>‹#›</a:t>
            </a:fld>
            <a:endParaRPr lang="en-US"/>
          </a:p>
        </p:txBody>
      </p:sp>
    </p:spTree>
    <p:extLst>
      <p:ext uri="{BB962C8B-B14F-4D97-AF65-F5344CB8AC3E}">
        <p14:creationId xmlns:p14="http://schemas.microsoft.com/office/powerpoint/2010/main" val="1997164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3AF66C-4C20-4694-A1BD-7F4296AA840D}" type="datetimeFigureOut">
              <a:rPr lang="en-US" smtClean="0"/>
              <a:t>1/7/2025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4FD4CA-C865-43AC-8795-713DAC140F33}" type="slidenum">
              <a:rPr lang="en-US" smtClean="0"/>
              <a:t>‹#›</a:t>
            </a:fld>
            <a:endParaRPr lang="en-US"/>
          </a:p>
        </p:txBody>
      </p:sp>
    </p:spTree>
    <p:extLst>
      <p:ext uri="{BB962C8B-B14F-4D97-AF65-F5344CB8AC3E}">
        <p14:creationId xmlns:p14="http://schemas.microsoft.com/office/powerpoint/2010/main" val="37742157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5.xml"/><Relationship Id="rId7" Type="http://schemas.openxmlformats.org/officeDocument/2006/relationships/slide" Target="slide3.xml"/><Relationship Id="rId2" Type="http://schemas.openxmlformats.org/officeDocument/2006/relationships/slideLayout" Target="../slideLayouts/slideLayout7.xml"/><Relationship Id="rId1" Type="http://schemas.openxmlformats.org/officeDocument/2006/relationships/tags" Target="../tags/tag11.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audio" Target="../media/audio1.wav"/><Relationship Id="rId9"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audio" Target="NULL"/><Relationship Id="rId5" Type="http://schemas.openxmlformats.org/officeDocument/2006/relationships/audio" Target="NUL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ags" Target="../tags/tag23.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jpeg"/><Relationship Id="rId7" Type="http://schemas.microsoft.com/office/2007/relationships/hdphoto" Target="../media/hdphoto2.wdp"/><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jpeg"/><Relationship Id="rId7"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2.xml"/><Relationship Id="rId7" Type="http://schemas.openxmlformats.org/officeDocument/2006/relationships/slide" Target="slide3.xml"/><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audio" Target="../media/audio1.wav"/><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3.xml"/><Relationship Id="rId7" Type="http://schemas.openxmlformats.org/officeDocument/2006/relationships/slide" Target="slide3.xml"/><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audio" Target="../media/audio1.wav"/><Relationship Id="rId9"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4.xml"/><Relationship Id="rId7" Type="http://schemas.openxmlformats.org/officeDocument/2006/relationships/slide" Target="slide3.xml"/><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audio" Target="../media/audio1.wav"/><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76200"/>
            <a:ext cx="12192000" cy="69342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4"/>
            <a:stretch>
              <a:fillRect l="-2083" r="-2083"/>
            </a:stretch>
          </a:blipFill>
        </p:spPr>
        <p:txBody>
          <a:bodyPr/>
          <a:lstStyle/>
          <a:p>
            <a:pPr defTabSz="609630"/>
            <a:endParaRPr lang="en-US" sz="1200">
              <a:solidFill>
                <a:prstClr val="black"/>
              </a:solidFill>
              <a:latin typeface="Calibri"/>
            </a:endParaRPr>
          </a:p>
        </p:txBody>
      </p:sp>
      <p:grpSp>
        <p:nvGrpSpPr>
          <p:cNvPr id="13" name="Group 12">
            <a:extLst>
              <a:ext uri="{FF2B5EF4-FFF2-40B4-BE49-F238E27FC236}">
                <a16:creationId xmlns:a16="http://schemas.microsoft.com/office/drawing/2014/main" id="{DE5B7FCB-3DD0-E90D-96FB-3EC7C101D89F}"/>
              </a:ext>
            </a:extLst>
          </p:cNvPr>
          <p:cNvGrpSpPr/>
          <p:nvPr/>
        </p:nvGrpSpPr>
        <p:grpSpPr>
          <a:xfrm>
            <a:off x="602973" y="461925"/>
            <a:ext cx="9656418" cy="4401205"/>
            <a:chOff x="3048000" y="1028700"/>
            <a:chExt cx="14484627" cy="6601805"/>
          </a:xfrm>
        </p:grpSpPr>
        <p:sp>
          <p:nvSpPr>
            <p:cNvPr id="11" name="TextBox 10">
              <a:extLst>
                <a:ext uri="{FF2B5EF4-FFF2-40B4-BE49-F238E27FC236}">
                  <a16:creationId xmlns:a16="http://schemas.microsoft.com/office/drawing/2014/main" id="{6A254A53-46D8-E208-55EC-9DF856E81C0C}"/>
                </a:ext>
              </a:extLst>
            </p:cNvPr>
            <p:cNvSpPr txBox="1"/>
            <p:nvPr/>
          </p:nvSpPr>
          <p:spPr>
            <a:xfrm>
              <a:off x="3048000" y="1028700"/>
              <a:ext cx="13411200" cy="1492813"/>
            </a:xfrm>
            <a:prstGeom prst="rect">
              <a:avLst/>
            </a:prstGeom>
            <a:noFill/>
          </p:spPr>
          <p:txBody>
            <a:bodyPr wrap="square" rtlCol="0">
              <a:spAutoFit/>
            </a:bodyPr>
            <a:lstStyle/>
            <a:p>
              <a:pPr algn="ctr" defTabSz="609630"/>
              <a:r>
                <a:rPr lang="en-US" sz="5867" dirty="0">
                  <a:ln w="317500">
                    <a:solidFill>
                      <a:prstClr val="white"/>
                    </a:solidFill>
                  </a:ln>
                  <a:solidFill>
                    <a:srgbClr val="FF0066"/>
                  </a:solidFill>
                  <a:latin typeface="SVN-Ziclets" panose="02000603000000000000" pitchFamily="2" charset="0"/>
                </a:rPr>
                <a:t>GIẢI CỨU BIỂN XANH</a:t>
              </a:r>
            </a:p>
          </p:txBody>
        </p:sp>
        <p:sp>
          <p:nvSpPr>
            <p:cNvPr id="12" name="TextBox 11">
              <a:extLst>
                <a:ext uri="{FF2B5EF4-FFF2-40B4-BE49-F238E27FC236}">
                  <a16:creationId xmlns:a16="http://schemas.microsoft.com/office/drawing/2014/main" id="{2DCD54E5-B4D9-82B5-815C-F6F5BF44B2F1}"/>
                </a:ext>
              </a:extLst>
            </p:cNvPr>
            <p:cNvSpPr txBox="1"/>
            <p:nvPr/>
          </p:nvSpPr>
          <p:spPr>
            <a:xfrm>
              <a:off x="3594654" y="1028700"/>
              <a:ext cx="13937973" cy="6601805"/>
            </a:xfrm>
            <a:prstGeom prst="rect">
              <a:avLst/>
            </a:prstGeom>
            <a:noFill/>
          </p:spPr>
          <p:txBody>
            <a:bodyPr wrap="square" rtlCol="0">
              <a:spAutoFit/>
            </a:bodyPr>
            <a:lstStyle/>
            <a:p>
              <a:pPr algn="ctr" defTabSz="609630"/>
              <a:r>
                <a:rPr lang="en-US" sz="4000" b="1" dirty="0">
                  <a:solidFill>
                    <a:srgbClr val="002060"/>
                  </a:solidFill>
                  <a:latin typeface="Times New Roman" panose="02020603050405020304" pitchFamily="18" charset="0"/>
                  <a:cs typeface="Times New Roman" panose="02020603050405020304" pitchFamily="18" charset="0"/>
                </a:rPr>
                <a:t>TRƯỜNG TIỂU HỌC QUANG TRUNG</a:t>
              </a:r>
            </a:p>
            <a:p>
              <a:pPr algn="ctr" defTabSz="609630"/>
              <a:endParaRPr lang="en-US" sz="4000" b="1" dirty="0">
                <a:solidFill>
                  <a:srgbClr val="002060"/>
                </a:solidFill>
                <a:latin typeface="Times New Roman" panose="02020603050405020304" pitchFamily="18" charset="0"/>
                <a:cs typeface="Times New Roman" panose="02020603050405020304" pitchFamily="18" charset="0"/>
              </a:endParaRPr>
            </a:p>
            <a:p>
              <a:pPr algn="ctr" defTabSz="609630"/>
              <a:r>
                <a:rPr lang="en-US" sz="4000" b="1" dirty="0">
                  <a:solidFill>
                    <a:srgbClr val="002060"/>
                  </a:solidFill>
                  <a:latin typeface="Times New Roman" panose="02020603050405020304" pitchFamily="18" charset="0"/>
                  <a:cs typeface="Times New Roman" panose="02020603050405020304" pitchFamily="18" charset="0"/>
                </a:rPr>
                <a:t>MÔN: LỊCH SỬ - ĐỊA LÝ</a:t>
              </a:r>
            </a:p>
            <a:p>
              <a:pPr algn="ctr" defTabSz="609630"/>
              <a:r>
                <a:rPr lang="en-US" sz="4000" b="1" dirty="0">
                  <a:solidFill>
                    <a:srgbClr val="002060"/>
                  </a:solidFill>
                  <a:latin typeface="Times New Roman" panose="02020603050405020304" pitchFamily="18" charset="0"/>
                  <a:cs typeface="Times New Roman" panose="02020603050405020304" pitchFamily="18" charset="0"/>
                </a:rPr>
                <a:t>ÔN TẬP CUỐI HỌC KÌ I</a:t>
              </a:r>
            </a:p>
            <a:p>
              <a:pPr algn="ctr" defTabSz="609630"/>
              <a:endParaRPr lang="en-US" sz="4000" b="1" dirty="0">
                <a:solidFill>
                  <a:srgbClr val="002060"/>
                </a:solidFill>
                <a:latin typeface="Times New Roman" panose="02020603050405020304" pitchFamily="18" charset="0"/>
                <a:cs typeface="Times New Roman" panose="02020603050405020304" pitchFamily="18" charset="0"/>
              </a:endParaRPr>
            </a:p>
            <a:p>
              <a:pPr algn="ctr" defTabSz="609630"/>
              <a:r>
                <a:rPr lang="en-US" sz="4000" b="1" dirty="0">
                  <a:solidFill>
                    <a:srgbClr val="002060"/>
                  </a:solidFill>
                  <a:latin typeface="Times New Roman" panose="02020603050405020304" pitchFamily="18" charset="0"/>
                  <a:cs typeface="Times New Roman" panose="02020603050405020304" pitchFamily="18" charset="0"/>
                </a:rPr>
                <a:t>LỚP: 5E</a:t>
              </a:r>
            </a:p>
            <a:p>
              <a:pPr algn="ctr" defTabSz="609630"/>
              <a:r>
                <a:rPr lang="en-US" sz="4000" b="1" dirty="0">
                  <a:solidFill>
                    <a:srgbClr val="002060"/>
                  </a:solidFill>
                  <a:latin typeface="Times New Roman" panose="02020603050405020304" pitchFamily="18" charset="0"/>
                  <a:cs typeface="Times New Roman" panose="02020603050405020304" pitchFamily="18" charset="0"/>
                </a:rPr>
                <a:t>GIÁO VIÊN: LÊ THỊ HẠNH</a:t>
              </a:r>
            </a:p>
          </p:txBody>
        </p:sp>
      </p:grpSp>
    </p:spTree>
    <p:custDataLst>
      <p:tags r:id="rId1"/>
    </p:custDataLst>
    <p:extLst>
      <p:ext uri="{BB962C8B-B14F-4D97-AF65-F5344CB8AC3E}">
        <p14:creationId xmlns:p14="http://schemas.microsoft.com/office/powerpoint/2010/main" val="4033670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2">
            <a:extLst>
              <a:ext uri="{FF2B5EF4-FFF2-40B4-BE49-F238E27FC236}">
                <a16:creationId xmlns:a16="http://schemas.microsoft.com/office/drawing/2014/main" id="{99211768-AD3D-3ADF-37A0-3533C5AD7488}"/>
              </a:ext>
            </a:extLst>
          </p:cNvPr>
          <p:cNvSpPr/>
          <p:nvPr/>
        </p:nvSpPr>
        <p:spPr>
          <a:xfrm>
            <a:off x="0" y="5080"/>
            <a:ext cx="12192000" cy="6852920"/>
          </a:xfrm>
          <a:custGeom>
            <a:avLst/>
            <a:gdLst/>
            <a:ahLst/>
            <a:cxnLst/>
            <a:rect l="l" t="t" r="r" b="b"/>
            <a:pathLst>
              <a:path w="13167360" h="8229600">
                <a:moveTo>
                  <a:pt x="0" y="0"/>
                </a:moveTo>
                <a:lnTo>
                  <a:pt x="13167360" y="0"/>
                </a:lnTo>
                <a:lnTo>
                  <a:pt x="13167360" y="8229600"/>
                </a:lnTo>
                <a:lnTo>
                  <a:pt x="0" y="8229600"/>
                </a:lnTo>
                <a:lnTo>
                  <a:pt x="0" y="0"/>
                </a:lnTo>
                <a:close/>
              </a:path>
            </a:pathLst>
          </a:custGeom>
          <a:blipFill>
            <a:blip r:embed="rId5"/>
            <a:stretch>
              <a:fillRect/>
            </a:stretch>
          </a:blipFill>
        </p:spPr>
        <p:txBody>
          <a:bodyPr/>
          <a:lstStyle/>
          <a:p>
            <a:pPr defTabSz="609630"/>
            <a:endParaRPr lang="en-US" sz="1200">
              <a:solidFill>
                <a:prstClr val="black"/>
              </a:solidFill>
              <a:latin typeface="Cambria" panose="02040503050406030204" pitchFamily="18" charset="0"/>
              <a:ea typeface="Cambria" panose="02040503050406030204" pitchFamily="18" charset="0"/>
            </a:endParaRPr>
          </a:p>
        </p:txBody>
      </p:sp>
      <p:grpSp>
        <p:nvGrpSpPr>
          <p:cNvPr id="6" name="Group 5">
            <a:extLst>
              <a:ext uri="{FF2B5EF4-FFF2-40B4-BE49-F238E27FC236}">
                <a16:creationId xmlns:a16="http://schemas.microsoft.com/office/drawing/2014/main" id="{9225DACA-D7D1-EE06-977C-D541E5457D07}"/>
              </a:ext>
            </a:extLst>
          </p:cNvPr>
          <p:cNvGrpSpPr/>
          <p:nvPr/>
        </p:nvGrpSpPr>
        <p:grpSpPr>
          <a:xfrm>
            <a:off x="1676400" y="-177800"/>
            <a:ext cx="9194800" cy="2854325"/>
            <a:chOff x="2286000" y="1028700"/>
            <a:chExt cx="13792200" cy="3670069"/>
          </a:xfrm>
        </p:grpSpPr>
        <p:cxnSp>
          <p:nvCxnSpPr>
            <p:cNvPr id="13" name="Straight Connector 12">
              <a:extLst>
                <a:ext uri="{FF2B5EF4-FFF2-40B4-BE49-F238E27FC236}">
                  <a16:creationId xmlns:a16="http://schemas.microsoft.com/office/drawing/2014/main" id="{8EDDAC31-E7CC-1D82-3B0E-404C8151398C}"/>
                </a:ext>
              </a:extLst>
            </p:cNvPr>
            <p:cNvCxnSpPr/>
            <p:nvPr/>
          </p:nvCxnSpPr>
          <p:spPr>
            <a:xfrm>
              <a:off x="4038600" y="1028700"/>
              <a:ext cx="0" cy="12192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7BD84D4-C9AF-09A9-E371-C89E998BFB9D}"/>
                </a:ext>
              </a:extLst>
            </p:cNvPr>
            <p:cNvCxnSpPr/>
            <p:nvPr/>
          </p:nvCxnSpPr>
          <p:spPr>
            <a:xfrm>
              <a:off x="13563600" y="1028700"/>
              <a:ext cx="0" cy="12192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Freeform 4">
              <a:extLst>
                <a:ext uri="{FF2B5EF4-FFF2-40B4-BE49-F238E27FC236}">
                  <a16:creationId xmlns:a16="http://schemas.microsoft.com/office/drawing/2014/main" id="{FB5EBB2C-6FCE-BB5B-5E68-EF228205230B}"/>
                </a:ext>
              </a:extLst>
            </p:cNvPr>
            <p:cNvSpPr/>
            <p:nvPr/>
          </p:nvSpPr>
          <p:spPr>
            <a:xfrm>
              <a:off x="2286000" y="2171700"/>
              <a:ext cx="13792200" cy="2527069"/>
            </a:xfrm>
            <a:custGeom>
              <a:avLst/>
              <a:gdLst/>
              <a:ahLst/>
              <a:cxnLst/>
              <a:rect l="l" t="t" r="r" b="b"/>
              <a:pathLst>
                <a:path w="7315200" h="2527069">
                  <a:moveTo>
                    <a:pt x="0" y="0"/>
                  </a:moveTo>
                  <a:lnTo>
                    <a:pt x="7315200" y="0"/>
                  </a:lnTo>
                  <a:lnTo>
                    <a:pt x="7315200" y="2527069"/>
                  </a:lnTo>
                  <a:lnTo>
                    <a:pt x="0" y="2527069"/>
                  </a:lnTo>
                  <a:lnTo>
                    <a:pt x="0" y="0"/>
                  </a:lnTo>
                  <a:close/>
                </a:path>
              </a:pathLst>
            </a:custGeom>
            <a:blipFill>
              <a:blip r:embed="rId6"/>
              <a:stretch>
                <a:fillRect/>
              </a:stretch>
            </a:blipFill>
          </p:spPr>
          <p:txBody>
            <a:bodyPr/>
            <a:lstStyle/>
            <a:p>
              <a:pPr defTabSz="609630"/>
              <a:endParaRPr lang="en-US" sz="1200">
                <a:solidFill>
                  <a:prstClr val="black"/>
                </a:solidFill>
                <a:latin typeface="Cambria" panose="02040503050406030204" pitchFamily="18" charset="0"/>
                <a:ea typeface="Cambria" panose="02040503050406030204" pitchFamily="18" charset="0"/>
              </a:endParaRPr>
            </a:p>
          </p:txBody>
        </p:sp>
      </p:grpSp>
      <p:sp>
        <p:nvSpPr>
          <p:cNvPr id="16" name="Rectangle: Rounded Corners 4">
            <a:extLst>
              <a:ext uri="{FF2B5EF4-FFF2-40B4-BE49-F238E27FC236}">
                <a16:creationId xmlns:a16="http://schemas.microsoft.com/office/drawing/2014/main" id="{37BF4577-AFC0-D690-BAD9-709BB9A015DA}"/>
              </a:ext>
            </a:extLst>
          </p:cNvPr>
          <p:cNvSpPr/>
          <p:nvPr/>
        </p:nvSpPr>
        <p:spPr>
          <a:xfrm>
            <a:off x="2686050" y="3327400"/>
            <a:ext cx="8496300" cy="3168650"/>
          </a:xfrm>
          <a:custGeom>
            <a:avLst/>
            <a:gdLst>
              <a:gd name="connsiteX0" fmla="*/ 0 w 8496300"/>
              <a:gd name="connsiteY0" fmla="*/ 1548169 h 3168650"/>
              <a:gd name="connsiteX1" fmla="*/ 1183457 w 8496300"/>
              <a:gd name="connsiteY1" fmla="*/ 0 h 3168650"/>
              <a:gd name="connsiteX2" fmla="*/ 7312841 w 8496300"/>
              <a:gd name="connsiteY2" fmla="*/ 0 h 3168650"/>
              <a:gd name="connsiteX3" fmla="*/ 8496300 w 8496300"/>
              <a:gd name="connsiteY3" fmla="*/ 1548169 h 3168650"/>
              <a:gd name="connsiteX4" fmla="*/ 8496300 w 8496300"/>
              <a:gd name="connsiteY4" fmla="*/ 1620479 h 3168650"/>
              <a:gd name="connsiteX5" fmla="*/ 7312841 w 8496300"/>
              <a:gd name="connsiteY5" fmla="*/ 3168649 h 3168650"/>
              <a:gd name="connsiteX6" fmla="*/ 1183457 w 8496300"/>
              <a:gd name="connsiteY6" fmla="*/ 3168649 h 3168650"/>
              <a:gd name="connsiteX7" fmla="*/ 0 w 8496300"/>
              <a:gd name="connsiteY7" fmla="*/ 1620479 h 3168650"/>
              <a:gd name="connsiteX8" fmla="*/ 0 w 8496300"/>
              <a:gd name="connsiteY8" fmla="*/ 1548169 h 3168650"/>
              <a:gd name="connsiteX0" fmla="*/ 0 w 8496300"/>
              <a:gd name="connsiteY0" fmla="*/ 1548169 h 3168650"/>
              <a:gd name="connsiteX1" fmla="*/ 1183457 w 8496300"/>
              <a:gd name="connsiteY1" fmla="*/ 0 h 3168650"/>
              <a:gd name="connsiteX2" fmla="*/ 7312841 w 8496300"/>
              <a:gd name="connsiteY2" fmla="*/ 0 h 3168650"/>
              <a:gd name="connsiteX3" fmla="*/ 8496300 w 8496300"/>
              <a:gd name="connsiteY3" fmla="*/ 1548169 h 3168650"/>
              <a:gd name="connsiteX4" fmla="*/ 8496300 w 8496300"/>
              <a:gd name="connsiteY4" fmla="*/ 1620479 h 3168650"/>
              <a:gd name="connsiteX5" fmla="*/ 7312841 w 8496300"/>
              <a:gd name="connsiteY5" fmla="*/ 3168649 h 3168650"/>
              <a:gd name="connsiteX6" fmla="*/ 1183457 w 8496300"/>
              <a:gd name="connsiteY6" fmla="*/ 3168649 h 3168650"/>
              <a:gd name="connsiteX7" fmla="*/ 0 w 8496300"/>
              <a:gd name="connsiteY7" fmla="*/ 1620479 h 3168650"/>
              <a:gd name="connsiteX8" fmla="*/ 0 w 8496300"/>
              <a:gd name="connsiteY8" fmla="*/ 1548169 h 3168650"/>
              <a:gd name="connsiteX0" fmla="*/ 0 w 8496300"/>
              <a:gd name="connsiteY0" fmla="*/ 1548169 h 3168650"/>
              <a:gd name="connsiteX1" fmla="*/ 1183457 w 8496300"/>
              <a:gd name="connsiteY1" fmla="*/ 0 h 3168650"/>
              <a:gd name="connsiteX2" fmla="*/ 7312841 w 8496300"/>
              <a:gd name="connsiteY2" fmla="*/ 0 h 3168650"/>
              <a:gd name="connsiteX3" fmla="*/ 8496300 w 8496300"/>
              <a:gd name="connsiteY3" fmla="*/ 1548169 h 3168650"/>
              <a:gd name="connsiteX4" fmla="*/ 8496300 w 8496300"/>
              <a:gd name="connsiteY4" fmla="*/ 1620479 h 3168650"/>
              <a:gd name="connsiteX5" fmla="*/ 7312841 w 8496300"/>
              <a:gd name="connsiteY5" fmla="*/ 3168649 h 3168650"/>
              <a:gd name="connsiteX6" fmla="*/ 1183457 w 8496300"/>
              <a:gd name="connsiteY6" fmla="*/ 3168649 h 3168650"/>
              <a:gd name="connsiteX7" fmla="*/ 0 w 8496300"/>
              <a:gd name="connsiteY7" fmla="*/ 1620479 h 3168650"/>
              <a:gd name="connsiteX8" fmla="*/ 0 w 8496300"/>
              <a:gd name="connsiteY8" fmla="*/ 1548169 h 316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6300" h="3168650" fill="none" extrusionOk="0">
                <a:moveTo>
                  <a:pt x="0" y="1548169"/>
                </a:moveTo>
                <a:cubicBezTo>
                  <a:pt x="9423" y="993337"/>
                  <a:pt x="685370" y="315617"/>
                  <a:pt x="1183457" y="0"/>
                </a:cubicBezTo>
                <a:cubicBezTo>
                  <a:pt x="2238510" y="199205"/>
                  <a:pt x="4659020" y="586972"/>
                  <a:pt x="7312841" y="0"/>
                </a:cubicBezTo>
                <a:cubicBezTo>
                  <a:pt x="7945206" y="-178046"/>
                  <a:pt x="8310571" y="625802"/>
                  <a:pt x="8496300" y="1548169"/>
                </a:cubicBezTo>
                <a:cubicBezTo>
                  <a:pt x="8497892" y="1562364"/>
                  <a:pt x="8490315" y="1604286"/>
                  <a:pt x="8496300" y="1620479"/>
                </a:cubicBezTo>
                <a:cubicBezTo>
                  <a:pt x="8546048" y="2184786"/>
                  <a:pt x="7905990" y="3090201"/>
                  <a:pt x="7312841" y="3168649"/>
                </a:cubicBezTo>
                <a:cubicBezTo>
                  <a:pt x="4446015" y="3293946"/>
                  <a:pt x="1829013" y="3246367"/>
                  <a:pt x="1183457" y="3168649"/>
                </a:cubicBezTo>
                <a:cubicBezTo>
                  <a:pt x="835807" y="3128355"/>
                  <a:pt x="-150780" y="2509576"/>
                  <a:pt x="0" y="1620479"/>
                </a:cubicBezTo>
                <a:cubicBezTo>
                  <a:pt x="-1484" y="1597875"/>
                  <a:pt x="-4172" y="1555871"/>
                  <a:pt x="0" y="1548169"/>
                </a:cubicBezTo>
                <a:close/>
              </a:path>
              <a:path w="8496300" h="3168650" stroke="0" extrusionOk="0">
                <a:moveTo>
                  <a:pt x="0" y="1548169"/>
                </a:moveTo>
                <a:cubicBezTo>
                  <a:pt x="-73572" y="913461"/>
                  <a:pt x="571133" y="-15937"/>
                  <a:pt x="1183457" y="0"/>
                </a:cubicBezTo>
                <a:cubicBezTo>
                  <a:pt x="2150441" y="-58203"/>
                  <a:pt x="6416338" y="-164776"/>
                  <a:pt x="7312841" y="0"/>
                </a:cubicBezTo>
                <a:cubicBezTo>
                  <a:pt x="7796525" y="-18528"/>
                  <a:pt x="8747058" y="600943"/>
                  <a:pt x="8496300" y="1548169"/>
                </a:cubicBezTo>
                <a:cubicBezTo>
                  <a:pt x="8499494" y="1581393"/>
                  <a:pt x="8496695" y="1607000"/>
                  <a:pt x="8496300" y="1620479"/>
                </a:cubicBezTo>
                <a:cubicBezTo>
                  <a:pt x="8493906" y="2380591"/>
                  <a:pt x="7712856" y="3048360"/>
                  <a:pt x="7312841" y="3168649"/>
                </a:cubicBezTo>
                <a:cubicBezTo>
                  <a:pt x="6435472" y="2521274"/>
                  <a:pt x="2501656" y="3554619"/>
                  <a:pt x="1183457" y="3168649"/>
                </a:cubicBezTo>
                <a:cubicBezTo>
                  <a:pt x="558173" y="3342887"/>
                  <a:pt x="-61214" y="2318773"/>
                  <a:pt x="0" y="1620479"/>
                </a:cubicBezTo>
                <a:cubicBezTo>
                  <a:pt x="-4444" y="1594823"/>
                  <a:pt x="-4548" y="1556906"/>
                  <a:pt x="0" y="1548169"/>
                </a:cubicBezTo>
                <a:close/>
              </a:path>
              <a:path w="8496300" h="3168650" fill="none" stroke="0" extrusionOk="0">
                <a:moveTo>
                  <a:pt x="0" y="1548169"/>
                </a:moveTo>
                <a:cubicBezTo>
                  <a:pt x="171355" y="736002"/>
                  <a:pt x="664409" y="221923"/>
                  <a:pt x="1183457" y="0"/>
                </a:cubicBezTo>
                <a:cubicBezTo>
                  <a:pt x="2954064" y="450508"/>
                  <a:pt x="4185718" y="502799"/>
                  <a:pt x="7312841" y="0"/>
                </a:cubicBezTo>
                <a:cubicBezTo>
                  <a:pt x="7873675" y="-326925"/>
                  <a:pt x="8459430" y="494262"/>
                  <a:pt x="8496300" y="1548169"/>
                </a:cubicBezTo>
                <a:cubicBezTo>
                  <a:pt x="8491396" y="1563387"/>
                  <a:pt x="8497627" y="1596976"/>
                  <a:pt x="8496300" y="1620479"/>
                </a:cubicBezTo>
                <a:cubicBezTo>
                  <a:pt x="8448774" y="2421987"/>
                  <a:pt x="7826804" y="3072913"/>
                  <a:pt x="7312841" y="3168649"/>
                </a:cubicBezTo>
                <a:cubicBezTo>
                  <a:pt x="4374038" y="3148437"/>
                  <a:pt x="1660645" y="2956555"/>
                  <a:pt x="1183457" y="3168649"/>
                </a:cubicBezTo>
                <a:cubicBezTo>
                  <a:pt x="531956" y="3130348"/>
                  <a:pt x="-85447" y="2346814"/>
                  <a:pt x="0" y="1620479"/>
                </a:cubicBezTo>
                <a:cubicBezTo>
                  <a:pt x="-4455" y="1600836"/>
                  <a:pt x="-3835" y="1557734"/>
                  <a:pt x="0" y="1548169"/>
                </a:cubicBezTo>
                <a:close/>
              </a:path>
              <a:path w="8496300" h="3168650" fill="none" stroke="0" extrusionOk="0">
                <a:moveTo>
                  <a:pt x="0" y="1548169"/>
                </a:moveTo>
                <a:cubicBezTo>
                  <a:pt x="43196" y="911623"/>
                  <a:pt x="674777" y="310326"/>
                  <a:pt x="1183457" y="0"/>
                </a:cubicBezTo>
                <a:cubicBezTo>
                  <a:pt x="2463987" y="287064"/>
                  <a:pt x="4343939" y="579589"/>
                  <a:pt x="7312841" y="0"/>
                </a:cubicBezTo>
                <a:cubicBezTo>
                  <a:pt x="7834228" y="-227467"/>
                  <a:pt x="8427439" y="525575"/>
                  <a:pt x="8496300" y="1548169"/>
                </a:cubicBezTo>
                <a:cubicBezTo>
                  <a:pt x="8498199" y="1559388"/>
                  <a:pt x="8493430" y="1599757"/>
                  <a:pt x="8496300" y="1620479"/>
                </a:cubicBezTo>
                <a:cubicBezTo>
                  <a:pt x="8437716" y="2334397"/>
                  <a:pt x="7902342" y="3114129"/>
                  <a:pt x="7312841" y="3168649"/>
                </a:cubicBezTo>
                <a:cubicBezTo>
                  <a:pt x="4403103" y="3172232"/>
                  <a:pt x="1782478" y="3153237"/>
                  <a:pt x="1183457" y="3168649"/>
                </a:cubicBezTo>
                <a:cubicBezTo>
                  <a:pt x="569636" y="3114640"/>
                  <a:pt x="-120667" y="2473486"/>
                  <a:pt x="0" y="1620479"/>
                </a:cubicBezTo>
                <a:cubicBezTo>
                  <a:pt x="-2286" y="1599492"/>
                  <a:pt x="-4526" y="1558011"/>
                  <a:pt x="0" y="1548169"/>
                </a:cubicBezTo>
                <a:close/>
              </a:path>
            </a:pathLst>
          </a:custGeom>
          <a:solidFill>
            <a:schemeClr val="accent6">
              <a:lumMod val="20000"/>
              <a:lumOff val="80000"/>
            </a:schemeClr>
          </a:solidFill>
          <a:ln w="76200">
            <a:solidFill>
              <a:srgbClr val="002060"/>
            </a:solidFill>
            <a:prstDash val="dashDot"/>
            <a:extLst>
              <a:ext uri="{C807C97D-BFC1-408E-A445-0C87EB9F89A2}">
                <ask:lineSketchStyleProps xmlns:ask="http://schemas.microsoft.com/office/drawing/2018/sketchyshapes" sd="852854689">
                  <a:custGeom>
                    <a:avLst/>
                    <a:gdLst>
                      <a:gd name="connsiteX0" fmla="*/ 0 w 12115800"/>
                      <a:gd name="connsiteY0" fmla="*/ 1749835 h 3581400"/>
                      <a:gd name="connsiteX1" fmla="*/ 1687621 w 12115800"/>
                      <a:gd name="connsiteY1" fmla="*/ 0 h 3581400"/>
                      <a:gd name="connsiteX2" fmla="*/ 10428178 w 12115800"/>
                      <a:gd name="connsiteY2" fmla="*/ 0 h 3581400"/>
                      <a:gd name="connsiteX3" fmla="*/ 12115800 w 12115800"/>
                      <a:gd name="connsiteY3" fmla="*/ 1749835 h 3581400"/>
                      <a:gd name="connsiteX4" fmla="*/ 12115800 w 12115800"/>
                      <a:gd name="connsiteY4" fmla="*/ 1831564 h 3581400"/>
                      <a:gd name="connsiteX5" fmla="*/ 10428178 w 12115800"/>
                      <a:gd name="connsiteY5" fmla="*/ 3581399 h 3581400"/>
                      <a:gd name="connsiteX6" fmla="*/ 1687621 w 12115800"/>
                      <a:gd name="connsiteY6" fmla="*/ 3581399 h 3581400"/>
                      <a:gd name="connsiteX7" fmla="*/ 0 w 12115800"/>
                      <a:gd name="connsiteY7" fmla="*/ 1831564 h 3581400"/>
                      <a:gd name="connsiteX8" fmla="*/ 0 w 12115800"/>
                      <a:gd name="connsiteY8" fmla="*/ 1749835 h 3581400"/>
                      <a:gd name="connsiteX0" fmla="*/ 0 w 12115800"/>
                      <a:gd name="connsiteY0" fmla="*/ 1749835 h 3581400"/>
                      <a:gd name="connsiteX1" fmla="*/ 1687621 w 12115800"/>
                      <a:gd name="connsiteY1" fmla="*/ 0 h 3581400"/>
                      <a:gd name="connsiteX2" fmla="*/ 10428178 w 12115800"/>
                      <a:gd name="connsiteY2" fmla="*/ 0 h 3581400"/>
                      <a:gd name="connsiteX3" fmla="*/ 12115800 w 12115800"/>
                      <a:gd name="connsiteY3" fmla="*/ 1749835 h 3581400"/>
                      <a:gd name="connsiteX4" fmla="*/ 12115800 w 12115800"/>
                      <a:gd name="connsiteY4" fmla="*/ 1831564 h 3581400"/>
                      <a:gd name="connsiteX5" fmla="*/ 10428178 w 12115800"/>
                      <a:gd name="connsiteY5" fmla="*/ 3581399 h 3581400"/>
                      <a:gd name="connsiteX6" fmla="*/ 1687621 w 12115800"/>
                      <a:gd name="connsiteY6" fmla="*/ 3581399 h 3581400"/>
                      <a:gd name="connsiteX7" fmla="*/ 0 w 12115800"/>
                      <a:gd name="connsiteY7" fmla="*/ 1831564 h 3581400"/>
                      <a:gd name="connsiteX8" fmla="*/ 0 w 12115800"/>
                      <a:gd name="connsiteY8" fmla="*/ 1749835 h 358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15800" h="3581400" fill="none" extrusionOk="0">
                        <a:moveTo>
                          <a:pt x="0" y="1749835"/>
                        </a:moveTo>
                        <a:cubicBezTo>
                          <a:pt x="8600" y="1018921"/>
                          <a:pt x="918284" y="278164"/>
                          <a:pt x="1687621" y="0"/>
                        </a:cubicBezTo>
                        <a:cubicBezTo>
                          <a:pt x="3316186" y="219319"/>
                          <a:pt x="6485485" y="383795"/>
                          <a:pt x="10428178" y="0"/>
                        </a:cubicBezTo>
                        <a:cubicBezTo>
                          <a:pt x="11338126" y="-156551"/>
                          <a:pt x="11934219" y="727282"/>
                          <a:pt x="12115800" y="1749835"/>
                        </a:cubicBezTo>
                        <a:cubicBezTo>
                          <a:pt x="12115523" y="1764527"/>
                          <a:pt x="12109869" y="1809193"/>
                          <a:pt x="12115800" y="1831564"/>
                        </a:cubicBezTo>
                        <a:cubicBezTo>
                          <a:pt x="12153349" y="2603707"/>
                          <a:pt x="11310545" y="3525192"/>
                          <a:pt x="10428178" y="3581399"/>
                        </a:cubicBezTo>
                        <a:cubicBezTo>
                          <a:pt x="6319830" y="3717296"/>
                          <a:pt x="2595442" y="3541943"/>
                          <a:pt x="1687621" y="3581399"/>
                        </a:cubicBezTo>
                        <a:cubicBezTo>
                          <a:pt x="1010600" y="3552098"/>
                          <a:pt x="-106038" y="2819396"/>
                          <a:pt x="0" y="1831564"/>
                        </a:cubicBezTo>
                        <a:cubicBezTo>
                          <a:pt x="-3158" y="1807554"/>
                          <a:pt x="-4977" y="1760525"/>
                          <a:pt x="0" y="1749835"/>
                        </a:cubicBezTo>
                        <a:close/>
                      </a:path>
                      <a:path w="12115800" h="3581400" stroke="0" extrusionOk="0">
                        <a:moveTo>
                          <a:pt x="0" y="1749835"/>
                        </a:moveTo>
                        <a:cubicBezTo>
                          <a:pt x="-38575" y="906521"/>
                          <a:pt x="822331" y="45102"/>
                          <a:pt x="1687621" y="0"/>
                        </a:cubicBezTo>
                        <a:cubicBezTo>
                          <a:pt x="3042858" y="143201"/>
                          <a:pt x="9105440" y="-234120"/>
                          <a:pt x="10428178" y="0"/>
                        </a:cubicBezTo>
                        <a:cubicBezTo>
                          <a:pt x="11285412" y="-34331"/>
                          <a:pt x="12290397" y="647915"/>
                          <a:pt x="12115800" y="1749835"/>
                        </a:cubicBezTo>
                        <a:cubicBezTo>
                          <a:pt x="12117181" y="1787689"/>
                          <a:pt x="12113056" y="1815773"/>
                          <a:pt x="12115800" y="1831564"/>
                        </a:cubicBezTo>
                        <a:cubicBezTo>
                          <a:pt x="12109578" y="2698592"/>
                          <a:pt x="11078802" y="3480645"/>
                          <a:pt x="10428178" y="3581399"/>
                        </a:cubicBezTo>
                        <a:cubicBezTo>
                          <a:pt x="9168871" y="2916777"/>
                          <a:pt x="3616180" y="3751637"/>
                          <a:pt x="1687621" y="3581399"/>
                        </a:cubicBezTo>
                        <a:cubicBezTo>
                          <a:pt x="768647" y="3715982"/>
                          <a:pt x="-66109" y="2701830"/>
                          <a:pt x="0" y="1831564"/>
                        </a:cubicBezTo>
                        <a:cubicBezTo>
                          <a:pt x="-6503" y="1804408"/>
                          <a:pt x="-6681" y="1762172"/>
                          <a:pt x="0" y="1749835"/>
                        </a:cubicBezTo>
                        <a:close/>
                      </a:path>
                      <a:path w="12115800" h="3581400" fill="none" stroke="0" extrusionOk="0">
                        <a:moveTo>
                          <a:pt x="0" y="1749835"/>
                        </a:moveTo>
                        <a:cubicBezTo>
                          <a:pt x="109557" y="888047"/>
                          <a:pt x="903730" y="280455"/>
                          <a:pt x="1687621" y="0"/>
                        </a:cubicBezTo>
                        <a:cubicBezTo>
                          <a:pt x="4131719" y="430909"/>
                          <a:pt x="6104527" y="494316"/>
                          <a:pt x="10428178" y="0"/>
                        </a:cubicBezTo>
                        <a:cubicBezTo>
                          <a:pt x="11185503" y="-244213"/>
                          <a:pt x="12022673" y="716117"/>
                          <a:pt x="12115800" y="1749835"/>
                        </a:cubicBezTo>
                        <a:cubicBezTo>
                          <a:pt x="12113278" y="1762610"/>
                          <a:pt x="12114258" y="1803148"/>
                          <a:pt x="12115800" y="1831564"/>
                        </a:cubicBezTo>
                        <a:cubicBezTo>
                          <a:pt x="12024235" y="2734393"/>
                          <a:pt x="11233885" y="3548312"/>
                          <a:pt x="10428178" y="3581399"/>
                        </a:cubicBezTo>
                        <a:cubicBezTo>
                          <a:pt x="6149841" y="3616777"/>
                          <a:pt x="2518067" y="3404233"/>
                          <a:pt x="1687621" y="3581399"/>
                        </a:cubicBezTo>
                        <a:cubicBezTo>
                          <a:pt x="777732" y="3549799"/>
                          <a:pt x="-78927" y="2803376"/>
                          <a:pt x="0" y="1831564"/>
                        </a:cubicBezTo>
                        <a:cubicBezTo>
                          <a:pt x="-3549" y="1808513"/>
                          <a:pt x="-4956" y="1761961"/>
                          <a:pt x="0" y="1749835"/>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r>
              <a:rPr lang="vi-VN" sz="2800" dirty="0">
                <a:solidFill>
                  <a:srgbClr val="FF0000"/>
                </a:solidFill>
                <a:latin typeface="Cambria" panose="02040503050406030204" pitchFamily="18" charset="0"/>
                <a:ea typeface="Cambria" panose="02040503050406030204" pitchFamily="18" charset="0"/>
              </a:rPr>
              <a:t>Khí hậu thuận lợi có cây trồng phát triển quanh năm cho năng suất cao, có sản phẩm nông nghiệp đa dạng. Nước ta cũng chịu ảnh hưởng của nhiều thiên tai như bão, lũ lụt, hạn hán,… gây khó khăn cho đời sống và hoạt động sản xuất .</a:t>
            </a:r>
          </a:p>
        </p:txBody>
      </p:sp>
      <p:sp>
        <p:nvSpPr>
          <p:cNvPr id="17" name="TextBox 16">
            <a:extLst>
              <a:ext uri="{FF2B5EF4-FFF2-40B4-BE49-F238E27FC236}">
                <a16:creationId xmlns:a16="http://schemas.microsoft.com/office/drawing/2014/main" id="{21A653EF-3066-858A-D34E-30CAE6372625}"/>
              </a:ext>
            </a:extLst>
          </p:cNvPr>
          <p:cNvSpPr txBox="1"/>
          <p:nvPr/>
        </p:nvSpPr>
        <p:spPr>
          <a:xfrm>
            <a:off x="2524125" y="863601"/>
            <a:ext cx="7791450" cy="1569660"/>
          </a:xfrm>
          <a:prstGeom prst="rect">
            <a:avLst/>
          </a:prstGeom>
          <a:noFill/>
        </p:spPr>
        <p:txBody>
          <a:bodyPr wrap="square" rtlCol="0">
            <a:spAutoFit/>
          </a:bodyPr>
          <a:lstStyle/>
          <a:p>
            <a:pPr algn="ctr" defTabSz="609630"/>
            <a:r>
              <a:rPr lang="vi-VN" sz="3200" dirty="0">
                <a:solidFill>
                  <a:prstClr val="black"/>
                </a:solidFill>
                <a:latin typeface="Cambria" panose="02040503050406030204" pitchFamily="18" charset="0"/>
                <a:ea typeface="Cambria" panose="02040503050406030204" pitchFamily="18" charset="0"/>
              </a:rPr>
              <a:t>Câu 4: Nêu những thuận lợi và khó khăn của khí hậu nước ta đối với đời sống và hoạt động sản xuất của người dân .</a:t>
            </a:r>
          </a:p>
        </p:txBody>
      </p:sp>
      <p:sp>
        <p:nvSpPr>
          <p:cNvPr id="18" name="Freeform 2">
            <a:hlinkClick r:id="rId7" action="ppaction://hlinksldjump"/>
            <a:extLst>
              <a:ext uri="{FF2B5EF4-FFF2-40B4-BE49-F238E27FC236}">
                <a16:creationId xmlns:a16="http://schemas.microsoft.com/office/drawing/2014/main" id="{CCC1BA51-4626-3228-02B7-31A0EC4E28F0}"/>
              </a:ext>
            </a:extLst>
          </p:cNvPr>
          <p:cNvSpPr/>
          <p:nvPr/>
        </p:nvSpPr>
        <p:spPr>
          <a:xfrm>
            <a:off x="355600" y="5410200"/>
            <a:ext cx="1981200" cy="1320889"/>
          </a:xfrm>
          <a:custGeom>
            <a:avLst/>
            <a:gdLst/>
            <a:ahLst/>
            <a:cxnLst/>
            <a:rect l="l" t="t" r="r" b="b"/>
            <a:pathLst>
              <a:path w="5542028" h="3505333">
                <a:moveTo>
                  <a:pt x="0" y="0"/>
                </a:moveTo>
                <a:lnTo>
                  <a:pt x="5542028" y="0"/>
                </a:lnTo>
                <a:lnTo>
                  <a:pt x="5542028" y="3505333"/>
                </a:lnTo>
                <a:lnTo>
                  <a:pt x="0" y="3505333"/>
                </a:lnTo>
                <a:lnTo>
                  <a:pt x="0" y="0"/>
                </a:lnTo>
                <a:close/>
              </a:path>
            </a:pathLst>
          </a:custGeom>
          <a:blipFill>
            <a:blip r:embed="rId8"/>
            <a:stretch>
              <a:fillRect/>
            </a:stretch>
          </a:blipFill>
        </p:spPr>
        <p:txBody>
          <a:bodyPr/>
          <a:lstStyle/>
          <a:p>
            <a:pPr defTabSz="609630"/>
            <a:endParaRPr lang="en-US" sz="1200">
              <a:solidFill>
                <a:prstClr val="black"/>
              </a:solidFill>
              <a:latin typeface="Cambria" panose="02040503050406030204" pitchFamily="18" charset="0"/>
              <a:ea typeface="Cambria" panose="02040503050406030204" pitchFamily="18" charset="0"/>
            </a:endParaRPr>
          </a:p>
        </p:txBody>
      </p:sp>
      <p:sp>
        <p:nvSpPr>
          <p:cNvPr id="19" name="Freeform 4">
            <a:extLst>
              <a:ext uri="{FF2B5EF4-FFF2-40B4-BE49-F238E27FC236}">
                <a16:creationId xmlns:a16="http://schemas.microsoft.com/office/drawing/2014/main" id="{6A52F049-DD24-9405-09B8-CEB6FE732B73}"/>
              </a:ext>
            </a:extLst>
          </p:cNvPr>
          <p:cNvSpPr/>
          <p:nvPr/>
        </p:nvSpPr>
        <p:spPr>
          <a:xfrm>
            <a:off x="508000" y="685800"/>
            <a:ext cx="1412730" cy="1219200"/>
          </a:xfrm>
          <a:custGeom>
            <a:avLst/>
            <a:gdLst/>
            <a:ahLst/>
            <a:cxnLst/>
            <a:rect l="l" t="t" r="r" b="b"/>
            <a:pathLst>
              <a:path w="4862295" h="3754097">
                <a:moveTo>
                  <a:pt x="0" y="0"/>
                </a:moveTo>
                <a:lnTo>
                  <a:pt x="4862295" y="0"/>
                </a:lnTo>
                <a:lnTo>
                  <a:pt x="4862295" y="3754097"/>
                </a:lnTo>
                <a:lnTo>
                  <a:pt x="0" y="3754097"/>
                </a:lnTo>
                <a:lnTo>
                  <a:pt x="0" y="0"/>
                </a:lnTo>
                <a:close/>
              </a:path>
            </a:pathLst>
          </a:custGeom>
          <a:blipFill>
            <a:blip r:embed="rId9"/>
            <a:stretch>
              <a:fillRect/>
            </a:stretch>
          </a:blipFill>
        </p:spPr>
        <p:txBody>
          <a:bodyPr/>
          <a:lstStyle/>
          <a:p>
            <a:pPr defTabSz="609630"/>
            <a:endParaRPr lang="en-US" sz="1200">
              <a:solidFill>
                <a:prstClr val="black"/>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1749058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que 14">
            <a:extLst>
              <a:ext uri="{FF2B5EF4-FFF2-40B4-BE49-F238E27FC236}">
                <a16:creationId xmlns:a16="http://schemas.microsoft.com/office/drawing/2014/main" id="{4C53DC23-486C-E12E-577A-BA8F1B61953F}"/>
              </a:ext>
            </a:extLst>
          </p:cNvPr>
          <p:cNvSpPr/>
          <p:nvPr/>
        </p:nvSpPr>
        <p:spPr>
          <a:xfrm>
            <a:off x="510073" y="539637"/>
            <a:ext cx="11171853" cy="1778000"/>
          </a:xfrm>
          <a:prstGeom prst="plaque">
            <a:avLst/>
          </a:prstGeom>
          <a:solidFill>
            <a:srgbClr val="E6FFCD"/>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70C0"/>
                </a:solidFill>
                <a:effectLst/>
                <a:uLnTx/>
                <a:uFillTx/>
                <a:latin typeface="Calibri" panose="020F0502020204030204"/>
                <a:ea typeface="+mn-ea"/>
                <a:cs typeface="+mn-cs"/>
              </a:rPr>
              <a:t>Câu 5: Nêu một số hậu quả do gia tăng dân số nhanh ở Việt Nam</a:t>
            </a:r>
            <a:r>
              <a:rPr kumimoji="0" lang="en-US" sz="4400" b="1" i="0" u="none" strike="noStrike" kern="1200" cap="none" spc="0" normalizeH="0" baseline="0" noProof="0" dirty="0">
                <a:ln>
                  <a:noFill/>
                </a:ln>
                <a:solidFill>
                  <a:srgbClr val="0070C0"/>
                </a:solidFill>
                <a:effectLst/>
                <a:uLnTx/>
                <a:uFillTx/>
                <a:latin typeface="Calibri" panose="020F0502020204030204"/>
                <a:ea typeface="+mn-ea"/>
                <a:cs typeface="+mn-cs"/>
              </a:rPr>
              <a:t>.</a:t>
            </a:r>
          </a:p>
        </p:txBody>
      </p:sp>
      <p:sp>
        <p:nvSpPr>
          <p:cNvPr id="20" name="b">
            <a:extLst>
              <a:ext uri="{FF2B5EF4-FFF2-40B4-BE49-F238E27FC236}">
                <a16:creationId xmlns:a16="http://schemas.microsoft.com/office/drawing/2014/main" id="{2CDC7541-6EC5-8751-9A30-4112EE927534}"/>
              </a:ext>
            </a:extLst>
          </p:cNvPr>
          <p:cNvSpPr/>
          <p:nvPr/>
        </p:nvSpPr>
        <p:spPr>
          <a:xfrm>
            <a:off x="718980" y="3125709"/>
            <a:ext cx="10777695" cy="2684541"/>
          </a:xfrm>
          <a:prstGeom prst="roundRect">
            <a:avLst/>
          </a:prstGeom>
          <a:solidFill>
            <a:srgbClr val="FFF7A7"/>
          </a:solidFill>
          <a:ln w="76200">
            <a:solidFill>
              <a:srgbClr val="59533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libri" panose="020F0502020204030204"/>
                <a:ea typeface="+mn-ea"/>
                <a:cs typeface="+mn-cs"/>
              </a:rPr>
              <a:t>Dân số đông và tăng lên hằng năm tạo cho nước ta nguồn lao động dồi dào, thị trường tiêu thụ rộng lớn. Tuy nhiên, dân số đông cũng gây ra một số khó khăn trong giải quyết việc làm, nhà ở, y tế, giáo dục,…; đồng thời dẫn đến nguy cơ suy thoái tài nguyên thiên nhiên và ô nhiễm môi trường .</a:t>
            </a:r>
            <a:endPar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1166813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que 14">
            <a:extLst>
              <a:ext uri="{FF2B5EF4-FFF2-40B4-BE49-F238E27FC236}">
                <a16:creationId xmlns:a16="http://schemas.microsoft.com/office/drawing/2014/main" id="{9F579895-DBB7-D7A0-3C83-548E3D6DA7BC}"/>
              </a:ext>
            </a:extLst>
          </p:cNvPr>
          <p:cNvSpPr/>
          <p:nvPr/>
        </p:nvSpPr>
        <p:spPr>
          <a:xfrm>
            <a:off x="510073" y="539637"/>
            <a:ext cx="11171853" cy="1778000"/>
          </a:xfrm>
          <a:prstGeom prst="plaque">
            <a:avLst/>
          </a:prstGeom>
          <a:solidFill>
            <a:srgbClr val="E6FFCD"/>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70C0"/>
                </a:solidFill>
                <a:effectLst/>
                <a:uLnTx/>
                <a:uFillTx/>
                <a:latin typeface="Calibri" panose="020F0502020204030204"/>
                <a:ea typeface="+mn-ea"/>
                <a:cs typeface="+mn-cs"/>
              </a:rPr>
              <a:t>Câu 6: Hãy kể tên những quốc gia đầu tiên trên lãnh thổ Việt Nam</a:t>
            </a:r>
            <a:endParaRPr kumimoji="0" lang="en-US" sz="44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4" name="b">
            <a:extLst>
              <a:ext uri="{FF2B5EF4-FFF2-40B4-BE49-F238E27FC236}">
                <a16:creationId xmlns:a16="http://schemas.microsoft.com/office/drawing/2014/main" id="{B115B92C-6500-AF1D-658B-2FA243714F85}"/>
              </a:ext>
            </a:extLst>
          </p:cNvPr>
          <p:cNvSpPr/>
          <p:nvPr/>
        </p:nvSpPr>
        <p:spPr>
          <a:xfrm>
            <a:off x="718980" y="3125709"/>
            <a:ext cx="10777695" cy="2684541"/>
          </a:xfrm>
          <a:prstGeom prst="roundRect">
            <a:avLst/>
          </a:prstGeom>
          <a:solidFill>
            <a:srgbClr val="FFF7A7"/>
          </a:solidFill>
          <a:ln w="76200">
            <a:solidFill>
              <a:srgbClr val="59533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FF0000"/>
                </a:solidFill>
                <a:effectLst/>
                <a:uLnTx/>
                <a:uFillTx/>
                <a:latin typeface="Calibri" panose="020F0502020204030204"/>
                <a:ea typeface="+mn-ea"/>
                <a:cs typeface="+mn-cs"/>
              </a:rPr>
              <a:t>Nhà nước Văn Lang, Nhà nước Âu Lạc; Vương quốc Phù Nam; Vương quốc Chăm-pa.</a:t>
            </a:r>
            <a:endParaRPr kumimoji="0" lang="en-US" sz="4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41105416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que 14">
            <a:extLst>
              <a:ext uri="{FF2B5EF4-FFF2-40B4-BE49-F238E27FC236}">
                <a16:creationId xmlns:a16="http://schemas.microsoft.com/office/drawing/2014/main" id="{FD07A74B-6363-A07A-1002-07A4699723B9}"/>
              </a:ext>
            </a:extLst>
          </p:cNvPr>
          <p:cNvSpPr/>
          <p:nvPr/>
        </p:nvSpPr>
        <p:spPr>
          <a:xfrm>
            <a:off x="510073" y="539637"/>
            <a:ext cx="11171853" cy="1778000"/>
          </a:xfrm>
          <a:prstGeom prst="plaque">
            <a:avLst/>
          </a:prstGeom>
          <a:solidFill>
            <a:srgbClr val="E6FFCD"/>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70C0"/>
                </a:solidFill>
                <a:effectLst/>
                <a:uLnTx/>
                <a:uFillTx/>
                <a:latin typeface="Calibri" panose="020F0502020204030204"/>
                <a:ea typeface="+mn-ea"/>
                <a:cs typeface="+mn-cs"/>
              </a:rPr>
              <a:t>Câu 7: Nhà nước Âu Lạc rơi vào ách đô hộ nào?</a:t>
            </a:r>
            <a:endParaRPr kumimoji="0" lang="en-US" sz="48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20" name="b">
            <a:extLst>
              <a:ext uri="{FF2B5EF4-FFF2-40B4-BE49-F238E27FC236}">
                <a16:creationId xmlns:a16="http://schemas.microsoft.com/office/drawing/2014/main" id="{DA7581A8-3108-2D3D-1C19-FE2107BACD0F}"/>
              </a:ext>
            </a:extLst>
          </p:cNvPr>
          <p:cNvSpPr/>
          <p:nvPr/>
        </p:nvSpPr>
        <p:spPr>
          <a:xfrm>
            <a:off x="718980" y="3125709"/>
            <a:ext cx="10777695" cy="3303666"/>
          </a:xfrm>
          <a:prstGeom prst="roundRect">
            <a:avLst/>
          </a:prstGeom>
          <a:solidFill>
            <a:srgbClr val="FFF7A7"/>
          </a:solidFill>
          <a:ln w="76200">
            <a:solidFill>
              <a:srgbClr val="59533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uLnTx/>
                <a:uFillTx/>
                <a:latin typeface="Calibri" panose="020F0502020204030204"/>
                <a:ea typeface="+mn-ea"/>
                <a:cs typeface="+mn-cs"/>
              </a:rPr>
              <a:t>Nhà nước Âu Lạc cũng phải tiến hành cuộc kháng chiến chống quân Triệu nhưng bị thất bại (phản ánh trong Sự tích nỏ thần) . Từ đây, đất nước rơi vào ách đô hộ của các triều đại phong kiến phương Bắc trong hơn một nghìn năm .</a:t>
            </a:r>
            <a:endPar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7827293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que 14">
            <a:extLst>
              <a:ext uri="{FF2B5EF4-FFF2-40B4-BE49-F238E27FC236}">
                <a16:creationId xmlns:a16="http://schemas.microsoft.com/office/drawing/2014/main" id="{FD07A74B-6363-A07A-1002-07A4699723B9}"/>
              </a:ext>
            </a:extLst>
          </p:cNvPr>
          <p:cNvSpPr/>
          <p:nvPr/>
        </p:nvSpPr>
        <p:spPr>
          <a:xfrm>
            <a:off x="510073" y="539637"/>
            <a:ext cx="11171853" cy="1778000"/>
          </a:xfrm>
          <a:prstGeom prst="plaque">
            <a:avLst/>
          </a:prstGeom>
          <a:solidFill>
            <a:srgbClr val="E6FFCD"/>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70C0"/>
                </a:solidFill>
                <a:effectLst/>
                <a:uLnTx/>
                <a:uFillTx/>
                <a:latin typeface="Calibri" panose="020F0502020204030204"/>
                <a:ea typeface="+mn-ea"/>
                <a:cs typeface="+mn-cs"/>
              </a:rPr>
              <a:t>Câu 8: Kể tên những hiện vật của cư dân Phù Nam được các nhà khảo cổ đã phát hiện. </a:t>
            </a:r>
            <a:endParaRPr kumimoji="0" lang="en-US" sz="44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sp>
        <p:nvSpPr>
          <p:cNvPr id="20" name="b">
            <a:extLst>
              <a:ext uri="{FF2B5EF4-FFF2-40B4-BE49-F238E27FC236}">
                <a16:creationId xmlns:a16="http://schemas.microsoft.com/office/drawing/2014/main" id="{DA7581A8-3108-2D3D-1C19-FE2107BACD0F}"/>
              </a:ext>
            </a:extLst>
          </p:cNvPr>
          <p:cNvSpPr/>
          <p:nvPr/>
        </p:nvSpPr>
        <p:spPr>
          <a:xfrm>
            <a:off x="718980" y="3125709"/>
            <a:ext cx="10777695" cy="3303666"/>
          </a:xfrm>
          <a:prstGeom prst="roundRect">
            <a:avLst/>
          </a:prstGeom>
          <a:solidFill>
            <a:srgbClr val="FFF7A7"/>
          </a:solidFill>
          <a:ln w="76200">
            <a:solidFill>
              <a:srgbClr val="59533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FF0000"/>
                </a:solidFill>
                <a:effectLst/>
                <a:uLnTx/>
                <a:uFillTx/>
                <a:latin typeface="Calibri" panose="020F0502020204030204"/>
                <a:ea typeface="+mn-ea"/>
                <a:cs typeface="+mn-cs"/>
              </a:rPr>
              <a:t>Nhiều dấu tích, hiện vật khác nhau của Vương quốc Phù Nam được tìm thấy, như: nền móng kiến trúc, bếp đun, đồ gốm, tiền kim loại, đồ trang sức, tượng thần, tượng Phật, . . .</a:t>
            </a:r>
            <a:endParaRPr kumimoji="0" lang="en-US" sz="40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16256605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34131F4E-E1B9-055C-2B1C-BFDF52C9F0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630" b="7630"/>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7">
            <a:extLst>
              <a:ext uri="{FF2B5EF4-FFF2-40B4-BE49-F238E27FC236}">
                <a16:creationId xmlns:a16="http://schemas.microsoft.com/office/drawing/2014/main" id="{E3F43468-6878-0997-46CC-8725BCAC6F8C}"/>
              </a:ext>
            </a:extLst>
          </p:cNvPr>
          <p:cNvSpPr/>
          <p:nvPr/>
        </p:nvSpPr>
        <p:spPr>
          <a:xfrm>
            <a:off x="228600" y="409575"/>
            <a:ext cx="11499770" cy="5955147"/>
          </a:xfrm>
          <a:custGeom>
            <a:avLst/>
            <a:gdLst>
              <a:gd name="connsiteX0" fmla="*/ 0 w 11499770"/>
              <a:gd name="connsiteY0" fmla="*/ 592120 h 5955147"/>
              <a:gd name="connsiteX1" fmla="*/ 592120 w 11499770"/>
              <a:gd name="connsiteY1" fmla="*/ 0 h 5955147"/>
              <a:gd name="connsiteX2" fmla="*/ 10907650 w 11499770"/>
              <a:gd name="connsiteY2" fmla="*/ 0 h 5955147"/>
              <a:gd name="connsiteX3" fmla="*/ 11499770 w 11499770"/>
              <a:gd name="connsiteY3" fmla="*/ 592120 h 5955147"/>
              <a:gd name="connsiteX4" fmla="*/ 11499770 w 11499770"/>
              <a:gd name="connsiteY4" fmla="*/ 5363027 h 5955147"/>
              <a:gd name="connsiteX5" fmla="*/ 10907650 w 11499770"/>
              <a:gd name="connsiteY5" fmla="*/ 5955147 h 5955147"/>
              <a:gd name="connsiteX6" fmla="*/ 592120 w 11499770"/>
              <a:gd name="connsiteY6" fmla="*/ 5955147 h 5955147"/>
              <a:gd name="connsiteX7" fmla="*/ 0 w 11499770"/>
              <a:gd name="connsiteY7" fmla="*/ 5363027 h 5955147"/>
              <a:gd name="connsiteX8" fmla="*/ 0 w 11499770"/>
              <a:gd name="connsiteY8" fmla="*/ 592120 h 595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9770" h="5955147" fill="none" extrusionOk="0">
                <a:moveTo>
                  <a:pt x="0" y="592120"/>
                </a:moveTo>
                <a:cubicBezTo>
                  <a:pt x="-48189" y="257307"/>
                  <a:pt x="301894" y="30090"/>
                  <a:pt x="592120" y="0"/>
                </a:cubicBezTo>
                <a:cubicBezTo>
                  <a:pt x="3450109" y="130954"/>
                  <a:pt x="5774023" y="43574"/>
                  <a:pt x="10907650" y="0"/>
                </a:cubicBezTo>
                <a:cubicBezTo>
                  <a:pt x="11257774" y="35590"/>
                  <a:pt x="11535098" y="308375"/>
                  <a:pt x="11499770" y="592120"/>
                </a:cubicBezTo>
                <a:cubicBezTo>
                  <a:pt x="11349331" y="1980870"/>
                  <a:pt x="11585649" y="3777159"/>
                  <a:pt x="11499770" y="5363027"/>
                </a:cubicBezTo>
                <a:cubicBezTo>
                  <a:pt x="11466859" y="5695450"/>
                  <a:pt x="11218433" y="5943944"/>
                  <a:pt x="10907650" y="5955147"/>
                </a:cubicBezTo>
                <a:cubicBezTo>
                  <a:pt x="6088998" y="6110344"/>
                  <a:pt x="4402437" y="6118167"/>
                  <a:pt x="592120" y="5955147"/>
                </a:cubicBezTo>
                <a:cubicBezTo>
                  <a:pt x="265703" y="5947003"/>
                  <a:pt x="-41549" y="5714307"/>
                  <a:pt x="0" y="5363027"/>
                </a:cubicBezTo>
                <a:cubicBezTo>
                  <a:pt x="64656" y="2997044"/>
                  <a:pt x="-17807" y="1082459"/>
                  <a:pt x="0" y="592120"/>
                </a:cubicBezTo>
                <a:close/>
              </a:path>
              <a:path w="11499770" h="5955147" stroke="0" extrusionOk="0">
                <a:moveTo>
                  <a:pt x="0" y="592120"/>
                </a:moveTo>
                <a:cubicBezTo>
                  <a:pt x="-8365" y="259941"/>
                  <a:pt x="245557" y="7335"/>
                  <a:pt x="592120" y="0"/>
                </a:cubicBezTo>
                <a:cubicBezTo>
                  <a:pt x="2963582" y="132882"/>
                  <a:pt x="8798353" y="-84951"/>
                  <a:pt x="10907650" y="0"/>
                </a:cubicBezTo>
                <a:cubicBezTo>
                  <a:pt x="11200981" y="32898"/>
                  <a:pt x="11497906" y="275406"/>
                  <a:pt x="11499770" y="592120"/>
                </a:cubicBezTo>
                <a:cubicBezTo>
                  <a:pt x="11519957" y="1662634"/>
                  <a:pt x="11652250" y="4420651"/>
                  <a:pt x="11499770" y="5363027"/>
                </a:cubicBezTo>
                <a:cubicBezTo>
                  <a:pt x="11541445" y="5694990"/>
                  <a:pt x="11259563" y="5903914"/>
                  <a:pt x="10907650" y="5955147"/>
                </a:cubicBezTo>
                <a:cubicBezTo>
                  <a:pt x="6980158" y="6042786"/>
                  <a:pt x="4576402" y="5882468"/>
                  <a:pt x="592120" y="5955147"/>
                </a:cubicBezTo>
                <a:cubicBezTo>
                  <a:pt x="264587" y="5950245"/>
                  <a:pt x="-11399" y="5705887"/>
                  <a:pt x="0" y="5363027"/>
                </a:cubicBezTo>
                <a:cubicBezTo>
                  <a:pt x="-38581" y="4072521"/>
                  <a:pt x="63341" y="1990943"/>
                  <a:pt x="0" y="592120"/>
                </a:cubicBezTo>
                <a:close/>
              </a:path>
            </a:pathLst>
          </a:custGeom>
          <a:solidFill>
            <a:schemeClr val="bg1">
              <a:alpha val="88000"/>
            </a:schemeClr>
          </a:solidFill>
          <a:ln w="44450" cap="rnd" cmpd="thickThin">
            <a:solidFill>
              <a:srgbClr val="FFC000"/>
            </a:solidFill>
            <a:prstDash val="dash"/>
            <a:round/>
            <a:extLst>
              <a:ext uri="{C807C97D-BFC1-408E-A445-0C87EB9F89A2}">
                <ask:lineSketchStyleProps xmlns:ask="http://schemas.microsoft.com/office/drawing/2018/sketchyshape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 name="Plaque 14">
            <a:extLst>
              <a:ext uri="{FF2B5EF4-FFF2-40B4-BE49-F238E27FC236}">
                <a16:creationId xmlns:a16="http://schemas.microsoft.com/office/drawing/2014/main" id="{183C1570-E344-246A-7661-47156C48056E}"/>
              </a:ext>
            </a:extLst>
          </p:cNvPr>
          <p:cNvSpPr/>
          <p:nvPr/>
        </p:nvSpPr>
        <p:spPr>
          <a:xfrm>
            <a:off x="510073" y="539637"/>
            <a:ext cx="11171853" cy="736713"/>
          </a:xfrm>
          <a:prstGeom prst="plaque">
            <a:avLst/>
          </a:prstGeom>
          <a:solidFill>
            <a:srgbClr val="E6FFCD"/>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70C0"/>
                </a:solidFill>
                <a:effectLst/>
                <a:uLnTx/>
                <a:uFillTx/>
                <a:latin typeface="Calibri" panose="020F0502020204030204"/>
                <a:ea typeface="+mn-ea"/>
                <a:cs typeface="+mn-cs"/>
              </a:rPr>
              <a:t>Câu 9: Nối thời gian điễn ra tương ứng với tên các cuộc đấu tranh:</a:t>
            </a:r>
            <a:endParaRPr kumimoji="0" lang="en-US" sz="2800" b="1" i="0" u="none" strike="noStrike" kern="1200" cap="none" spc="0" normalizeH="0" baseline="0" noProof="0" dirty="0">
              <a:ln>
                <a:noFill/>
              </a:ln>
              <a:solidFill>
                <a:srgbClr val="0070C0"/>
              </a:solidFill>
              <a:effectLst/>
              <a:uLnTx/>
              <a:uFillTx/>
              <a:latin typeface="Calibri" panose="020F0502020204030204"/>
              <a:ea typeface="+mn-ea"/>
              <a:cs typeface="+mn-cs"/>
            </a:endParaRPr>
          </a:p>
        </p:txBody>
      </p:sp>
      <p:graphicFrame>
        <p:nvGraphicFramePr>
          <p:cNvPr id="6" name="Table 5">
            <a:extLst>
              <a:ext uri="{FF2B5EF4-FFF2-40B4-BE49-F238E27FC236}">
                <a16:creationId xmlns:a16="http://schemas.microsoft.com/office/drawing/2014/main" id="{2642769C-554F-49E6-1CA0-88ED73216E57}"/>
              </a:ext>
            </a:extLst>
          </p:cNvPr>
          <p:cNvGraphicFramePr>
            <a:graphicFrameLocks noGrp="1"/>
          </p:cNvGraphicFramePr>
          <p:nvPr/>
        </p:nvGraphicFramePr>
        <p:xfrm>
          <a:off x="812799" y="1517552"/>
          <a:ext cx="2968626" cy="4502248"/>
        </p:xfrm>
        <a:graphic>
          <a:graphicData uri="http://schemas.openxmlformats.org/drawingml/2006/table">
            <a:tbl>
              <a:tblPr firstRow="1" firstCol="1" bandRow="1">
                <a:tableStyleId>{5C22544A-7EE6-4342-B048-85BDC9FD1C3A}</a:tableStyleId>
              </a:tblPr>
              <a:tblGrid>
                <a:gridCol w="2968626">
                  <a:extLst>
                    <a:ext uri="{9D8B030D-6E8A-4147-A177-3AD203B41FA5}">
                      <a16:colId xmlns:a16="http://schemas.microsoft.com/office/drawing/2014/main" val="731976720"/>
                    </a:ext>
                  </a:extLst>
                </a:gridCol>
              </a:tblGrid>
              <a:tr h="562781">
                <a:tc>
                  <a:txBody>
                    <a:bodyPr/>
                    <a:lstStyle/>
                    <a:p>
                      <a:pPr marL="0" marR="0" algn="ctr">
                        <a:lnSpc>
                          <a:spcPct val="120000"/>
                        </a:lnSpc>
                        <a:spcBef>
                          <a:spcPts val="0"/>
                        </a:spcBef>
                        <a:spcAft>
                          <a:spcPts val="0"/>
                        </a:spcAft>
                      </a:pPr>
                      <a:r>
                        <a:rPr lang="en-US" sz="2400" dirty="0" err="1">
                          <a:solidFill>
                            <a:srgbClr val="002060"/>
                          </a:solidFill>
                          <a:effectLst/>
                          <a:latin typeface="Cambria" panose="02040503050406030204" pitchFamily="18" charset="0"/>
                          <a:ea typeface="Cambria" panose="02040503050406030204" pitchFamily="18" charset="0"/>
                        </a:rPr>
                        <a:t>Thời</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gian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diễn</a:t>
                      </a:r>
                      <a:r>
                        <a:rPr lang="en-US" sz="2400" dirty="0">
                          <a:solidFill>
                            <a:srgbClr val="002060"/>
                          </a:solidFill>
                          <a:effectLst/>
                          <a:latin typeface="Cambria" panose="02040503050406030204" pitchFamily="18" charset="0"/>
                          <a:ea typeface="Cambria" panose="02040503050406030204" pitchFamily="18" charset="0"/>
                        </a:rPr>
                        <a:t> </a:t>
                      </a:r>
                      <a:r>
                        <a:rPr lang="en-US" sz="2400" dirty="0" err="1">
                          <a:solidFill>
                            <a:srgbClr val="002060"/>
                          </a:solidFill>
                          <a:effectLst/>
                          <a:latin typeface="Cambria" panose="02040503050406030204" pitchFamily="18" charset="0"/>
                          <a:ea typeface="Cambria" panose="02040503050406030204" pitchFamily="18" charset="0"/>
                        </a:rPr>
                        <a:t>ra</a:t>
                      </a:r>
                      <a:r>
                        <a:rPr lang="en-US" sz="2400" dirty="0">
                          <a:solidFill>
                            <a:srgbClr val="002060"/>
                          </a:solidFill>
                          <a:effectLst/>
                          <a:latin typeface="Cambria" panose="02040503050406030204" pitchFamily="18" charset="0"/>
                          <a:ea typeface="Cambria" panose="02040503050406030204" pitchFamily="18" charset="0"/>
                        </a:rPr>
                        <a:t> </a:t>
                      </a:r>
                    </a:p>
                  </a:txBody>
                  <a:tcPr marL="50800" marR="73025" marT="228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307792388"/>
                  </a:ext>
                </a:extLst>
              </a:tr>
              <a:tr h="562781">
                <a:tc>
                  <a:txBody>
                    <a:bodyPr/>
                    <a:lstStyle/>
                    <a:p>
                      <a:pPr marL="0" marR="0" algn="ctr">
                        <a:lnSpc>
                          <a:spcPct val="120000"/>
                        </a:lnSpc>
                        <a:spcBef>
                          <a:spcPts val="0"/>
                        </a:spcBef>
                        <a:spcAft>
                          <a:spcPts val="0"/>
                        </a:spcAft>
                      </a:pPr>
                      <a:r>
                        <a:rPr lang="en-US" sz="2400" dirty="0">
                          <a:solidFill>
                            <a:srgbClr val="002060"/>
                          </a:solidFill>
                          <a:effectLst/>
                          <a:latin typeface="Cambria" panose="02040503050406030204" pitchFamily="18" charset="0"/>
                          <a:ea typeface="Cambria" panose="02040503050406030204" pitchFamily="18" charset="0"/>
                        </a:rPr>
                        <a:t>40 – 43</a:t>
                      </a:r>
                    </a:p>
                  </a:txBody>
                  <a:tcPr marL="50800" marR="73025" marT="228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768932955"/>
                  </a:ext>
                </a:extLst>
              </a:tr>
              <a:tr h="562781">
                <a:tc>
                  <a:txBody>
                    <a:bodyPr/>
                    <a:lstStyle/>
                    <a:p>
                      <a:pPr marL="0" marR="0" algn="ctr">
                        <a:lnSpc>
                          <a:spcPct val="120000"/>
                        </a:lnSpc>
                        <a:spcBef>
                          <a:spcPts val="0"/>
                        </a:spcBef>
                        <a:spcAft>
                          <a:spcPts val="0"/>
                        </a:spcAft>
                      </a:pPr>
                      <a:r>
                        <a:rPr lang="en-US" sz="2400">
                          <a:solidFill>
                            <a:srgbClr val="002060"/>
                          </a:solidFill>
                          <a:effectLst/>
                          <a:latin typeface="Cambria" panose="02040503050406030204" pitchFamily="18" charset="0"/>
                          <a:ea typeface="Cambria" panose="02040503050406030204" pitchFamily="18" charset="0"/>
                        </a:rPr>
                        <a:t>248</a:t>
                      </a:r>
                    </a:p>
                  </a:txBody>
                  <a:tcPr marL="50800" marR="73025" marT="228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2440181716"/>
                  </a:ext>
                </a:extLst>
              </a:tr>
              <a:tr h="562781">
                <a:tc>
                  <a:txBody>
                    <a:bodyPr/>
                    <a:lstStyle/>
                    <a:p>
                      <a:pPr marL="0" marR="0" algn="ctr">
                        <a:lnSpc>
                          <a:spcPct val="120000"/>
                        </a:lnSpc>
                        <a:spcBef>
                          <a:spcPts val="0"/>
                        </a:spcBef>
                        <a:spcAft>
                          <a:spcPts val="0"/>
                        </a:spcAft>
                      </a:pPr>
                      <a:r>
                        <a:rPr lang="en-US" sz="2400">
                          <a:solidFill>
                            <a:srgbClr val="002060"/>
                          </a:solidFill>
                          <a:effectLst/>
                          <a:latin typeface="Cambria" panose="02040503050406030204" pitchFamily="18" charset="0"/>
                          <a:ea typeface="Cambria" panose="02040503050406030204" pitchFamily="18" charset="0"/>
                        </a:rPr>
                        <a:t>542 – 602</a:t>
                      </a:r>
                    </a:p>
                  </a:txBody>
                  <a:tcPr marL="50800" marR="73025" marT="228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2021079876"/>
                  </a:ext>
                </a:extLst>
              </a:tr>
              <a:tr h="562781">
                <a:tc>
                  <a:txBody>
                    <a:bodyPr/>
                    <a:lstStyle/>
                    <a:p>
                      <a:pPr marL="0" marR="0" algn="ctr">
                        <a:lnSpc>
                          <a:spcPct val="120000"/>
                        </a:lnSpc>
                        <a:spcBef>
                          <a:spcPts val="0"/>
                        </a:spcBef>
                        <a:spcAft>
                          <a:spcPts val="0"/>
                        </a:spcAft>
                      </a:pPr>
                      <a:r>
                        <a:rPr lang="en-US" sz="2400">
                          <a:solidFill>
                            <a:srgbClr val="002060"/>
                          </a:solidFill>
                          <a:effectLst/>
                          <a:latin typeface="Cambria" panose="02040503050406030204" pitchFamily="18" charset="0"/>
                          <a:ea typeface="Cambria" panose="02040503050406030204" pitchFamily="18" charset="0"/>
                        </a:rPr>
                        <a:t>713 – 722</a:t>
                      </a:r>
                    </a:p>
                  </a:txBody>
                  <a:tcPr marL="50800" marR="73025" marT="228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260751942"/>
                  </a:ext>
                </a:extLst>
              </a:tr>
              <a:tr h="562781">
                <a:tc>
                  <a:txBody>
                    <a:bodyPr/>
                    <a:lstStyle/>
                    <a:p>
                      <a:pPr marL="0" marR="0" algn="ctr">
                        <a:lnSpc>
                          <a:spcPct val="120000"/>
                        </a:lnSpc>
                        <a:spcBef>
                          <a:spcPts val="0"/>
                        </a:spcBef>
                        <a:spcAft>
                          <a:spcPts val="0"/>
                        </a:spcAft>
                      </a:pPr>
                      <a:r>
                        <a:rPr lang="en-US" sz="2400" dirty="0">
                          <a:solidFill>
                            <a:srgbClr val="002060"/>
                          </a:solidFill>
                          <a:effectLst/>
                          <a:latin typeface="Cambria" panose="02040503050406030204" pitchFamily="18" charset="0"/>
                          <a:ea typeface="Cambria" panose="02040503050406030204" pitchFamily="18" charset="0"/>
                        </a:rPr>
                        <a:t>766 – 779</a:t>
                      </a:r>
                    </a:p>
                  </a:txBody>
                  <a:tcPr marL="50800" marR="73025" marT="228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3275268939"/>
                  </a:ext>
                </a:extLst>
              </a:tr>
              <a:tr h="562781">
                <a:tc>
                  <a:txBody>
                    <a:bodyPr/>
                    <a:lstStyle/>
                    <a:p>
                      <a:pPr marL="0" marR="0" algn="ctr">
                        <a:lnSpc>
                          <a:spcPct val="120000"/>
                        </a:lnSpc>
                        <a:spcBef>
                          <a:spcPts val="0"/>
                        </a:spcBef>
                        <a:spcAft>
                          <a:spcPts val="0"/>
                        </a:spcAft>
                      </a:pPr>
                      <a:r>
                        <a:rPr lang="en-US" sz="2400" dirty="0">
                          <a:solidFill>
                            <a:srgbClr val="002060"/>
                          </a:solidFill>
                          <a:effectLst/>
                          <a:latin typeface="Cambria" panose="02040503050406030204" pitchFamily="18" charset="0"/>
                          <a:ea typeface="Cambria" panose="02040503050406030204" pitchFamily="18" charset="0"/>
                        </a:rPr>
                        <a:t>905</a:t>
                      </a:r>
                    </a:p>
                  </a:txBody>
                  <a:tcPr marL="50800" marR="73025" marT="228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2798225476"/>
                  </a:ext>
                </a:extLst>
              </a:tr>
              <a:tr h="562781">
                <a:tc>
                  <a:txBody>
                    <a:bodyPr/>
                    <a:lstStyle/>
                    <a:p>
                      <a:pPr marL="0" marR="0" algn="ctr">
                        <a:lnSpc>
                          <a:spcPct val="120000"/>
                        </a:lnSpc>
                        <a:spcBef>
                          <a:spcPts val="0"/>
                        </a:spcBef>
                        <a:spcAft>
                          <a:spcPts val="0"/>
                        </a:spcAft>
                      </a:pPr>
                      <a:r>
                        <a:rPr lang="en-US" sz="2400" dirty="0">
                          <a:solidFill>
                            <a:srgbClr val="002060"/>
                          </a:solidFill>
                          <a:effectLst/>
                          <a:latin typeface="Cambria" panose="02040503050406030204" pitchFamily="18" charset="0"/>
                          <a:ea typeface="Cambria" panose="02040503050406030204" pitchFamily="18" charset="0"/>
                        </a:rPr>
                        <a:t>938</a:t>
                      </a:r>
                    </a:p>
                  </a:txBody>
                  <a:tcPr marL="50800" marR="73025" marT="2286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lumMod val="40000"/>
                        <a:lumOff val="60000"/>
                      </a:schemeClr>
                    </a:solidFill>
                  </a:tcPr>
                </a:tc>
                <a:extLst>
                  <a:ext uri="{0D108BD9-81ED-4DB2-BD59-A6C34878D82A}">
                    <a16:rowId xmlns:a16="http://schemas.microsoft.com/office/drawing/2014/main" val="2975945174"/>
                  </a:ext>
                </a:extLst>
              </a:tr>
            </a:tbl>
          </a:graphicData>
        </a:graphic>
      </p:graphicFrame>
      <p:graphicFrame>
        <p:nvGraphicFramePr>
          <p:cNvPr id="7" name="Table 6">
            <a:extLst>
              <a:ext uri="{FF2B5EF4-FFF2-40B4-BE49-F238E27FC236}">
                <a16:creationId xmlns:a16="http://schemas.microsoft.com/office/drawing/2014/main" id="{703BC622-CD2F-8ABD-AFA2-3219D8BE99C0}"/>
              </a:ext>
            </a:extLst>
          </p:cNvPr>
          <p:cNvGraphicFramePr>
            <a:graphicFrameLocks noGrp="1"/>
          </p:cNvGraphicFramePr>
          <p:nvPr/>
        </p:nvGraphicFramePr>
        <p:xfrm>
          <a:off x="6051549" y="1500789"/>
          <a:ext cx="5035551" cy="4671411"/>
        </p:xfrm>
        <a:graphic>
          <a:graphicData uri="http://schemas.openxmlformats.org/drawingml/2006/table">
            <a:tbl>
              <a:tblPr firstRow="1" firstCol="1" bandRow="1">
                <a:tableStyleId>{93296810-A885-4BE3-A3E7-6D5BEEA58F35}</a:tableStyleId>
              </a:tblPr>
              <a:tblGrid>
                <a:gridCol w="5035551">
                  <a:extLst>
                    <a:ext uri="{9D8B030D-6E8A-4147-A177-3AD203B41FA5}">
                      <a16:colId xmlns:a16="http://schemas.microsoft.com/office/drawing/2014/main" val="3588330629"/>
                    </a:ext>
                  </a:extLst>
                </a:gridCol>
              </a:tblGrid>
              <a:tr h="445918">
                <a:tc>
                  <a:txBody>
                    <a:bodyPr/>
                    <a:lstStyle/>
                    <a:p>
                      <a:pPr marL="0" marR="0" algn="ctr">
                        <a:lnSpc>
                          <a:spcPct val="120000"/>
                        </a:lnSpc>
                        <a:spcBef>
                          <a:spcPts val="0"/>
                        </a:spcBef>
                        <a:spcAft>
                          <a:spcPts val="0"/>
                        </a:spcAft>
                      </a:pPr>
                      <a:r>
                        <a:rPr lang="en-US" sz="2000" dirty="0" err="1">
                          <a:effectLst/>
                          <a:latin typeface="Cambria" panose="02040503050406030204" pitchFamily="18" charset="0"/>
                          <a:ea typeface="Cambria" panose="02040503050406030204" pitchFamily="18" charset="0"/>
                        </a:rPr>
                        <a:t>Tên</a:t>
                      </a:r>
                      <a:r>
                        <a:rPr lang="en-US" sz="2000" dirty="0">
                          <a:effectLst/>
                          <a:latin typeface="Cambria" panose="02040503050406030204" pitchFamily="18" charset="0"/>
                          <a:ea typeface="Cambria" panose="02040503050406030204" pitchFamily="18" charset="0"/>
                        </a:rPr>
                        <a:t> </a:t>
                      </a:r>
                      <a:r>
                        <a:rPr lang="en-US" sz="2000" dirty="0" err="1">
                          <a:effectLst/>
                          <a:latin typeface="Cambria" panose="02040503050406030204" pitchFamily="18" charset="0"/>
                          <a:ea typeface="Cambria" panose="02040503050406030204" pitchFamily="18" charset="0"/>
                        </a:rPr>
                        <a:t>các</a:t>
                      </a:r>
                      <a:r>
                        <a:rPr lang="en-US" sz="2000" dirty="0">
                          <a:effectLst/>
                          <a:latin typeface="Cambria" panose="02040503050406030204" pitchFamily="18" charset="0"/>
                          <a:ea typeface="Cambria" panose="02040503050406030204" pitchFamily="18" charset="0"/>
                        </a:rPr>
                        <a:t> </a:t>
                      </a:r>
                      <a:r>
                        <a:rPr lang="en-US" sz="2000" dirty="0" err="1">
                          <a:effectLst/>
                          <a:latin typeface="Cambria" panose="02040503050406030204" pitchFamily="18" charset="0"/>
                          <a:ea typeface="Cambria" panose="02040503050406030204" pitchFamily="18" charset="0"/>
                        </a:rPr>
                        <a:t>cuộc</a:t>
                      </a:r>
                      <a:r>
                        <a:rPr lang="en-US" sz="2000" dirty="0">
                          <a:effectLst/>
                          <a:latin typeface="Cambria" panose="02040503050406030204" pitchFamily="18" charset="0"/>
                          <a:ea typeface="Cambria" panose="02040503050406030204" pitchFamily="18" charset="0"/>
                        </a:rPr>
                        <a:t> </a:t>
                      </a:r>
                      <a:r>
                        <a:rPr lang="en-US" sz="2000" dirty="0" err="1">
                          <a:effectLst/>
                          <a:latin typeface="Cambria" panose="02040503050406030204" pitchFamily="18" charset="0"/>
                          <a:ea typeface="Cambria" panose="02040503050406030204" pitchFamily="18" charset="0"/>
                        </a:rPr>
                        <a:t>đấu</a:t>
                      </a:r>
                      <a:r>
                        <a:rPr lang="en-US" sz="2000" dirty="0">
                          <a:effectLst/>
                          <a:latin typeface="Cambria" panose="02040503050406030204" pitchFamily="18" charset="0"/>
                          <a:ea typeface="Cambria" panose="02040503050406030204" pitchFamily="18" charset="0"/>
                        </a:rPr>
                        <a:t> </a:t>
                      </a:r>
                      <a:r>
                        <a:rPr lang="en-US" sz="2000" dirty="0" err="1">
                          <a:effectLst/>
                          <a:latin typeface="Cambria" panose="02040503050406030204" pitchFamily="18" charset="0"/>
                          <a:ea typeface="Cambria" panose="02040503050406030204" pitchFamily="18" charset="0"/>
                        </a:rPr>
                        <a:t>tranh</a:t>
                      </a:r>
                      <a:endParaRPr lang="en-US" sz="2000" dirty="0">
                        <a:effectLst/>
                        <a:latin typeface="Cambria" panose="02040503050406030204" pitchFamily="18" charset="0"/>
                        <a:ea typeface="Cambria" panose="02040503050406030204" pitchFamily="18" charset="0"/>
                      </a:endParaRPr>
                    </a:p>
                  </a:txBody>
                  <a:tcPr marL="50800" marR="73025" marT="22860" marB="0"/>
                </a:tc>
                <a:extLst>
                  <a:ext uri="{0D108BD9-81ED-4DB2-BD59-A6C34878D82A}">
                    <a16:rowId xmlns:a16="http://schemas.microsoft.com/office/drawing/2014/main" val="3778306744"/>
                  </a:ext>
                </a:extLst>
              </a:tr>
              <a:tr h="445918">
                <a:tc>
                  <a:txBody>
                    <a:bodyPr/>
                    <a:lstStyle/>
                    <a:p>
                      <a:pPr marL="0" marR="0">
                        <a:lnSpc>
                          <a:spcPct val="120000"/>
                        </a:lnSpc>
                        <a:spcBef>
                          <a:spcPts val="0"/>
                        </a:spcBef>
                        <a:spcAft>
                          <a:spcPts val="0"/>
                        </a:spcAft>
                      </a:pPr>
                      <a:r>
                        <a:rPr lang="en-US" sz="2000">
                          <a:effectLst/>
                          <a:latin typeface="Cambria" panose="02040503050406030204" pitchFamily="18" charset="0"/>
                          <a:ea typeface="Cambria" panose="02040503050406030204" pitchFamily="18" charset="0"/>
                        </a:rPr>
                        <a:t>Khởi nghĩa Bà Triệu</a:t>
                      </a:r>
                    </a:p>
                  </a:txBody>
                  <a:tcPr marL="50800" marR="73025" marT="22860" marB="0"/>
                </a:tc>
                <a:extLst>
                  <a:ext uri="{0D108BD9-81ED-4DB2-BD59-A6C34878D82A}">
                    <a16:rowId xmlns:a16="http://schemas.microsoft.com/office/drawing/2014/main" val="2648177786"/>
                  </a:ext>
                </a:extLst>
              </a:tr>
              <a:tr h="674007">
                <a:tc>
                  <a:txBody>
                    <a:bodyPr/>
                    <a:lstStyle/>
                    <a:p>
                      <a:pPr marL="0" marR="0">
                        <a:lnSpc>
                          <a:spcPct val="120000"/>
                        </a:lnSpc>
                        <a:spcBef>
                          <a:spcPts val="0"/>
                        </a:spcBef>
                        <a:spcAft>
                          <a:spcPts val="0"/>
                        </a:spcAft>
                      </a:pPr>
                      <a:r>
                        <a:rPr lang="en-US" sz="2000" dirty="0" err="1">
                          <a:effectLst/>
                          <a:latin typeface="Cambria" panose="02040503050406030204" pitchFamily="18" charset="0"/>
                          <a:ea typeface="Cambria" panose="02040503050406030204" pitchFamily="18" charset="0"/>
                        </a:rPr>
                        <a:t>Khởi</a:t>
                      </a:r>
                      <a:r>
                        <a:rPr lang="en-US" sz="2000" dirty="0">
                          <a:effectLst/>
                          <a:latin typeface="Cambria" panose="02040503050406030204" pitchFamily="18" charset="0"/>
                          <a:ea typeface="Cambria" panose="02040503050406030204" pitchFamily="18" charset="0"/>
                        </a:rPr>
                        <a:t> </a:t>
                      </a:r>
                      <a:r>
                        <a:rPr lang="en-US" sz="2000" dirty="0" err="1">
                          <a:effectLst/>
                          <a:latin typeface="Cambria" panose="02040503050406030204" pitchFamily="18" charset="0"/>
                          <a:ea typeface="Cambria" panose="02040503050406030204" pitchFamily="18" charset="0"/>
                        </a:rPr>
                        <a:t>nghĩa</a:t>
                      </a:r>
                      <a:r>
                        <a:rPr lang="en-US" sz="2000" dirty="0">
                          <a:effectLst/>
                          <a:latin typeface="Cambria" panose="02040503050406030204" pitchFamily="18" charset="0"/>
                          <a:ea typeface="Cambria" panose="02040503050406030204" pitchFamily="18" charset="0"/>
                        </a:rPr>
                        <a:t> Lý </a:t>
                      </a:r>
                      <a:r>
                        <a:rPr lang="en-US" sz="2000" dirty="0" err="1">
                          <a:effectLst/>
                          <a:latin typeface="Cambria" panose="02040503050406030204" pitchFamily="18" charset="0"/>
                          <a:ea typeface="Cambria" panose="02040503050406030204" pitchFamily="18" charset="0"/>
                        </a:rPr>
                        <a:t>Bí</a:t>
                      </a:r>
                      <a:r>
                        <a:rPr lang="en-US" sz="2000" dirty="0">
                          <a:effectLst/>
                          <a:latin typeface="Cambria" panose="02040503050406030204" pitchFamily="18" charset="0"/>
                          <a:ea typeface="Cambria" panose="02040503050406030204" pitchFamily="18" charset="0"/>
                        </a:rPr>
                        <a:t> – </a:t>
                      </a:r>
                      <a:r>
                        <a:rPr lang="en-US" sz="2000" dirty="0" err="1">
                          <a:effectLst/>
                          <a:latin typeface="Cambria" panose="02040503050406030204" pitchFamily="18" charset="0"/>
                          <a:ea typeface="Cambria" panose="02040503050406030204" pitchFamily="18" charset="0"/>
                        </a:rPr>
                        <a:t>Triệu</a:t>
                      </a:r>
                      <a:r>
                        <a:rPr lang="en-US" sz="2000" dirty="0">
                          <a:effectLst/>
                          <a:latin typeface="Cambria" panose="02040503050406030204" pitchFamily="18" charset="0"/>
                          <a:ea typeface="Cambria" panose="02040503050406030204" pitchFamily="18" charset="0"/>
                        </a:rPr>
                        <a:t> Quang </a:t>
                      </a:r>
                      <a:r>
                        <a:rPr lang="en-US" sz="2000" dirty="0" err="1">
                          <a:effectLst/>
                          <a:latin typeface="Cambria" panose="02040503050406030204" pitchFamily="18" charset="0"/>
                          <a:ea typeface="Cambria" panose="02040503050406030204" pitchFamily="18" charset="0"/>
                        </a:rPr>
                        <a:t>Phục</a:t>
                      </a:r>
                      <a:endParaRPr lang="en-US" sz="2000" dirty="0">
                        <a:effectLst/>
                        <a:latin typeface="Cambria" panose="02040503050406030204" pitchFamily="18" charset="0"/>
                        <a:ea typeface="Cambria" panose="02040503050406030204" pitchFamily="18" charset="0"/>
                      </a:endParaRPr>
                    </a:p>
                  </a:txBody>
                  <a:tcPr marL="50800" marR="73025" marT="22860" marB="0"/>
                </a:tc>
                <a:extLst>
                  <a:ext uri="{0D108BD9-81ED-4DB2-BD59-A6C34878D82A}">
                    <a16:rowId xmlns:a16="http://schemas.microsoft.com/office/drawing/2014/main" val="2690165856"/>
                  </a:ext>
                </a:extLst>
              </a:tr>
              <a:tr h="445918">
                <a:tc>
                  <a:txBody>
                    <a:bodyPr/>
                    <a:lstStyle/>
                    <a:p>
                      <a:pPr marL="0" marR="0">
                        <a:lnSpc>
                          <a:spcPct val="120000"/>
                        </a:lnSpc>
                        <a:spcBef>
                          <a:spcPts val="0"/>
                        </a:spcBef>
                        <a:spcAft>
                          <a:spcPts val="0"/>
                        </a:spcAft>
                      </a:pPr>
                      <a:r>
                        <a:rPr lang="en-US" sz="2000" dirty="0" err="1">
                          <a:effectLst/>
                          <a:latin typeface="Cambria" panose="02040503050406030204" pitchFamily="18" charset="0"/>
                          <a:ea typeface="Cambria" panose="02040503050406030204" pitchFamily="18" charset="0"/>
                        </a:rPr>
                        <a:t>Khởi</a:t>
                      </a:r>
                      <a:r>
                        <a:rPr lang="en-US" sz="2000" dirty="0">
                          <a:effectLst/>
                          <a:latin typeface="Cambria" panose="02040503050406030204" pitchFamily="18" charset="0"/>
                          <a:ea typeface="Cambria" panose="02040503050406030204" pitchFamily="18" charset="0"/>
                        </a:rPr>
                        <a:t> </a:t>
                      </a:r>
                      <a:r>
                        <a:rPr lang="en-US" sz="2000" dirty="0" err="1">
                          <a:effectLst/>
                          <a:latin typeface="Cambria" panose="02040503050406030204" pitchFamily="18" charset="0"/>
                          <a:ea typeface="Cambria" panose="02040503050406030204" pitchFamily="18" charset="0"/>
                        </a:rPr>
                        <a:t>nghĩa</a:t>
                      </a:r>
                      <a:r>
                        <a:rPr lang="en-US" sz="2000" dirty="0">
                          <a:effectLst/>
                          <a:latin typeface="Cambria" panose="02040503050406030204" pitchFamily="18" charset="0"/>
                          <a:ea typeface="Cambria" panose="02040503050406030204" pitchFamily="18" charset="0"/>
                        </a:rPr>
                        <a:t> </a:t>
                      </a:r>
                      <a:r>
                        <a:rPr lang="en-US" sz="2000" dirty="0" err="1">
                          <a:effectLst/>
                          <a:latin typeface="Cambria" panose="02040503050406030204" pitchFamily="18" charset="0"/>
                          <a:ea typeface="Cambria" panose="02040503050406030204" pitchFamily="18" charset="0"/>
                        </a:rPr>
                        <a:t>Phùng</a:t>
                      </a:r>
                      <a:r>
                        <a:rPr lang="en-US" sz="2000" dirty="0">
                          <a:effectLst/>
                          <a:latin typeface="Cambria" panose="02040503050406030204" pitchFamily="18" charset="0"/>
                          <a:ea typeface="Cambria" panose="02040503050406030204" pitchFamily="18" charset="0"/>
                        </a:rPr>
                        <a:t> </a:t>
                      </a:r>
                      <a:r>
                        <a:rPr lang="en-US" sz="2000" dirty="0" err="1">
                          <a:effectLst/>
                          <a:latin typeface="Cambria" panose="02040503050406030204" pitchFamily="18" charset="0"/>
                          <a:ea typeface="Cambria" panose="02040503050406030204" pitchFamily="18" charset="0"/>
                        </a:rPr>
                        <a:t>Hưng</a:t>
                      </a:r>
                      <a:endParaRPr lang="en-US" sz="2000" dirty="0">
                        <a:effectLst/>
                        <a:latin typeface="Cambria" panose="02040503050406030204" pitchFamily="18" charset="0"/>
                        <a:ea typeface="Cambria" panose="02040503050406030204" pitchFamily="18" charset="0"/>
                      </a:endParaRPr>
                    </a:p>
                  </a:txBody>
                  <a:tcPr marL="50800" marR="73025" marT="22860" marB="0"/>
                </a:tc>
                <a:extLst>
                  <a:ext uri="{0D108BD9-81ED-4DB2-BD59-A6C34878D82A}">
                    <a16:rowId xmlns:a16="http://schemas.microsoft.com/office/drawing/2014/main" val="925254361"/>
                  </a:ext>
                </a:extLst>
              </a:tr>
              <a:tr h="445918">
                <a:tc>
                  <a:txBody>
                    <a:bodyPr/>
                    <a:lstStyle/>
                    <a:p>
                      <a:pPr marL="0" marR="0">
                        <a:lnSpc>
                          <a:spcPct val="120000"/>
                        </a:lnSpc>
                        <a:spcBef>
                          <a:spcPts val="0"/>
                        </a:spcBef>
                        <a:spcAft>
                          <a:spcPts val="0"/>
                        </a:spcAft>
                      </a:pPr>
                      <a:r>
                        <a:rPr lang="en-US" sz="2000">
                          <a:effectLst/>
                          <a:latin typeface="Cambria" panose="02040503050406030204" pitchFamily="18" charset="0"/>
                          <a:ea typeface="Cambria" panose="02040503050406030204" pitchFamily="18" charset="0"/>
                        </a:rPr>
                        <a:t>Khởi nghĩa Hai Bà Trưng</a:t>
                      </a:r>
                    </a:p>
                  </a:txBody>
                  <a:tcPr marL="50800" marR="73025" marT="22860" marB="0"/>
                </a:tc>
                <a:extLst>
                  <a:ext uri="{0D108BD9-81ED-4DB2-BD59-A6C34878D82A}">
                    <a16:rowId xmlns:a16="http://schemas.microsoft.com/office/drawing/2014/main" val="951743061"/>
                  </a:ext>
                </a:extLst>
              </a:tr>
              <a:tr h="883907">
                <a:tc>
                  <a:txBody>
                    <a:bodyPr/>
                    <a:lstStyle/>
                    <a:p>
                      <a:pPr marL="0" marR="0">
                        <a:lnSpc>
                          <a:spcPct val="120000"/>
                        </a:lnSpc>
                        <a:spcBef>
                          <a:spcPts val="0"/>
                        </a:spcBef>
                        <a:spcAft>
                          <a:spcPts val="0"/>
                        </a:spcAft>
                      </a:pPr>
                      <a:r>
                        <a:rPr lang="en-US" sz="2000">
                          <a:effectLst/>
                          <a:latin typeface="Cambria" panose="02040503050406030204" pitchFamily="18" charset="0"/>
                          <a:ea typeface="Cambria" panose="02040503050406030204" pitchFamily="18" charset="0"/>
                        </a:rPr>
                        <a:t>Khởi nghĩa Khúc Thừa Dụ</a:t>
                      </a:r>
                    </a:p>
                  </a:txBody>
                  <a:tcPr marL="50800" marR="73025" marT="22860" marB="0"/>
                </a:tc>
                <a:extLst>
                  <a:ext uri="{0D108BD9-81ED-4DB2-BD59-A6C34878D82A}">
                    <a16:rowId xmlns:a16="http://schemas.microsoft.com/office/drawing/2014/main" val="1909747823"/>
                  </a:ext>
                </a:extLst>
              </a:tr>
              <a:tr h="445918">
                <a:tc>
                  <a:txBody>
                    <a:bodyPr/>
                    <a:lstStyle/>
                    <a:p>
                      <a:pPr marL="0" marR="0">
                        <a:lnSpc>
                          <a:spcPct val="120000"/>
                        </a:lnSpc>
                        <a:spcBef>
                          <a:spcPts val="0"/>
                        </a:spcBef>
                        <a:spcAft>
                          <a:spcPts val="0"/>
                        </a:spcAft>
                      </a:pPr>
                      <a:r>
                        <a:rPr lang="en-US" sz="2000">
                          <a:effectLst/>
                          <a:latin typeface="Cambria" panose="02040503050406030204" pitchFamily="18" charset="0"/>
                          <a:ea typeface="Cambria" panose="02040503050406030204" pitchFamily="18" charset="0"/>
                        </a:rPr>
                        <a:t>Khởi nghĩa Ngô Quyền</a:t>
                      </a:r>
                    </a:p>
                  </a:txBody>
                  <a:tcPr marL="50800" marR="73025" marT="22860" marB="0"/>
                </a:tc>
                <a:extLst>
                  <a:ext uri="{0D108BD9-81ED-4DB2-BD59-A6C34878D82A}">
                    <a16:rowId xmlns:a16="http://schemas.microsoft.com/office/drawing/2014/main" val="3890320711"/>
                  </a:ext>
                </a:extLst>
              </a:tr>
              <a:tr h="883907">
                <a:tc>
                  <a:txBody>
                    <a:bodyPr/>
                    <a:lstStyle/>
                    <a:p>
                      <a:pPr marL="0" marR="0">
                        <a:lnSpc>
                          <a:spcPct val="120000"/>
                        </a:lnSpc>
                        <a:spcBef>
                          <a:spcPts val="0"/>
                        </a:spcBef>
                        <a:spcAft>
                          <a:spcPts val="0"/>
                        </a:spcAft>
                      </a:pPr>
                      <a:r>
                        <a:rPr lang="en-US" sz="2000" dirty="0" err="1">
                          <a:effectLst/>
                          <a:latin typeface="Cambria" panose="02040503050406030204" pitchFamily="18" charset="0"/>
                          <a:ea typeface="Cambria" panose="02040503050406030204" pitchFamily="18" charset="0"/>
                        </a:rPr>
                        <a:t>Khởi</a:t>
                      </a:r>
                      <a:r>
                        <a:rPr lang="en-US" sz="2000" dirty="0">
                          <a:effectLst/>
                          <a:latin typeface="Cambria" panose="02040503050406030204" pitchFamily="18" charset="0"/>
                          <a:ea typeface="Cambria" panose="02040503050406030204" pitchFamily="18" charset="0"/>
                        </a:rPr>
                        <a:t> </a:t>
                      </a:r>
                      <a:r>
                        <a:rPr lang="en-US" sz="2000" dirty="0" err="1">
                          <a:effectLst/>
                          <a:latin typeface="Cambria" panose="02040503050406030204" pitchFamily="18" charset="0"/>
                          <a:ea typeface="Cambria" panose="02040503050406030204" pitchFamily="18" charset="0"/>
                        </a:rPr>
                        <a:t>nghĩa</a:t>
                      </a:r>
                      <a:r>
                        <a:rPr lang="en-US" sz="2000" dirty="0">
                          <a:effectLst/>
                          <a:latin typeface="Cambria" panose="02040503050406030204" pitchFamily="18" charset="0"/>
                          <a:ea typeface="Cambria" panose="02040503050406030204" pitchFamily="18" charset="0"/>
                        </a:rPr>
                        <a:t> Mai </a:t>
                      </a:r>
                      <a:r>
                        <a:rPr lang="en-US" sz="2000" dirty="0" err="1">
                          <a:effectLst/>
                          <a:latin typeface="Cambria" panose="02040503050406030204" pitchFamily="18" charset="0"/>
                          <a:ea typeface="Cambria" panose="02040503050406030204" pitchFamily="18" charset="0"/>
                        </a:rPr>
                        <a:t>Thúc</a:t>
                      </a:r>
                      <a:r>
                        <a:rPr lang="en-US" sz="2000" dirty="0">
                          <a:effectLst/>
                          <a:latin typeface="Cambria" panose="02040503050406030204" pitchFamily="18" charset="0"/>
                          <a:ea typeface="Cambria" panose="02040503050406030204" pitchFamily="18" charset="0"/>
                        </a:rPr>
                        <a:t> Loan</a:t>
                      </a:r>
                    </a:p>
                  </a:txBody>
                  <a:tcPr marL="50800" marR="73025" marT="22860" marB="0"/>
                </a:tc>
                <a:extLst>
                  <a:ext uri="{0D108BD9-81ED-4DB2-BD59-A6C34878D82A}">
                    <a16:rowId xmlns:a16="http://schemas.microsoft.com/office/drawing/2014/main" val="3322669650"/>
                  </a:ext>
                </a:extLst>
              </a:tr>
            </a:tbl>
          </a:graphicData>
        </a:graphic>
      </p:graphicFrame>
      <p:cxnSp>
        <p:nvCxnSpPr>
          <p:cNvPr id="9" name="Straight Connector 8">
            <a:extLst>
              <a:ext uri="{FF2B5EF4-FFF2-40B4-BE49-F238E27FC236}">
                <a16:creationId xmlns:a16="http://schemas.microsoft.com/office/drawing/2014/main" id="{C6A910BB-7278-64B1-B4D3-9AE7D286FE7E}"/>
              </a:ext>
            </a:extLst>
          </p:cNvPr>
          <p:cNvCxnSpPr/>
          <p:nvPr/>
        </p:nvCxnSpPr>
        <p:spPr>
          <a:xfrm>
            <a:off x="3781425" y="2362200"/>
            <a:ext cx="2247900" cy="134302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346966B-5B41-EDB7-469B-BAE55D2E6D96}"/>
              </a:ext>
            </a:extLst>
          </p:cNvPr>
          <p:cNvCxnSpPr>
            <a:cxnSpLocks/>
          </p:cNvCxnSpPr>
          <p:nvPr/>
        </p:nvCxnSpPr>
        <p:spPr>
          <a:xfrm flipV="1">
            <a:off x="3790950" y="2114550"/>
            <a:ext cx="2247900" cy="76200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E94596E-11CE-6673-3701-25EC5BD60B42}"/>
              </a:ext>
            </a:extLst>
          </p:cNvPr>
          <p:cNvCxnSpPr>
            <a:cxnSpLocks/>
          </p:cNvCxnSpPr>
          <p:nvPr/>
        </p:nvCxnSpPr>
        <p:spPr>
          <a:xfrm flipV="1">
            <a:off x="3752850" y="2743200"/>
            <a:ext cx="2314575" cy="71437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F4BAFDC-1694-DFD6-FBCC-C38319917B33}"/>
              </a:ext>
            </a:extLst>
          </p:cNvPr>
          <p:cNvCxnSpPr>
            <a:cxnSpLocks/>
          </p:cNvCxnSpPr>
          <p:nvPr/>
        </p:nvCxnSpPr>
        <p:spPr>
          <a:xfrm>
            <a:off x="3771900" y="4095750"/>
            <a:ext cx="2286000" cy="149542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3860FB3-40D6-4940-7B56-F8B7042AEFF3}"/>
              </a:ext>
            </a:extLst>
          </p:cNvPr>
          <p:cNvCxnSpPr>
            <a:cxnSpLocks/>
          </p:cNvCxnSpPr>
          <p:nvPr/>
        </p:nvCxnSpPr>
        <p:spPr>
          <a:xfrm flipV="1">
            <a:off x="3762375" y="4343400"/>
            <a:ext cx="2286000" cy="87630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E8BED36F-018D-E421-4A5E-7157D0BF5F4D}"/>
              </a:ext>
            </a:extLst>
          </p:cNvPr>
          <p:cNvCxnSpPr>
            <a:cxnSpLocks/>
          </p:cNvCxnSpPr>
          <p:nvPr/>
        </p:nvCxnSpPr>
        <p:spPr>
          <a:xfrm flipV="1">
            <a:off x="3771900" y="5076825"/>
            <a:ext cx="2286000" cy="695325"/>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037A2CF-2693-9CCC-1A5D-EF294A8EAAD5}"/>
              </a:ext>
            </a:extLst>
          </p:cNvPr>
          <p:cNvCxnSpPr>
            <a:cxnSpLocks/>
          </p:cNvCxnSpPr>
          <p:nvPr/>
        </p:nvCxnSpPr>
        <p:spPr>
          <a:xfrm flipV="1">
            <a:off x="3790950" y="3400425"/>
            <a:ext cx="2238375" cy="118110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591135704"/>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wipe(down)">
                                      <p:cBhvr>
                                        <p:cTn id="3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que 14">
            <a:extLst>
              <a:ext uri="{FF2B5EF4-FFF2-40B4-BE49-F238E27FC236}">
                <a16:creationId xmlns:a16="http://schemas.microsoft.com/office/drawing/2014/main" id="{FD07A74B-6363-A07A-1002-07A4699723B9}"/>
              </a:ext>
            </a:extLst>
          </p:cNvPr>
          <p:cNvSpPr/>
          <p:nvPr/>
        </p:nvSpPr>
        <p:spPr>
          <a:xfrm>
            <a:off x="510073" y="539637"/>
            <a:ext cx="11171853" cy="1778000"/>
          </a:xfrm>
          <a:prstGeom prst="plaque">
            <a:avLst/>
          </a:prstGeom>
          <a:solidFill>
            <a:srgbClr val="E6FFCD"/>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70C0"/>
                </a:solidFill>
                <a:effectLst/>
                <a:uLnTx/>
                <a:uFillTx/>
                <a:latin typeface="Calibri" panose="020F0502020204030204"/>
                <a:ea typeface="+mn-ea"/>
                <a:cs typeface="+mn-cs"/>
              </a:rPr>
              <a:t>Câu 10: Hãy nêu lý do Triều Lý dời đô từ Hoa Lư ra Đại La?</a:t>
            </a:r>
          </a:p>
        </p:txBody>
      </p:sp>
      <p:sp>
        <p:nvSpPr>
          <p:cNvPr id="20" name="b">
            <a:extLst>
              <a:ext uri="{FF2B5EF4-FFF2-40B4-BE49-F238E27FC236}">
                <a16:creationId xmlns:a16="http://schemas.microsoft.com/office/drawing/2014/main" id="{DA7581A8-3108-2D3D-1C19-FE2107BACD0F}"/>
              </a:ext>
            </a:extLst>
          </p:cNvPr>
          <p:cNvSpPr/>
          <p:nvPr/>
        </p:nvSpPr>
        <p:spPr>
          <a:xfrm>
            <a:off x="457200" y="3125709"/>
            <a:ext cx="11334750" cy="3303666"/>
          </a:xfrm>
          <a:prstGeom prst="roundRect">
            <a:avLst/>
          </a:prstGeom>
          <a:solidFill>
            <a:srgbClr val="FFF7A7"/>
          </a:solidFill>
          <a:ln w="76200">
            <a:solidFill>
              <a:srgbClr val="59533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FF0000"/>
                </a:solidFill>
                <a:effectLst/>
                <a:uLnTx/>
                <a:uFillTx/>
                <a:latin typeface="Calibri" panose="020F0502020204030204"/>
                <a:ea typeface="+mn-ea"/>
                <a:cs typeface="+mn-cs"/>
              </a:rPr>
              <a:t>Về lí do dời đô: </a:t>
            </a:r>
            <a:r>
              <a:rPr kumimoji="0" lang="vi-VN" sz="3200" i="0" u="none" strike="noStrike" kern="1200" cap="none" spc="0" normalizeH="0" baseline="0" noProof="0" dirty="0">
                <a:ln>
                  <a:noFill/>
                </a:ln>
                <a:solidFill>
                  <a:srgbClr val="FF0000"/>
                </a:solidFill>
                <a:effectLst/>
                <a:uLnTx/>
                <a:uFillTx/>
                <a:latin typeface="Calibri" panose="020F0502020204030204"/>
                <a:ea typeface="+mn-ea"/>
                <a:cs typeface="+mn-cs"/>
              </a:rPr>
              <a:t>Đại La có vị thế thuận lợi cho sự phát triển lâu dài của đất nước: ở giữa khu vực trời đất, thế rồng cuộn hổ ngồi, chính giữa nam bắc đông tây, tiện nghi núi sông sau trước, đất rộng mà bằng phẳng, thế đất cao mà sáng sủa, dân cư không khổ thấp trũng tối tăm, muôn vật hết sức tươi tốt phồn thịnh .</a:t>
            </a:r>
            <a:endParaRPr kumimoji="0" lang="en-US" sz="320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8485282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que 14">
            <a:extLst>
              <a:ext uri="{FF2B5EF4-FFF2-40B4-BE49-F238E27FC236}">
                <a16:creationId xmlns:a16="http://schemas.microsoft.com/office/drawing/2014/main" id="{FD07A74B-6363-A07A-1002-07A4699723B9}"/>
              </a:ext>
            </a:extLst>
          </p:cNvPr>
          <p:cNvSpPr/>
          <p:nvPr/>
        </p:nvSpPr>
        <p:spPr>
          <a:xfrm>
            <a:off x="510073" y="539637"/>
            <a:ext cx="11171853" cy="1778000"/>
          </a:xfrm>
          <a:prstGeom prst="plaque">
            <a:avLst/>
          </a:prstGeom>
          <a:solidFill>
            <a:srgbClr val="E6FFCD"/>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70C0"/>
                </a:solidFill>
                <a:effectLst/>
                <a:uLnTx/>
                <a:uFillTx/>
                <a:latin typeface="Calibri" panose="020F0502020204030204"/>
                <a:ea typeface="+mn-ea"/>
                <a:cs typeface="+mn-cs"/>
              </a:rPr>
              <a:t>Câu 11: Nêu ý nghĩa của chiến thắng</a:t>
            </a:r>
            <a:endParaRPr kumimoji="0" lang="en-US" sz="4800" b="1" i="0" u="none" strike="noStrike" kern="1200" cap="none" spc="0" normalizeH="0" baseline="0" noProof="0" dirty="0">
              <a:ln>
                <a:noFill/>
              </a:ln>
              <a:solidFill>
                <a:srgbClr val="0070C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200" cap="none" spc="0" normalizeH="0" baseline="0" noProof="0" dirty="0">
                <a:ln>
                  <a:noFill/>
                </a:ln>
                <a:solidFill>
                  <a:srgbClr val="0070C0"/>
                </a:solidFill>
                <a:effectLst/>
                <a:uLnTx/>
                <a:uFillTx/>
                <a:latin typeface="Calibri" panose="020F0502020204030204"/>
                <a:ea typeface="+mn-ea"/>
                <a:cs typeface="+mn-cs"/>
              </a:rPr>
              <a:t> Bạch Đằng?</a:t>
            </a:r>
          </a:p>
        </p:txBody>
      </p:sp>
      <p:sp>
        <p:nvSpPr>
          <p:cNvPr id="20" name="b">
            <a:extLst>
              <a:ext uri="{FF2B5EF4-FFF2-40B4-BE49-F238E27FC236}">
                <a16:creationId xmlns:a16="http://schemas.microsoft.com/office/drawing/2014/main" id="{DA7581A8-3108-2D3D-1C19-FE2107BACD0F}"/>
              </a:ext>
            </a:extLst>
          </p:cNvPr>
          <p:cNvSpPr/>
          <p:nvPr/>
        </p:nvSpPr>
        <p:spPr>
          <a:xfrm>
            <a:off x="457200" y="3125709"/>
            <a:ext cx="11334750" cy="3303666"/>
          </a:xfrm>
          <a:prstGeom prst="roundRect">
            <a:avLst/>
          </a:prstGeom>
          <a:solidFill>
            <a:srgbClr val="FFF7A7"/>
          </a:solidFill>
          <a:ln w="76200">
            <a:solidFill>
              <a:srgbClr val="59533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Calibri" panose="020F0502020204030204"/>
                <a:ea typeface="+mn-ea"/>
                <a:cs typeface="+mn-cs"/>
              </a:rPr>
              <a:t>Ý nghĩa lịch sử to lớn của chiến thắng Bạch Đằng (1288) đã kết thúc hoàn toàn cuộc kháng chiến chống quân Mông – Nguyên của quân dân Đại Việt. Sự kiện này cũng chứng tỏ tài năng quân sự xuất sắc của Trần Quốc Tuấn .</a:t>
            </a:r>
            <a:endParaRPr kumimoji="0" lang="en-US" sz="36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3362580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que 14">
            <a:extLst>
              <a:ext uri="{FF2B5EF4-FFF2-40B4-BE49-F238E27FC236}">
                <a16:creationId xmlns:a16="http://schemas.microsoft.com/office/drawing/2014/main" id="{FD07A74B-6363-A07A-1002-07A4699723B9}"/>
              </a:ext>
            </a:extLst>
          </p:cNvPr>
          <p:cNvSpPr/>
          <p:nvPr/>
        </p:nvSpPr>
        <p:spPr>
          <a:xfrm>
            <a:off x="510073" y="539637"/>
            <a:ext cx="11171853" cy="1778000"/>
          </a:xfrm>
          <a:prstGeom prst="plaque">
            <a:avLst/>
          </a:prstGeom>
          <a:solidFill>
            <a:srgbClr val="E6FFCD"/>
          </a:solid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70C0"/>
                </a:solidFill>
                <a:effectLst/>
                <a:uLnTx/>
                <a:uFillTx/>
                <a:latin typeface="Calibri" panose="020F0502020204030204"/>
                <a:ea typeface="+mn-ea"/>
                <a:cs typeface="+mn-cs"/>
              </a:rPr>
              <a:t>Câu 12: Kể một số sự kiện chính và một số nhân vật tiêu biểu trong cuộc khởi nghĩa Lam Sơn.</a:t>
            </a:r>
          </a:p>
        </p:txBody>
      </p:sp>
      <p:sp>
        <p:nvSpPr>
          <p:cNvPr id="20" name="b">
            <a:extLst>
              <a:ext uri="{FF2B5EF4-FFF2-40B4-BE49-F238E27FC236}">
                <a16:creationId xmlns:a16="http://schemas.microsoft.com/office/drawing/2014/main" id="{DA7581A8-3108-2D3D-1C19-FE2107BACD0F}"/>
              </a:ext>
            </a:extLst>
          </p:cNvPr>
          <p:cNvSpPr/>
          <p:nvPr/>
        </p:nvSpPr>
        <p:spPr>
          <a:xfrm>
            <a:off x="457200" y="3125709"/>
            <a:ext cx="11334750" cy="3303666"/>
          </a:xfrm>
          <a:prstGeom prst="roundRect">
            <a:avLst/>
          </a:prstGeom>
          <a:solidFill>
            <a:srgbClr val="FFF7A7"/>
          </a:solidFill>
          <a:ln w="76200">
            <a:solidFill>
              <a:srgbClr val="59533B"/>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F43C7AF5-FFA6-370D-95FC-5B93B93E51B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07819" y="3338830"/>
            <a:ext cx="8593455" cy="2552060"/>
          </a:xfrm>
          <a:prstGeom prst="rect">
            <a:avLst/>
          </a:prstGeom>
          <a:noFill/>
          <a:ln>
            <a:noFill/>
          </a:ln>
        </p:spPr>
      </p:pic>
    </p:spTree>
    <p:custDataLst>
      <p:tags r:id="rId1"/>
    </p:custDataLst>
    <p:extLst>
      <p:ext uri="{BB962C8B-B14F-4D97-AF65-F5344CB8AC3E}">
        <p14:creationId xmlns:p14="http://schemas.microsoft.com/office/powerpoint/2010/main" val="10266131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Plaque 27">
            <a:extLst>
              <a:ext uri="{FF2B5EF4-FFF2-40B4-BE49-F238E27FC236}">
                <a16:creationId xmlns:a16="http://schemas.microsoft.com/office/drawing/2014/main" id="{FD62DB9F-5EEB-6A95-E6D4-B6F564FF1F5F}"/>
              </a:ext>
            </a:extLst>
          </p:cNvPr>
          <p:cNvSpPr/>
          <p:nvPr/>
        </p:nvSpPr>
        <p:spPr>
          <a:xfrm>
            <a:off x="627089" y="1501931"/>
            <a:ext cx="10617200" cy="2935157"/>
          </a:xfrm>
          <a:prstGeom prst="plaque">
            <a:avLst/>
          </a:prstGeom>
          <a:solidFill>
            <a:srgbClr val="FFE9B7"/>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4" name="Picture 3" descr="A yellow letters on a black background&#10;&#10;Description automatically generated">
            <a:extLst>
              <a:ext uri="{FF2B5EF4-FFF2-40B4-BE49-F238E27FC236}">
                <a16:creationId xmlns:a16="http://schemas.microsoft.com/office/drawing/2014/main" id="{15AFF5D1-366C-4B99-C707-70E2B555E1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09675" y="1438275"/>
            <a:ext cx="9753600" cy="3238500"/>
          </a:xfrm>
          <a:prstGeom prst="rect">
            <a:avLst/>
          </a:prstGeom>
        </p:spPr>
      </p:pic>
    </p:spTree>
    <p:custDataLst>
      <p:tags r:id="rId1"/>
    </p:custDataLst>
    <p:extLst>
      <p:ext uri="{BB962C8B-B14F-4D97-AF65-F5344CB8AC3E}">
        <p14:creationId xmlns:p14="http://schemas.microsoft.com/office/powerpoint/2010/main" val="17328754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Plaque 27">
            <a:extLst>
              <a:ext uri="{FF2B5EF4-FFF2-40B4-BE49-F238E27FC236}">
                <a16:creationId xmlns:a16="http://schemas.microsoft.com/office/drawing/2014/main" id="{FD62DB9F-5EEB-6A95-E6D4-B6F564FF1F5F}"/>
              </a:ext>
            </a:extLst>
          </p:cNvPr>
          <p:cNvSpPr/>
          <p:nvPr/>
        </p:nvSpPr>
        <p:spPr>
          <a:xfrm>
            <a:off x="627089" y="1501931"/>
            <a:ext cx="10617200" cy="2935157"/>
          </a:xfrm>
          <a:prstGeom prst="plaque">
            <a:avLst/>
          </a:prstGeom>
          <a:solidFill>
            <a:srgbClr val="FFE9B7"/>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4" name="Picture 3" descr="A close up of a text&#10;&#10;Description automatically generated">
            <a:extLst>
              <a:ext uri="{FF2B5EF4-FFF2-40B4-BE49-F238E27FC236}">
                <a16:creationId xmlns:a16="http://schemas.microsoft.com/office/drawing/2014/main" id="{77CFF26D-6C76-DE3F-DF47-E73829AD82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7051" y="1468225"/>
            <a:ext cx="9839797" cy="3426249"/>
          </a:xfrm>
          <a:prstGeom prst="rect">
            <a:avLst/>
          </a:prstGeom>
        </p:spPr>
      </p:pic>
    </p:spTree>
    <p:custDataLst>
      <p:tags r:id="rId1"/>
    </p:custDataLst>
    <p:extLst>
      <p:ext uri="{BB962C8B-B14F-4D97-AF65-F5344CB8AC3E}">
        <p14:creationId xmlns:p14="http://schemas.microsoft.com/office/powerpoint/2010/main" val="16151361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79DB23-E3B0-971F-BD01-38E3F74DA18E}"/>
            </a:ext>
          </a:extLst>
        </p:cNvPr>
        <p:cNvGrpSpPr/>
        <p:nvPr/>
      </p:nvGrpSpPr>
      <p:grpSpPr>
        <a:xfrm>
          <a:off x="0" y="0"/>
          <a:ext cx="0" cy="0"/>
          <a:chOff x="0" y="0"/>
          <a:chExt cx="0" cy="0"/>
        </a:xfrm>
      </p:grpSpPr>
      <p:sp>
        <p:nvSpPr>
          <p:cNvPr id="4" name="Plaque 3">
            <a:extLst>
              <a:ext uri="{FF2B5EF4-FFF2-40B4-BE49-F238E27FC236}">
                <a16:creationId xmlns:a16="http://schemas.microsoft.com/office/drawing/2014/main" id="{BF0D37C3-EDF2-5A27-FC07-45843DE06DB6}"/>
              </a:ext>
            </a:extLst>
          </p:cNvPr>
          <p:cNvSpPr/>
          <p:nvPr/>
        </p:nvSpPr>
        <p:spPr>
          <a:xfrm>
            <a:off x="423320" y="473940"/>
            <a:ext cx="11078660" cy="1778000"/>
          </a:xfrm>
          <a:prstGeom prst="plaque">
            <a:avLst/>
          </a:prstGeom>
          <a:solidFill>
            <a:srgbClr val="FFE9B7"/>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marR="0" lvl="0" indent="-5715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4400" b="1" i="0" u="none" strike="noStrike" kern="1200" cap="none" spc="0" normalizeH="0" baseline="0" noProof="0" dirty="0">
                <a:ln>
                  <a:noFill/>
                </a:ln>
                <a:solidFill>
                  <a:srgbClr val="002060"/>
                </a:solidFill>
                <a:effectLst/>
                <a:uLnTx/>
                <a:uFillTx/>
                <a:latin typeface="Calibri" panose="020F0502020204030204"/>
                <a:ea typeface="+mn-ea"/>
                <a:cs typeface="+mn-cs"/>
              </a:rPr>
              <a:t>Hãy chọn và kể  lại câu chuyện về nhân vật lịch sử trong khởi nghĩa Lam Sơn.</a:t>
            </a:r>
            <a:endParaRPr kumimoji="0" lang="en-US" sz="4400" b="1"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pic>
        <p:nvPicPr>
          <p:cNvPr id="11" name="Picture 27">
            <a:extLst>
              <a:ext uri="{FF2B5EF4-FFF2-40B4-BE49-F238E27FC236}">
                <a16:creationId xmlns:a16="http://schemas.microsoft.com/office/drawing/2014/main" id="{20BF6D0B-F723-1694-C921-0C6103EDDCE4}"/>
              </a:ext>
            </a:extLst>
          </p:cNvPr>
          <p:cNvPicPr>
            <a:picLocks noChangeAspect="1"/>
          </p:cNvPicPr>
          <p:nvPr/>
        </p:nvPicPr>
        <p:blipFill>
          <a:blip r:embed="rId4"/>
          <a:srcRect/>
          <a:stretch>
            <a:fillRect/>
          </a:stretch>
        </p:blipFill>
        <p:spPr>
          <a:xfrm>
            <a:off x="8543925" y="2213647"/>
            <a:ext cx="3850160" cy="4167968"/>
          </a:xfrm>
          <a:prstGeom prst="rect">
            <a:avLst/>
          </a:prstGeom>
        </p:spPr>
      </p:pic>
    </p:spTree>
    <p:custDataLst>
      <p:tags r:id="rId1"/>
    </p:custDataLst>
    <p:extLst>
      <p:ext uri="{BB962C8B-B14F-4D97-AF65-F5344CB8AC3E}">
        <p14:creationId xmlns:p14="http://schemas.microsoft.com/office/powerpoint/2010/main" val="8998496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14:presetBounceEnd="77000">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14:bounceEnd="77000">
                                          <p:cBhvr additive="base">
                                            <p:cTn id="7" dur="1000" fill="hold"/>
                                            <p:tgtEl>
                                              <p:spTgt spid="11"/>
                                            </p:tgtEl>
                                            <p:attrNameLst>
                                              <p:attrName>ppt_x</p:attrName>
                                            </p:attrNameLst>
                                          </p:cBhvr>
                                          <p:tavLst>
                                            <p:tav tm="0">
                                              <p:val>
                                                <p:strVal val="0-#ppt_w/2"/>
                                              </p:val>
                                            </p:tav>
                                            <p:tav tm="100000">
                                              <p:val>
                                                <p:strVal val="#ppt_x"/>
                                              </p:val>
                                            </p:tav>
                                          </p:tavLst>
                                        </p:anim>
                                        <p:anim calcmode="lin" valueType="num" p14:bounceEnd="77000">
                                          <p:cBhvr additive="base">
                                            <p:cTn id="8" dur="1000" fill="hold"/>
                                            <p:tgtEl>
                                              <p:spTgt spid="11"/>
                                            </p:tgtEl>
                                            <p:attrNameLst>
                                              <p:attrName>ppt_y</p:attrName>
                                            </p:attrNameLst>
                                          </p:cBhvr>
                                          <p:tavLst>
                                            <p:tav tm="0">
                                              <p:val>
                                                <p:strVal val="#ppt_y"/>
                                              </p:val>
                                            </p:tav>
                                            <p:tav tm="100000">
                                              <p:val>
                                                <p:strVal val="#ppt_y"/>
                                              </p:val>
                                            </p:tav>
                                          </p:tavLst>
                                        </p:anim>
                                      </p:childTnLst>
                                      <p:subTnLst>
                                        <p:audio>
                                          <p:cMediaNode vol="25000">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0-#ppt_w/2"/>
                                              </p:val>
                                            </p:tav>
                                            <p:tav tm="100000">
                                              <p:val>
                                                <p:strVal val="#ppt_x"/>
                                              </p:val>
                                            </p:tav>
                                          </p:tavLst>
                                        </p:anim>
                                        <p:anim calcmode="lin" valueType="num">
                                          <p:cBhvr additive="base">
                                            <p:cTn id="8" dur="1000" fill="hold"/>
                                            <p:tgtEl>
                                              <p:spTgt spid="11"/>
                                            </p:tgtEl>
                                            <p:attrNameLst>
                                              <p:attrName>ppt_y</p:attrName>
                                            </p:attrNameLst>
                                          </p:cBhvr>
                                          <p:tavLst>
                                            <p:tav tm="0">
                                              <p:val>
                                                <p:strVal val="#ppt_y"/>
                                              </p:val>
                                            </p:tav>
                                            <p:tav tm="100000">
                                              <p:val>
                                                <p:strVal val="#ppt_y"/>
                                              </p:val>
                                            </p:tav>
                                          </p:tavLst>
                                        </p:anim>
                                      </p:childTnLst>
                                      <p:subTnLst>
                                        <p:audio>
                                          <p:cMediaNode vol="25000">
                                            <p:cTn display="0" masterRel="sameClick">
                                              <p:stCondLst>
                                                <p:cond evt="begin" delay="0">
                                                  <p:tn val="5"/>
                                                </p:cond>
                                              </p:stCondLst>
                                              <p:endCondLst>
                                                <p:cond evt="onStopAudio" delay="0">
                                                  <p:tgtEl>
                                                    <p:sldTgt/>
                                                  </p:tgtEl>
                                                </p:cond>
                                              </p:endCondLst>
                                            </p:cTn>
                                            <p:tgtEl>
                                              <p:sndTgt r:embed="rId5"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10" presetClass="entr" presetSubtype="0"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500"/>
                                            <p:tgtEl>
                                              <p:spTgt spid="3">
                                                <p:txEl>
                                                  <p:pRg st="0" end="0"/>
                                                </p:txEl>
                                              </p:spTgt>
                                            </p:tgtEl>
                                          </p:cBhvr>
                                        </p:animEffect>
                                      </p:childTnLst>
                                      <p:subTnLst>
                                        <p:audio>
                                          <p:cMediaNode>
                                            <p:cTn display="0" masterRel="sameClick">
                                              <p:stCondLst>
                                                <p:cond evt="begin" delay="0">
                                                  <p:tn val="16"/>
                                                </p:cond>
                                              </p:stCondLst>
                                              <p:endCondLst>
                                                <p:cond evt="onStopAudio" delay="0">
                                                  <p:tgtEl>
                                                    <p:sldTgt/>
                                                  </p:tgtEl>
                                                </p:cond>
                                              </p:endCondLst>
                                            </p:cTn>
                                            <p:tgtEl>
                                              <p:sndTgt r:embed="rId6" name="Tiếng ting ti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34131F4E-E1B9-055C-2B1C-BFDF52C9F0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630" b="7630"/>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7">
            <a:extLst>
              <a:ext uri="{FF2B5EF4-FFF2-40B4-BE49-F238E27FC236}">
                <a16:creationId xmlns:a16="http://schemas.microsoft.com/office/drawing/2014/main" id="{E3F43468-6878-0997-46CC-8725BCAC6F8C}"/>
              </a:ext>
            </a:extLst>
          </p:cNvPr>
          <p:cNvSpPr/>
          <p:nvPr/>
        </p:nvSpPr>
        <p:spPr>
          <a:xfrm>
            <a:off x="228600" y="409575"/>
            <a:ext cx="11499770" cy="5955147"/>
          </a:xfrm>
          <a:custGeom>
            <a:avLst/>
            <a:gdLst>
              <a:gd name="connsiteX0" fmla="*/ 0 w 11499770"/>
              <a:gd name="connsiteY0" fmla="*/ 592120 h 5955147"/>
              <a:gd name="connsiteX1" fmla="*/ 592120 w 11499770"/>
              <a:gd name="connsiteY1" fmla="*/ 0 h 5955147"/>
              <a:gd name="connsiteX2" fmla="*/ 10907650 w 11499770"/>
              <a:gd name="connsiteY2" fmla="*/ 0 h 5955147"/>
              <a:gd name="connsiteX3" fmla="*/ 11499770 w 11499770"/>
              <a:gd name="connsiteY3" fmla="*/ 592120 h 5955147"/>
              <a:gd name="connsiteX4" fmla="*/ 11499770 w 11499770"/>
              <a:gd name="connsiteY4" fmla="*/ 5363027 h 5955147"/>
              <a:gd name="connsiteX5" fmla="*/ 10907650 w 11499770"/>
              <a:gd name="connsiteY5" fmla="*/ 5955147 h 5955147"/>
              <a:gd name="connsiteX6" fmla="*/ 592120 w 11499770"/>
              <a:gd name="connsiteY6" fmla="*/ 5955147 h 5955147"/>
              <a:gd name="connsiteX7" fmla="*/ 0 w 11499770"/>
              <a:gd name="connsiteY7" fmla="*/ 5363027 h 5955147"/>
              <a:gd name="connsiteX8" fmla="*/ 0 w 11499770"/>
              <a:gd name="connsiteY8" fmla="*/ 592120 h 595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9770" h="5955147" fill="none" extrusionOk="0">
                <a:moveTo>
                  <a:pt x="0" y="592120"/>
                </a:moveTo>
                <a:cubicBezTo>
                  <a:pt x="-48189" y="257307"/>
                  <a:pt x="301894" y="30090"/>
                  <a:pt x="592120" y="0"/>
                </a:cubicBezTo>
                <a:cubicBezTo>
                  <a:pt x="3450109" y="130954"/>
                  <a:pt x="5774023" y="43574"/>
                  <a:pt x="10907650" y="0"/>
                </a:cubicBezTo>
                <a:cubicBezTo>
                  <a:pt x="11257774" y="35590"/>
                  <a:pt x="11535098" y="308375"/>
                  <a:pt x="11499770" y="592120"/>
                </a:cubicBezTo>
                <a:cubicBezTo>
                  <a:pt x="11349331" y="1980870"/>
                  <a:pt x="11585649" y="3777159"/>
                  <a:pt x="11499770" y="5363027"/>
                </a:cubicBezTo>
                <a:cubicBezTo>
                  <a:pt x="11466859" y="5695450"/>
                  <a:pt x="11218433" y="5943944"/>
                  <a:pt x="10907650" y="5955147"/>
                </a:cubicBezTo>
                <a:cubicBezTo>
                  <a:pt x="6088998" y="6110344"/>
                  <a:pt x="4402437" y="6118167"/>
                  <a:pt x="592120" y="5955147"/>
                </a:cubicBezTo>
                <a:cubicBezTo>
                  <a:pt x="265703" y="5947003"/>
                  <a:pt x="-41549" y="5714307"/>
                  <a:pt x="0" y="5363027"/>
                </a:cubicBezTo>
                <a:cubicBezTo>
                  <a:pt x="64656" y="2997044"/>
                  <a:pt x="-17807" y="1082459"/>
                  <a:pt x="0" y="592120"/>
                </a:cubicBezTo>
                <a:close/>
              </a:path>
              <a:path w="11499770" h="5955147" stroke="0" extrusionOk="0">
                <a:moveTo>
                  <a:pt x="0" y="592120"/>
                </a:moveTo>
                <a:cubicBezTo>
                  <a:pt x="-8365" y="259941"/>
                  <a:pt x="245557" y="7335"/>
                  <a:pt x="592120" y="0"/>
                </a:cubicBezTo>
                <a:cubicBezTo>
                  <a:pt x="2963582" y="132882"/>
                  <a:pt x="8798353" y="-84951"/>
                  <a:pt x="10907650" y="0"/>
                </a:cubicBezTo>
                <a:cubicBezTo>
                  <a:pt x="11200981" y="32898"/>
                  <a:pt x="11497906" y="275406"/>
                  <a:pt x="11499770" y="592120"/>
                </a:cubicBezTo>
                <a:cubicBezTo>
                  <a:pt x="11519957" y="1662634"/>
                  <a:pt x="11652250" y="4420651"/>
                  <a:pt x="11499770" y="5363027"/>
                </a:cubicBezTo>
                <a:cubicBezTo>
                  <a:pt x="11541445" y="5694990"/>
                  <a:pt x="11259563" y="5903914"/>
                  <a:pt x="10907650" y="5955147"/>
                </a:cubicBezTo>
                <a:cubicBezTo>
                  <a:pt x="6980158" y="6042786"/>
                  <a:pt x="4576402" y="5882468"/>
                  <a:pt x="592120" y="5955147"/>
                </a:cubicBezTo>
                <a:cubicBezTo>
                  <a:pt x="264587" y="5950245"/>
                  <a:pt x="-11399" y="5705887"/>
                  <a:pt x="0" y="5363027"/>
                </a:cubicBezTo>
                <a:cubicBezTo>
                  <a:pt x="-38581" y="4072521"/>
                  <a:pt x="63341" y="1990943"/>
                  <a:pt x="0" y="592120"/>
                </a:cubicBezTo>
                <a:close/>
              </a:path>
            </a:pathLst>
          </a:custGeom>
          <a:solidFill>
            <a:schemeClr val="bg1">
              <a:alpha val="88000"/>
            </a:schemeClr>
          </a:solidFill>
          <a:ln w="44450" cap="rnd" cmpd="thickThin">
            <a:solidFill>
              <a:srgbClr val="FFC000"/>
            </a:solidFill>
            <a:prstDash val="dash"/>
            <a:round/>
            <a:extLst>
              <a:ext uri="{C807C97D-BFC1-408E-A445-0C87EB9F89A2}">
                <ask:lineSketchStyleProps xmlns:ask="http://schemas.microsoft.com/office/drawing/2018/sketchyshape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 name="TextBox 2">
            <a:extLst>
              <a:ext uri="{FF2B5EF4-FFF2-40B4-BE49-F238E27FC236}">
                <a16:creationId xmlns:a16="http://schemas.microsoft.com/office/drawing/2014/main" id="{B2A7A9B8-2DA9-81A2-EAA1-BEC47C1373D2}"/>
              </a:ext>
            </a:extLst>
          </p:cNvPr>
          <p:cNvSpPr txBox="1"/>
          <p:nvPr/>
        </p:nvSpPr>
        <p:spPr>
          <a:xfrm>
            <a:off x="590550" y="800100"/>
            <a:ext cx="10706100" cy="5322996"/>
          </a:xfrm>
          <a:prstGeom prst="rect">
            <a:avLst/>
          </a:prstGeom>
          <a:noFill/>
        </p:spPr>
        <p:txBody>
          <a:bodyPr wrap="square" rtlCol="0">
            <a:spAutoFit/>
          </a:bodyPr>
          <a:lstStyle/>
          <a:p>
            <a:pPr marL="0" marR="0" algn="just">
              <a:lnSpc>
                <a:spcPct val="120000"/>
              </a:lnSpc>
              <a:spcBef>
                <a:spcPts val="0"/>
              </a:spcBef>
              <a:spcAft>
                <a:spcPts val="0"/>
              </a:spcAft>
            </a:pPr>
            <a:r>
              <a:rPr lang="nl-NL" sz="1900" kern="100" dirty="0">
                <a:solidFill>
                  <a:srgbClr val="181717"/>
                </a:solidFill>
                <a:effectLst/>
                <a:latin typeface="Cambria" panose="02040503050406030204" pitchFamily="18" charset="0"/>
                <a:ea typeface="Cambria" panose="02040503050406030204" pitchFamily="18" charset="0"/>
              </a:rPr>
              <a:t>    Nguyễn Trãi quê ở Chí Linh (Hải Dương) . Sau khi đất nước bị nhà Minh đô hộ, Nguyễn Trãi tham gia khởi nghĩa Lam Sơn . Ông đã dâng lên Lê Lợi cuốn </a:t>
            </a:r>
            <a:r>
              <a:rPr lang="nl-NL" sz="1900" i="1" kern="100" dirty="0">
                <a:solidFill>
                  <a:srgbClr val="181717"/>
                </a:solidFill>
                <a:effectLst/>
                <a:latin typeface="Cambria" panose="02040503050406030204" pitchFamily="18" charset="0"/>
                <a:ea typeface="Cambria" panose="02040503050406030204" pitchFamily="18" charset="0"/>
              </a:rPr>
              <a:t>Bình Ngô sách</a:t>
            </a:r>
            <a:r>
              <a:rPr lang="nl-NL" sz="1900" kern="100" dirty="0">
                <a:solidFill>
                  <a:srgbClr val="181717"/>
                </a:solidFill>
                <a:effectLst/>
                <a:latin typeface="Cambria" panose="02040503050406030204" pitchFamily="18" charset="0"/>
                <a:ea typeface="Cambria" panose="02040503050406030204" pitchFamily="18" charset="0"/>
              </a:rPr>
              <a:t> đề ra kế sách đánh giặc Minh, chú trọng “đánh vào lòng người” để giành chiến thắng. Trong suốt thời gian khởi nghĩa, ông đã viết hàng chục bức thư gửi đi các thành để dụ hàng tướng lĩnh nhà Minh . Kết quả, tại nhiều thành, nghĩa quân không đánh mà địch tự đầu hàng như: Nghệ An, Tân Bình, Thuận Hoá, Tam Giang, Thị Cầu,… </a:t>
            </a:r>
            <a:r>
              <a:rPr lang="en-US" sz="1900" kern="100" dirty="0" err="1">
                <a:solidFill>
                  <a:srgbClr val="181717"/>
                </a:solidFill>
                <a:effectLst/>
                <a:latin typeface="Cambria" panose="02040503050406030204" pitchFamily="18" charset="0"/>
                <a:ea typeface="Cambria" panose="02040503050406030204" pitchFamily="18" charset="0"/>
              </a:rPr>
              <a:t>Tại</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thành</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Đông</a:t>
            </a:r>
            <a:r>
              <a:rPr lang="en-US" sz="1900" kern="100" dirty="0">
                <a:solidFill>
                  <a:srgbClr val="181717"/>
                </a:solidFill>
                <a:effectLst/>
                <a:latin typeface="Cambria" panose="02040503050406030204" pitchFamily="18" charset="0"/>
                <a:ea typeface="Cambria" panose="02040503050406030204" pitchFamily="18" charset="0"/>
              </a:rPr>
              <a:t> Quan, </a:t>
            </a:r>
            <a:r>
              <a:rPr lang="en-US" sz="1900" kern="100" dirty="0" err="1">
                <a:solidFill>
                  <a:srgbClr val="181717"/>
                </a:solidFill>
                <a:effectLst/>
                <a:latin typeface="Cambria" panose="02040503050406030204" pitchFamily="18" charset="0"/>
                <a:ea typeface="Cambria" panose="02040503050406030204" pitchFamily="18" charset="0"/>
              </a:rPr>
              <a:t>với</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chủ</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trương</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quyết</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nghị</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hoà</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để</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quan</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quân</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hai</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nước</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đều</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nghỉ</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Nguyễn</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Trãi</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đã</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thay</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mặt</a:t>
            </a:r>
            <a:r>
              <a:rPr lang="en-US" sz="1900" kern="100" dirty="0">
                <a:solidFill>
                  <a:srgbClr val="181717"/>
                </a:solidFill>
                <a:effectLst/>
                <a:latin typeface="Cambria" panose="02040503050406030204" pitchFamily="18" charset="0"/>
                <a:ea typeface="Cambria" panose="02040503050406030204" pitchFamily="18" charset="0"/>
              </a:rPr>
              <a:t> Lê </a:t>
            </a:r>
            <a:r>
              <a:rPr lang="en-US" sz="1900" kern="100" dirty="0" err="1">
                <a:solidFill>
                  <a:srgbClr val="181717"/>
                </a:solidFill>
                <a:effectLst/>
                <a:latin typeface="Cambria" panose="02040503050406030204" pitchFamily="18" charset="0"/>
                <a:ea typeface="Cambria" panose="02040503050406030204" pitchFamily="18" charset="0"/>
              </a:rPr>
              <a:t>Lợi</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viết</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bảy</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bức</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thư</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gửi</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cho</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Vương</a:t>
            </a:r>
            <a:r>
              <a:rPr lang="en-US" sz="1900" kern="100" dirty="0">
                <a:solidFill>
                  <a:srgbClr val="181717"/>
                </a:solidFill>
                <a:effectLst/>
                <a:latin typeface="Cambria" panose="02040503050406030204" pitchFamily="18" charset="0"/>
                <a:ea typeface="Cambria" panose="02040503050406030204" pitchFamily="18" charset="0"/>
              </a:rPr>
              <a:t> Thông, </a:t>
            </a:r>
            <a:r>
              <a:rPr lang="en-US" sz="1900" kern="100" dirty="0" err="1">
                <a:solidFill>
                  <a:srgbClr val="181717"/>
                </a:solidFill>
                <a:effectLst/>
                <a:latin typeface="Cambria" panose="02040503050406030204" pitchFamily="18" charset="0"/>
                <a:ea typeface="Cambria" panose="02040503050406030204" pitchFamily="18" charset="0"/>
              </a:rPr>
              <a:t>thậm</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chí</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sẵn</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sàng</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vào</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thành</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để</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trao</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đổi</a:t>
            </a:r>
            <a:r>
              <a:rPr lang="en-US" sz="1900" kern="100" dirty="0">
                <a:solidFill>
                  <a:srgbClr val="181717"/>
                </a:solidFill>
                <a:effectLst/>
                <a:latin typeface="Cambria" panose="02040503050406030204" pitchFamily="18" charset="0"/>
                <a:ea typeface="Cambria" panose="02040503050406030204" pitchFamily="18" charset="0"/>
              </a:rPr>
              <a:t> “con tin” . </a:t>
            </a:r>
            <a:r>
              <a:rPr lang="en-US" sz="1900" kern="100" dirty="0" err="1">
                <a:solidFill>
                  <a:srgbClr val="181717"/>
                </a:solidFill>
                <a:effectLst/>
                <a:latin typeface="Cambria" panose="02040503050406030204" pitchFamily="18" charset="0"/>
                <a:ea typeface="Cambria" panose="02040503050406030204" pitchFamily="18" charset="0"/>
              </a:rPr>
              <a:t>Cuối</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cùng</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Vương</a:t>
            </a:r>
            <a:r>
              <a:rPr lang="en-US" sz="1900" kern="100" dirty="0">
                <a:solidFill>
                  <a:srgbClr val="181717"/>
                </a:solidFill>
                <a:effectLst/>
                <a:latin typeface="Cambria" panose="02040503050406030204" pitchFamily="18" charset="0"/>
                <a:ea typeface="Cambria" panose="02040503050406030204" pitchFamily="18" charset="0"/>
              </a:rPr>
              <a:t> Thông </a:t>
            </a:r>
            <a:r>
              <a:rPr lang="en-US" sz="1900" kern="100" dirty="0" err="1">
                <a:solidFill>
                  <a:srgbClr val="181717"/>
                </a:solidFill>
                <a:effectLst/>
                <a:latin typeface="Cambria" panose="02040503050406030204" pitchFamily="18" charset="0"/>
                <a:ea typeface="Cambria" panose="02040503050406030204" pitchFamily="18" charset="0"/>
              </a:rPr>
              <a:t>phải</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đầu</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hàng</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và</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rút</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quân</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về</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nước</a:t>
            </a:r>
            <a:r>
              <a:rPr lang="en-US" sz="1900" kern="100" dirty="0">
                <a:solidFill>
                  <a:srgbClr val="181717"/>
                </a:solidFill>
                <a:effectLst/>
                <a:latin typeface="Cambria" panose="02040503050406030204" pitchFamily="18" charset="0"/>
                <a:ea typeface="Cambria" panose="02040503050406030204" pitchFamily="18" charset="0"/>
              </a:rPr>
              <a:t> .</a:t>
            </a:r>
            <a:endParaRPr lang="en-US" sz="1900"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en-US" sz="1900" kern="100" dirty="0">
                <a:solidFill>
                  <a:srgbClr val="181717"/>
                </a:solidFill>
                <a:effectLst/>
                <a:latin typeface="Cambria" panose="02040503050406030204" pitchFamily="18" charset="0"/>
                <a:ea typeface="Cambria" panose="02040503050406030204" pitchFamily="18" charset="0"/>
              </a:rPr>
              <a:t>     Sau </a:t>
            </a:r>
            <a:r>
              <a:rPr lang="en-US" sz="1900" kern="100" dirty="0" err="1">
                <a:solidFill>
                  <a:srgbClr val="181717"/>
                </a:solidFill>
                <a:effectLst/>
                <a:latin typeface="Cambria" panose="02040503050406030204" pitchFamily="18" charset="0"/>
                <a:ea typeface="Cambria" panose="02040503050406030204" pitchFamily="18" charset="0"/>
              </a:rPr>
              <a:t>thắng</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lợi</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Nguyễn</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Trãi</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thay</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mặt</a:t>
            </a:r>
            <a:r>
              <a:rPr lang="en-US" sz="1900" kern="100" dirty="0">
                <a:solidFill>
                  <a:srgbClr val="181717"/>
                </a:solidFill>
                <a:effectLst/>
                <a:latin typeface="Cambria" panose="02040503050406030204" pitchFamily="18" charset="0"/>
                <a:ea typeface="Cambria" panose="02040503050406030204" pitchFamily="18" charset="0"/>
              </a:rPr>
              <a:t> Lê </a:t>
            </a:r>
            <a:r>
              <a:rPr lang="en-US" sz="1900" kern="100" dirty="0" err="1">
                <a:solidFill>
                  <a:srgbClr val="181717"/>
                </a:solidFill>
                <a:effectLst/>
                <a:latin typeface="Cambria" panose="02040503050406030204" pitchFamily="18" charset="0"/>
                <a:ea typeface="Cambria" panose="02040503050406030204" pitchFamily="18" charset="0"/>
              </a:rPr>
              <a:t>Lợi</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viết</a:t>
            </a:r>
            <a:r>
              <a:rPr lang="en-US" sz="1900" kern="100" dirty="0">
                <a:solidFill>
                  <a:srgbClr val="181717"/>
                </a:solidFill>
                <a:effectLst/>
                <a:latin typeface="Cambria" panose="02040503050406030204" pitchFamily="18" charset="0"/>
                <a:ea typeface="Cambria" panose="02040503050406030204" pitchFamily="18" charset="0"/>
              </a:rPr>
              <a:t> </a:t>
            </a:r>
            <a:r>
              <a:rPr lang="en-US" sz="1900" i="1" kern="100" dirty="0">
                <a:solidFill>
                  <a:srgbClr val="181717"/>
                </a:solidFill>
                <a:effectLst/>
                <a:latin typeface="Cambria" panose="02040503050406030204" pitchFamily="18" charset="0"/>
                <a:ea typeface="Cambria" panose="02040503050406030204" pitchFamily="18" charset="0"/>
              </a:rPr>
              <a:t>Bình Ngô </a:t>
            </a:r>
            <a:r>
              <a:rPr lang="en-US" sz="1900" i="1" kern="100" dirty="0" err="1">
                <a:solidFill>
                  <a:srgbClr val="181717"/>
                </a:solidFill>
                <a:effectLst/>
                <a:latin typeface="Cambria" panose="02040503050406030204" pitchFamily="18" charset="0"/>
                <a:ea typeface="Cambria" panose="02040503050406030204" pitchFamily="18" charset="0"/>
              </a:rPr>
              <a:t>đại</a:t>
            </a:r>
            <a:r>
              <a:rPr lang="en-US" sz="1900" i="1" kern="100" dirty="0">
                <a:solidFill>
                  <a:srgbClr val="181717"/>
                </a:solidFill>
                <a:effectLst/>
                <a:latin typeface="Cambria" panose="02040503050406030204" pitchFamily="18" charset="0"/>
                <a:ea typeface="Cambria" panose="02040503050406030204" pitchFamily="18" charset="0"/>
              </a:rPr>
              <a:t> </a:t>
            </a:r>
            <a:r>
              <a:rPr lang="en-US" sz="1900" i="1" kern="100" dirty="0" err="1">
                <a:solidFill>
                  <a:srgbClr val="181717"/>
                </a:solidFill>
                <a:effectLst/>
                <a:latin typeface="Cambria" panose="02040503050406030204" pitchFamily="18" charset="0"/>
                <a:ea typeface="Cambria" panose="02040503050406030204" pitchFamily="18" charset="0"/>
              </a:rPr>
              <a:t>cáo</a:t>
            </a:r>
            <a:r>
              <a:rPr lang="en-US" sz="1900" i="1"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để</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tuyên</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bố</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về</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thắng</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lợi</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của</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cuộc</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khởi</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nghĩa</a:t>
            </a:r>
            <a:r>
              <a:rPr lang="en-US" sz="1900" kern="100" dirty="0">
                <a:solidFill>
                  <a:srgbClr val="181717"/>
                </a:solidFill>
                <a:effectLst/>
                <a:latin typeface="Cambria" panose="02040503050406030204" pitchFamily="18" charset="0"/>
                <a:ea typeface="Cambria" panose="02040503050406030204" pitchFamily="18" charset="0"/>
              </a:rPr>
              <a:t> Lam </a:t>
            </a:r>
            <a:r>
              <a:rPr lang="en-US" sz="1900" kern="100" dirty="0" err="1">
                <a:solidFill>
                  <a:srgbClr val="181717"/>
                </a:solidFill>
                <a:effectLst/>
                <a:latin typeface="Cambria" panose="02040503050406030204" pitchFamily="18" charset="0"/>
                <a:ea typeface="Cambria" panose="02040503050406030204" pitchFamily="18" charset="0"/>
              </a:rPr>
              <a:t>Sơn</a:t>
            </a:r>
            <a:r>
              <a:rPr lang="en-US" sz="1900" kern="100" dirty="0">
                <a:solidFill>
                  <a:srgbClr val="181717"/>
                </a:solidFill>
                <a:effectLst/>
                <a:latin typeface="Cambria" panose="02040503050406030204" pitchFamily="18" charset="0"/>
                <a:ea typeface="Cambria" panose="02040503050406030204" pitchFamily="18" charset="0"/>
              </a:rPr>
              <a:t>. </a:t>
            </a:r>
            <a:r>
              <a:rPr lang="en-US" sz="1900" i="1" kern="100" dirty="0">
                <a:solidFill>
                  <a:srgbClr val="181717"/>
                </a:solidFill>
                <a:effectLst/>
                <a:latin typeface="Cambria" panose="02040503050406030204" pitchFamily="18" charset="0"/>
                <a:ea typeface="Cambria" panose="02040503050406030204" pitchFamily="18" charset="0"/>
              </a:rPr>
              <a:t>Bình Ngô </a:t>
            </a:r>
            <a:r>
              <a:rPr lang="en-US" sz="1900" i="1" kern="100" dirty="0" err="1">
                <a:solidFill>
                  <a:srgbClr val="181717"/>
                </a:solidFill>
                <a:effectLst/>
                <a:latin typeface="Cambria" panose="02040503050406030204" pitchFamily="18" charset="0"/>
                <a:ea typeface="Cambria" panose="02040503050406030204" pitchFamily="18" charset="0"/>
              </a:rPr>
              <a:t>đại</a:t>
            </a:r>
            <a:r>
              <a:rPr lang="en-US" sz="1900" i="1" kern="100" dirty="0">
                <a:solidFill>
                  <a:srgbClr val="181717"/>
                </a:solidFill>
                <a:effectLst/>
                <a:latin typeface="Cambria" panose="02040503050406030204" pitchFamily="18" charset="0"/>
                <a:ea typeface="Cambria" panose="02040503050406030204" pitchFamily="18" charset="0"/>
              </a:rPr>
              <a:t> </a:t>
            </a:r>
            <a:r>
              <a:rPr lang="en-US" sz="1900" i="1" kern="100" dirty="0" err="1">
                <a:solidFill>
                  <a:srgbClr val="181717"/>
                </a:solidFill>
                <a:effectLst/>
                <a:latin typeface="Cambria" panose="02040503050406030204" pitchFamily="18" charset="0"/>
                <a:ea typeface="Cambria" panose="02040503050406030204" pitchFamily="18" charset="0"/>
              </a:rPr>
              <a:t>cáo</a:t>
            </a:r>
            <a:r>
              <a:rPr lang="en-US" sz="1900" i="1"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được</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xem</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là</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bản</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tuyên</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ngôn</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độc</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lập</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thứ</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hai</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của</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dân</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tộc</a:t>
            </a:r>
            <a:r>
              <a:rPr lang="en-US" sz="1900" kern="100" dirty="0">
                <a:solidFill>
                  <a:srgbClr val="181717"/>
                </a:solidFill>
                <a:effectLst/>
                <a:latin typeface="Cambria" panose="02040503050406030204" pitchFamily="18" charset="0"/>
                <a:ea typeface="Cambria" panose="02040503050406030204" pitchFamily="18" charset="0"/>
              </a:rPr>
              <a:t> .</a:t>
            </a:r>
            <a:endParaRPr lang="en-US" sz="1900" dirty="0">
              <a:effectLst/>
              <a:latin typeface="Cambria" panose="02040503050406030204" pitchFamily="18" charset="0"/>
              <a:ea typeface="Cambria" panose="02040503050406030204" pitchFamily="18" charset="0"/>
            </a:endParaRPr>
          </a:p>
          <a:p>
            <a:pPr marL="0" marR="0" algn="just">
              <a:lnSpc>
                <a:spcPct val="120000"/>
              </a:lnSpc>
              <a:spcBef>
                <a:spcPts val="0"/>
              </a:spcBef>
              <a:spcAft>
                <a:spcPts val="0"/>
              </a:spcAft>
            </a:pP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Nguyễn</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Trãi</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còn</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là</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một</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nhà</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văn</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hoá</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kiệt</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xuất</a:t>
            </a:r>
            <a:r>
              <a:rPr lang="en-US" sz="1900" kern="100" dirty="0">
                <a:solidFill>
                  <a:srgbClr val="181717"/>
                </a:solidFill>
                <a:effectLst/>
                <a:latin typeface="Cambria" panose="02040503050406030204" pitchFamily="18" charset="0"/>
                <a:ea typeface="Cambria" panose="02040503050406030204" pitchFamily="18" charset="0"/>
              </a:rPr>
              <a:t> . </a:t>
            </a:r>
            <a:r>
              <a:rPr lang="en-US" sz="1900" kern="100" dirty="0" err="1">
                <a:solidFill>
                  <a:srgbClr val="181717"/>
                </a:solidFill>
                <a:effectLst/>
                <a:latin typeface="Cambria" panose="02040503050406030204" pitchFamily="18" charset="0"/>
                <a:ea typeface="Cambria" panose="02040503050406030204" pitchFamily="18" charset="0"/>
              </a:rPr>
              <a:t>Ông</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để</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lại</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rất</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nhiều</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trước</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tác</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văn</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chương</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cả</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bằng</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chữ</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Hán</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chữ</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Nôm</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và</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phong</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phú</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về</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thể</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loại</a:t>
            </a:r>
            <a:r>
              <a:rPr lang="en-US" sz="1900" kern="100" dirty="0">
                <a:solidFill>
                  <a:srgbClr val="181717"/>
                </a:solidFill>
                <a:effectLst/>
                <a:latin typeface="Cambria" panose="02040503050406030204" pitchFamily="18" charset="0"/>
                <a:ea typeface="Cambria" panose="02040503050406030204" pitchFamily="18" charset="0"/>
              </a:rPr>
              <a:t>, bao </a:t>
            </a:r>
            <a:r>
              <a:rPr lang="en-US" sz="1900" kern="100" dirty="0" err="1">
                <a:solidFill>
                  <a:srgbClr val="181717"/>
                </a:solidFill>
                <a:effectLst/>
                <a:latin typeface="Cambria" panose="02040503050406030204" pitchFamily="18" charset="0"/>
                <a:ea typeface="Cambria" panose="02040503050406030204" pitchFamily="18" charset="0"/>
              </a:rPr>
              <a:t>gồm</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nhiều</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lĩnh</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vực</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như</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văn</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học</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lịch</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sử</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địa</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lí</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luật</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pháp</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lễ</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nghi</a:t>
            </a:r>
            <a:r>
              <a:rPr lang="en-US" sz="1900" kern="100" dirty="0">
                <a:solidFill>
                  <a:srgbClr val="181717"/>
                </a:solidFill>
                <a:effectLst/>
                <a:latin typeface="Cambria" panose="02040503050406030204" pitchFamily="18" charset="0"/>
                <a:ea typeface="Cambria" panose="02040503050406030204" pitchFamily="18" charset="0"/>
              </a:rPr>
              <a:t>, … </a:t>
            </a:r>
            <a:r>
              <a:rPr lang="en-US" sz="1900" kern="100" dirty="0" err="1">
                <a:solidFill>
                  <a:srgbClr val="181717"/>
                </a:solidFill>
                <a:effectLst/>
                <a:latin typeface="Cambria" panose="02040503050406030204" pitchFamily="18" charset="0"/>
                <a:ea typeface="Cambria" panose="02040503050406030204" pitchFamily="18" charset="0"/>
              </a:rPr>
              <a:t>Ông</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cũng</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là</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người</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đặt</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nền</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móng</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cho</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văn</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học</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chữ</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Nôm</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của</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Việt</a:t>
            </a:r>
            <a:r>
              <a:rPr lang="en-US" sz="1900" kern="100" dirty="0">
                <a:solidFill>
                  <a:srgbClr val="181717"/>
                </a:solidFill>
                <a:effectLst/>
                <a:latin typeface="Cambria" panose="02040503050406030204" pitchFamily="18" charset="0"/>
                <a:ea typeface="Cambria" panose="02040503050406030204" pitchFamily="18" charset="0"/>
              </a:rPr>
              <a:t> Nam … </a:t>
            </a:r>
            <a:r>
              <a:rPr lang="en-US" sz="1900" kern="100" dirty="0" err="1">
                <a:solidFill>
                  <a:srgbClr val="181717"/>
                </a:solidFill>
                <a:effectLst/>
                <a:latin typeface="Cambria" panose="02040503050406030204" pitchFamily="18" charset="0"/>
                <a:ea typeface="Cambria" panose="02040503050406030204" pitchFamily="18" charset="0"/>
              </a:rPr>
              <a:t>Năm</a:t>
            </a:r>
            <a:r>
              <a:rPr lang="en-US" sz="1900" kern="100" dirty="0">
                <a:solidFill>
                  <a:srgbClr val="181717"/>
                </a:solidFill>
                <a:effectLst/>
                <a:latin typeface="Cambria" panose="02040503050406030204" pitchFamily="18" charset="0"/>
                <a:ea typeface="Cambria" panose="02040503050406030204" pitchFamily="18" charset="0"/>
              </a:rPr>
              <a:t> 1980, </a:t>
            </a:r>
            <a:r>
              <a:rPr lang="en-US" sz="1900" kern="100" dirty="0" err="1">
                <a:solidFill>
                  <a:srgbClr val="181717"/>
                </a:solidFill>
                <a:effectLst/>
                <a:latin typeface="Cambria" panose="02040503050406030204" pitchFamily="18" charset="0"/>
                <a:ea typeface="Cambria" panose="02040503050406030204" pitchFamily="18" charset="0"/>
              </a:rPr>
              <a:t>nhân</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kỉ</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niệm</a:t>
            </a:r>
            <a:r>
              <a:rPr lang="en-US" sz="1900" kern="100" dirty="0">
                <a:solidFill>
                  <a:srgbClr val="181717"/>
                </a:solidFill>
                <a:effectLst/>
                <a:latin typeface="Cambria" panose="02040503050406030204" pitchFamily="18" charset="0"/>
                <a:ea typeface="Cambria" panose="02040503050406030204" pitchFamily="18" charset="0"/>
              </a:rPr>
              <a:t> 600 </a:t>
            </a:r>
            <a:r>
              <a:rPr lang="en-US" sz="1900" kern="100" dirty="0" err="1">
                <a:solidFill>
                  <a:srgbClr val="181717"/>
                </a:solidFill>
                <a:effectLst/>
                <a:latin typeface="Cambria" panose="02040503050406030204" pitchFamily="18" charset="0"/>
                <a:ea typeface="Cambria" panose="02040503050406030204" pitchFamily="18" charset="0"/>
              </a:rPr>
              <a:t>năm</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ngày</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sinh</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của</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Nguyễn</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Trãi</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tổ</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chức</a:t>
            </a:r>
            <a:r>
              <a:rPr lang="en-US" sz="1900" kern="100" dirty="0">
                <a:solidFill>
                  <a:srgbClr val="181717"/>
                </a:solidFill>
                <a:effectLst/>
                <a:latin typeface="Cambria" panose="02040503050406030204" pitchFamily="18" charset="0"/>
                <a:ea typeface="Cambria" panose="02040503050406030204" pitchFamily="18" charset="0"/>
              </a:rPr>
              <a:t> UNESCO </a:t>
            </a:r>
            <a:r>
              <a:rPr lang="en-US" sz="1900" kern="100" dirty="0" err="1">
                <a:solidFill>
                  <a:srgbClr val="181717"/>
                </a:solidFill>
                <a:effectLst/>
                <a:latin typeface="Cambria" panose="02040503050406030204" pitchFamily="18" charset="0"/>
                <a:ea typeface="Cambria" panose="02040503050406030204" pitchFamily="18" charset="0"/>
              </a:rPr>
              <a:t>đã</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vinh</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danh</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ông</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là</a:t>
            </a:r>
            <a:r>
              <a:rPr lang="en-US" sz="1900" kern="100" dirty="0">
                <a:solidFill>
                  <a:srgbClr val="181717"/>
                </a:solidFill>
                <a:effectLst/>
                <a:latin typeface="Cambria" panose="02040503050406030204" pitchFamily="18" charset="0"/>
                <a:ea typeface="Cambria" panose="02040503050406030204" pitchFamily="18" charset="0"/>
              </a:rPr>
              <a:t> Danh </a:t>
            </a:r>
            <a:r>
              <a:rPr lang="en-US" sz="1900" kern="100" dirty="0" err="1">
                <a:solidFill>
                  <a:srgbClr val="181717"/>
                </a:solidFill>
                <a:effectLst/>
                <a:latin typeface="Cambria" panose="02040503050406030204" pitchFamily="18" charset="0"/>
                <a:ea typeface="Cambria" panose="02040503050406030204" pitchFamily="18" charset="0"/>
              </a:rPr>
              <a:t>nhân</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văn</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hoá</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thế</a:t>
            </a:r>
            <a:r>
              <a:rPr lang="en-US" sz="1900" kern="100" dirty="0">
                <a:solidFill>
                  <a:srgbClr val="181717"/>
                </a:solidFill>
                <a:effectLst/>
                <a:latin typeface="Cambria" panose="02040503050406030204" pitchFamily="18" charset="0"/>
                <a:ea typeface="Cambria" panose="02040503050406030204" pitchFamily="18" charset="0"/>
              </a:rPr>
              <a:t> </a:t>
            </a:r>
            <a:r>
              <a:rPr lang="en-US" sz="1900" kern="100" dirty="0" err="1">
                <a:solidFill>
                  <a:srgbClr val="181717"/>
                </a:solidFill>
                <a:effectLst/>
                <a:latin typeface="Cambria" panose="02040503050406030204" pitchFamily="18" charset="0"/>
                <a:ea typeface="Cambria" panose="02040503050406030204" pitchFamily="18" charset="0"/>
              </a:rPr>
              <a:t>giới</a:t>
            </a:r>
            <a:r>
              <a:rPr lang="en-US" sz="1900" kern="100" dirty="0">
                <a:solidFill>
                  <a:srgbClr val="181717"/>
                </a:solidFill>
                <a:effectLst/>
                <a:latin typeface="Cambria" panose="02040503050406030204" pitchFamily="18" charset="0"/>
                <a:ea typeface="Cambria" panose="02040503050406030204" pitchFamily="18" charset="0"/>
              </a:rPr>
              <a:t> .</a:t>
            </a:r>
            <a:endParaRPr lang="en-US" sz="1900" dirty="0">
              <a:effectLst/>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3834065782"/>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24A28BC-C50B-CB17-9C40-E6F100D3695B}"/>
              </a:ext>
            </a:extLst>
          </p:cNvPr>
          <p:cNvPicPr>
            <a:picLocks noChangeAspect="1"/>
          </p:cNvPicPr>
          <p:nvPr/>
        </p:nvPicPr>
        <p:blipFill>
          <a:blip r:embed="rId3"/>
          <a:stretch>
            <a:fillRect/>
          </a:stretch>
        </p:blipFill>
        <p:spPr>
          <a:xfrm>
            <a:off x="1542653" y="1398495"/>
            <a:ext cx="9144793" cy="3584759"/>
          </a:xfrm>
          <a:prstGeom prst="rect">
            <a:avLst/>
          </a:prstGeom>
        </p:spPr>
      </p:pic>
    </p:spTree>
    <p:custDataLst>
      <p:tags r:id="rId1"/>
    </p:custDataLst>
    <p:extLst>
      <p:ext uri="{BB962C8B-B14F-4D97-AF65-F5344CB8AC3E}">
        <p14:creationId xmlns:p14="http://schemas.microsoft.com/office/powerpoint/2010/main" val="16873917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1" name="Picture 20"/>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foregroundMark x1="56462" y1="77060" x2="58078" y2="76616"/>
                        <a14:foregroundMark x1="40428" y1="54685" x2="57593" y2="57391"/>
                        <a14:foregroundMark x1="66438" y1="46082" x2="61228" y2="49960"/>
                        <a14:foregroundMark x1="54685" y1="76817" x2="57391" y2="76373"/>
                        <a14:foregroundMark x1="59208" y1="56502" x2="56018" y2="60097"/>
                      </a14:backgroundRemoval>
                    </a14:imgEffect>
                  </a14:imgLayer>
                </a14:imgProps>
              </a:ext>
              <a:ext uri="{28A0092B-C50C-407E-A947-70E740481C1C}">
                <a14:useLocalDpi xmlns:a14="http://schemas.microsoft.com/office/drawing/2010/main" val="0"/>
              </a:ext>
            </a:extLst>
          </a:blip>
          <a:stretch>
            <a:fillRect/>
          </a:stretch>
        </p:blipFill>
        <p:spPr>
          <a:xfrm>
            <a:off x="8114340" y="2647589"/>
            <a:ext cx="4835471" cy="4835471"/>
          </a:xfrm>
          <a:prstGeom prst="rect">
            <a:avLst/>
          </a:prstGeom>
        </p:spPr>
      </p:pic>
      <p:pic>
        <p:nvPicPr>
          <p:cNvPr id="22" name="Picture 21"/>
          <p:cNvPicPr>
            <a:picLocks noChangeAspect="1"/>
          </p:cNvPicPr>
          <p:nvPr/>
        </p:nvPicPr>
        <p:blipFill>
          <a:blip r:embed="rId6" cstate="print">
            <a:extLst>
              <a:ext uri="{BEBA8EAE-BF5A-486C-A8C5-ECC9F3942E4B}">
                <a14:imgProps xmlns:a14="http://schemas.microsoft.com/office/drawing/2010/main">
                  <a14:imgLayer r:embed="rId7">
                    <a14:imgEffect>
                      <a14:backgroundRemoval t="9984" b="100000" l="9994" r="89974">
                        <a14:foregroundMark x1="42335" y1="23808" x2="34929" y2="41431"/>
                      </a14:backgroundRemoval>
                    </a14:imgEffect>
                  </a14:imgLayer>
                </a14:imgProps>
              </a:ext>
              <a:ext uri="{28A0092B-C50C-407E-A947-70E740481C1C}">
                <a14:useLocalDpi xmlns:a14="http://schemas.microsoft.com/office/drawing/2010/main" val="0"/>
              </a:ext>
            </a:extLst>
          </a:blip>
          <a:stretch>
            <a:fillRect/>
          </a:stretch>
        </p:blipFill>
        <p:spPr>
          <a:xfrm>
            <a:off x="-350812" y="3015990"/>
            <a:ext cx="4830076" cy="3864061"/>
          </a:xfrm>
          <a:prstGeom prst="rect">
            <a:avLst/>
          </a:prstGeom>
        </p:spPr>
      </p:pic>
      <p:pic>
        <p:nvPicPr>
          <p:cNvPr id="2" name="Picture 1">
            <a:extLst>
              <a:ext uri="{FF2B5EF4-FFF2-40B4-BE49-F238E27FC236}">
                <a16:creationId xmlns:a16="http://schemas.microsoft.com/office/drawing/2014/main" id="{8E976342-63D5-66B3-4185-0580382304B0}"/>
              </a:ext>
            </a:extLst>
          </p:cNvPr>
          <p:cNvPicPr>
            <a:picLocks noChangeAspect="1"/>
          </p:cNvPicPr>
          <p:nvPr/>
        </p:nvPicPr>
        <p:blipFill>
          <a:blip r:embed="rId8"/>
          <a:stretch>
            <a:fillRect/>
          </a:stretch>
        </p:blipFill>
        <p:spPr>
          <a:xfrm>
            <a:off x="2534460" y="1883589"/>
            <a:ext cx="7675529" cy="1719221"/>
          </a:xfrm>
          <a:prstGeom prst="rect">
            <a:avLst/>
          </a:prstGeom>
        </p:spPr>
      </p:pic>
    </p:spTree>
    <p:custDataLst>
      <p:tags r:id="rId1"/>
    </p:custDataLst>
    <p:extLst>
      <p:ext uri="{BB962C8B-B14F-4D97-AF65-F5344CB8AC3E}">
        <p14:creationId xmlns:p14="http://schemas.microsoft.com/office/powerpoint/2010/main" val="35881496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1+#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32" presetClass="emph" presetSubtype="0" fill="hold" nodeType="afterEffect">
                                  <p:stCondLst>
                                    <p:cond delay="0"/>
                                  </p:stCondLst>
                                  <p:childTnLst>
                                    <p:animRot by="120000">
                                      <p:cBhvr>
                                        <p:cTn id="15" dur="100" fill="hold">
                                          <p:stCondLst>
                                            <p:cond delay="0"/>
                                          </p:stCondLst>
                                        </p:cTn>
                                        <p:tgtEl>
                                          <p:spTgt spid="22"/>
                                        </p:tgtEl>
                                        <p:attrNameLst>
                                          <p:attrName>r</p:attrName>
                                        </p:attrNameLst>
                                      </p:cBhvr>
                                    </p:animRot>
                                    <p:animRot by="-240000">
                                      <p:cBhvr>
                                        <p:cTn id="16" dur="200" fill="hold">
                                          <p:stCondLst>
                                            <p:cond delay="200"/>
                                          </p:stCondLst>
                                        </p:cTn>
                                        <p:tgtEl>
                                          <p:spTgt spid="22"/>
                                        </p:tgtEl>
                                        <p:attrNameLst>
                                          <p:attrName>r</p:attrName>
                                        </p:attrNameLst>
                                      </p:cBhvr>
                                    </p:animRot>
                                    <p:animRot by="240000">
                                      <p:cBhvr>
                                        <p:cTn id="17" dur="200" fill="hold">
                                          <p:stCondLst>
                                            <p:cond delay="400"/>
                                          </p:stCondLst>
                                        </p:cTn>
                                        <p:tgtEl>
                                          <p:spTgt spid="22"/>
                                        </p:tgtEl>
                                        <p:attrNameLst>
                                          <p:attrName>r</p:attrName>
                                        </p:attrNameLst>
                                      </p:cBhvr>
                                    </p:animRot>
                                    <p:animRot by="-240000">
                                      <p:cBhvr>
                                        <p:cTn id="18" dur="200" fill="hold">
                                          <p:stCondLst>
                                            <p:cond delay="600"/>
                                          </p:stCondLst>
                                        </p:cTn>
                                        <p:tgtEl>
                                          <p:spTgt spid="22"/>
                                        </p:tgtEl>
                                        <p:attrNameLst>
                                          <p:attrName>r</p:attrName>
                                        </p:attrNameLst>
                                      </p:cBhvr>
                                    </p:animRot>
                                    <p:animRot by="120000">
                                      <p:cBhvr>
                                        <p:cTn id="19" dur="200" fill="hold">
                                          <p:stCondLst>
                                            <p:cond delay="800"/>
                                          </p:stCondLst>
                                        </p:cTn>
                                        <p:tgtEl>
                                          <p:spTgt spid="22"/>
                                        </p:tgtEl>
                                        <p:attrNameLst>
                                          <p:attrName>r</p:attrName>
                                        </p:attrNameLst>
                                      </p:cBhvr>
                                    </p:animRot>
                                  </p:childTnLst>
                                </p:cTn>
                              </p:par>
                              <p:par>
                                <p:cTn id="20" presetID="32" presetClass="emph" presetSubtype="0" fill="hold" nodeType="withEffect">
                                  <p:stCondLst>
                                    <p:cond delay="0"/>
                                  </p:stCondLst>
                                  <p:childTnLst>
                                    <p:animRot by="120000">
                                      <p:cBhvr>
                                        <p:cTn id="21" dur="100" fill="hold">
                                          <p:stCondLst>
                                            <p:cond delay="0"/>
                                          </p:stCondLst>
                                        </p:cTn>
                                        <p:tgtEl>
                                          <p:spTgt spid="21"/>
                                        </p:tgtEl>
                                        <p:attrNameLst>
                                          <p:attrName>r</p:attrName>
                                        </p:attrNameLst>
                                      </p:cBhvr>
                                    </p:animRot>
                                    <p:animRot by="-240000">
                                      <p:cBhvr>
                                        <p:cTn id="22" dur="200" fill="hold">
                                          <p:stCondLst>
                                            <p:cond delay="200"/>
                                          </p:stCondLst>
                                        </p:cTn>
                                        <p:tgtEl>
                                          <p:spTgt spid="21"/>
                                        </p:tgtEl>
                                        <p:attrNameLst>
                                          <p:attrName>r</p:attrName>
                                        </p:attrNameLst>
                                      </p:cBhvr>
                                    </p:animRot>
                                    <p:animRot by="240000">
                                      <p:cBhvr>
                                        <p:cTn id="23" dur="200" fill="hold">
                                          <p:stCondLst>
                                            <p:cond delay="400"/>
                                          </p:stCondLst>
                                        </p:cTn>
                                        <p:tgtEl>
                                          <p:spTgt spid="21"/>
                                        </p:tgtEl>
                                        <p:attrNameLst>
                                          <p:attrName>r</p:attrName>
                                        </p:attrNameLst>
                                      </p:cBhvr>
                                    </p:animRot>
                                    <p:animRot by="-240000">
                                      <p:cBhvr>
                                        <p:cTn id="24" dur="200" fill="hold">
                                          <p:stCondLst>
                                            <p:cond delay="600"/>
                                          </p:stCondLst>
                                        </p:cTn>
                                        <p:tgtEl>
                                          <p:spTgt spid="21"/>
                                        </p:tgtEl>
                                        <p:attrNameLst>
                                          <p:attrName>r</p:attrName>
                                        </p:attrNameLst>
                                      </p:cBhvr>
                                    </p:animRot>
                                    <p:animRot by="120000">
                                      <p:cBhvr>
                                        <p:cTn id="25" dur="200" fill="hold">
                                          <p:stCondLst>
                                            <p:cond delay="800"/>
                                          </p:stCondLst>
                                        </p:cTn>
                                        <p:tgtEl>
                                          <p:spTgt spid="2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a:extLst>
              <a:ext uri="{FF2B5EF4-FFF2-40B4-BE49-F238E27FC236}">
                <a16:creationId xmlns:a16="http://schemas.microsoft.com/office/drawing/2014/main" id="{34131F4E-E1B9-055C-2B1C-BFDF52C9F07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630" b="7630"/>
          <a:stretch/>
        </p:blipFill>
        <p:spPr bwMode="auto">
          <a:xfrm>
            <a:off x="0" y="-1"/>
            <a:ext cx="12192000"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7">
            <a:extLst>
              <a:ext uri="{FF2B5EF4-FFF2-40B4-BE49-F238E27FC236}">
                <a16:creationId xmlns:a16="http://schemas.microsoft.com/office/drawing/2014/main" id="{E3F43468-6878-0997-46CC-8725BCAC6F8C}"/>
              </a:ext>
            </a:extLst>
          </p:cNvPr>
          <p:cNvSpPr/>
          <p:nvPr/>
        </p:nvSpPr>
        <p:spPr>
          <a:xfrm>
            <a:off x="228600" y="409575"/>
            <a:ext cx="11499770" cy="5955147"/>
          </a:xfrm>
          <a:custGeom>
            <a:avLst/>
            <a:gdLst>
              <a:gd name="connsiteX0" fmla="*/ 0 w 11499770"/>
              <a:gd name="connsiteY0" fmla="*/ 592120 h 5955147"/>
              <a:gd name="connsiteX1" fmla="*/ 592120 w 11499770"/>
              <a:gd name="connsiteY1" fmla="*/ 0 h 5955147"/>
              <a:gd name="connsiteX2" fmla="*/ 10907650 w 11499770"/>
              <a:gd name="connsiteY2" fmla="*/ 0 h 5955147"/>
              <a:gd name="connsiteX3" fmla="*/ 11499770 w 11499770"/>
              <a:gd name="connsiteY3" fmla="*/ 592120 h 5955147"/>
              <a:gd name="connsiteX4" fmla="*/ 11499770 w 11499770"/>
              <a:gd name="connsiteY4" fmla="*/ 5363027 h 5955147"/>
              <a:gd name="connsiteX5" fmla="*/ 10907650 w 11499770"/>
              <a:gd name="connsiteY5" fmla="*/ 5955147 h 5955147"/>
              <a:gd name="connsiteX6" fmla="*/ 592120 w 11499770"/>
              <a:gd name="connsiteY6" fmla="*/ 5955147 h 5955147"/>
              <a:gd name="connsiteX7" fmla="*/ 0 w 11499770"/>
              <a:gd name="connsiteY7" fmla="*/ 5363027 h 5955147"/>
              <a:gd name="connsiteX8" fmla="*/ 0 w 11499770"/>
              <a:gd name="connsiteY8" fmla="*/ 592120 h 5955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499770" h="5955147" fill="none" extrusionOk="0">
                <a:moveTo>
                  <a:pt x="0" y="592120"/>
                </a:moveTo>
                <a:cubicBezTo>
                  <a:pt x="-48189" y="257307"/>
                  <a:pt x="301894" y="30090"/>
                  <a:pt x="592120" y="0"/>
                </a:cubicBezTo>
                <a:cubicBezTo>
                  <a:pt x="3450109" y="130954"/>
                  <a:pt x="5774023" y="43574"/>
                  <a:pt x="10907650" y="0"/>
                </a:cubicBezTo>
                <a:cubicBezTo>
                  <a:pt x="11257774" y="35590"/>
                  <a:pt x="11535098" y="308375"/>
                  <a:pt x="11499770" y="592120"/>
                </a:cubicBezTo>
                <a:cubicBezTo>
                  <a:pt x="11349331" y="1980870"/>
                  <a:pt x="11585649" y="3777159"/>
                  <a:pt x="11499770" y="5363027"/>
                </a:cubicBezTo>
                <a:cubicBezTo>
                  <a:pt x="11466859" y="5695450"/>
                  <a:pt x="11218433" y="5943944"/>
                  <a:pt x="10907650" y="5955147"/>
                </a:cubicBezTo>
                <a:cubicBezTo>
                  <a:pt x="6088998" y="6110344"/>
                  <a:pt x="4402437" y="6118167"/>
                  <a:pt x="592120" y="5955147"/>
                </a:cubicBezTo>
                <a:cubicBezTo>
                  <a:pt x="265703" y="5947003"/>
                  <a:pt x="-41549" y="5714307"/>
                  <a:pt x="0" y="5363027"/>
                </a:cubicBezTo>
                <a:cubicBezTo>
                  <a:pt x="64656" y="2997044"/>
                  <a:pt x="-17807" y="1082459"/>
                  <a:pt x="0" y="592120"/>
                </a:cubicBezTo>
                <a:close/>
              </a:path>
              <a:path w="11499770" h="5955147" stroke="0" extrusionOk="0">
                <a:moveTo>
                  <a:pt x="0" y="592120"/>
                </a:moveTo>
                <a:cubicBezTo>
                  <a:pt x="-8365" y="259941"/>
                  <a:pt x="245557" y="7335"/>
                  <a:pt x="592120" y="0"/>
                </a:cubicBezTo>
                <a:cubicBezTo>
                  <a:pt x="2963582" y="132882"/>
                  <a:pt x="8798353" y="-84951"/>
                  <a:pt x="10907650" y="0"/>
                </a:cubicBezTo>
                <a:cubicBezTo>
                  <a:pt x="11200981" y="32898"/>
                  <a:pt x="11497906" y="275406"/>
                  <a:pt x="11499770" y="592120"/>
                </a:cubicBezTo>
                <a:cubicBezTo>
                  <a:pt x="11519957" y="1662634"/>
                  <a:pt x="11652250" y="4420651"/>
                  <a:pt x="11499770" y="5363027"/>
                </a:cubicBezTo>
                <a:cubicBezTo>
                  <a:pt x="11541445" y="5694990"/>
                  <a:pt x="11259563" y="5903914"/>
                  <a:pt x="10907650" y="5955147"/>
                </a:cubicBezTo>
                <a:cubicBezTo>
                  <a:pt x="6980158" y="6042786"/>
                  <a:pt x="4576402" y="5882468"/>
                  <a:pt x="592120" y="5955147"/>
                </a:cubicBezTo>
                <a:cubicBezTo>
                  <a:pt x="264587" y="5950245"/>
                  <a:pt x="-11399" y="5705887"/>
                  <a:pt x="0" y="5363027"/>
                </a:cubicBezTo>
                <a:cubicBezTo>
                  <a:pt x="-38581" y="4072521"/>
                  <a:pt x="63341" y="1990943"/>
                  <a:pt x="0" y="592120"/>
                </a:cubicBezTo>
                <a:close/>
              </a:path>
            </a:pathLst>
          </a:custGeom>
          <a:solidFill>
            <a:schemeClr val="bg1">
              <a:alpha val="88000"/>
            </a:schemeClr>
          </a:solidFill>
          <a:ln w="44450" cap="rnd" cmpd="thickThin">
            <a:solidFill>
              <a:srgbClr val="FFC000"/>
            </a:solidFill>
            <a:prstDash val="dash"/>
            <a:round/>
            <a:extLst>
              <a:ext uri="{C807C97D-BFC1-408E-A445-0C87EB9F89A2}">
                <ask:lineSketchStyleProps xmlns:ask="http://schemas.microsoft.com/office/drawing/2018/sketchyshapes" sd="1219033472">
                  <a:prstGeom prst="roundRect">
                    <a:avLst>
                      <a:gd name="adj" fmla="val 9943"/>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3" name="Picture 2">
            <a:extLst>
              <a:ext uri="{FF2B5EF4-FFF2-40B4-BE49-F238E27FC236}">
                <a16:creationId xmlns:a16="http://schemas.microsoft.com/office/drawing/2014/main" id="{DC70C85C-9581-6032-D610-79A139276EF6}"/>
              </a:ext>
            </a:extLst>
          </p:cNvPr>
          <p:cNvPicPr>
            <a:picLocks noChangeAspect="1"/>
          </p:cNvPicPr>
          <p:nvPr/>
        </p:nvPicPr>
        <p:blipFill>
          <a:blip r:embed="rId4"/>
          <a:stretch>
            <a:fillRect/>
          </a:stretch>
        </p:blipFill>
        <p:spPr>
          <a:xfrm>
            <a:off x="1776572" y="523875"/>
            <a:ext cx="8535140" cy="1383912"/>
          </a:xfrm>
          <a:prstGeom prst="rect">
            <a:avLst/>
          </a:prstGeom>
        </p:spPr>
      </p:pic>
      <p:sp>
        <p:nvSpPr>
          <p:cNvPr id="4" name="圆角矩形 17">
            <a:extLst>
              <a:ext uri="{FF2B5EF4-FFF2-40B4-BE49-F238E27FC236}">
                <a16:creationId xmlns:a16="http://schemas.microsoft.com/office/drawing/2014/main" id="{2B1F37D2-C02A-A1F8-04FD-A14ECB03BC90}"/>
              </a:ext>
            </a:extLst>
          </p:cNvPr>
          <p:cNvSpPr/>
          <p:nvPr/>
        </p:nvSpPr>
        <p:spPr>
          <a:xfrm>
            <a:off x="1466850" y="2006928"/>
            <a:ext cx="9368367" cy="2469822"/>
          </a:xfrm>
          <a:prstGeom prst="roundRect">
            <a:avLst/>
          </a:prstGeom>
          <a:solidFill>
            <a:schemeClr val="accent5">
              <a:lumMod val="20000"/>
              <a:lumOff val="80000"/>
            </a:schemeClr>
          </a:solidFill>
          <a:ln w="3175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defTabSz="914377">
              <a:defRPr/>
            </a:pPr>
            <a:r>
              <a:rPr lang="vi-VN" sz="3600" b="1" dirty="0">
                <a:solidFill>
                  <a:srgbClr val="002060"/>
                </a:solidFill>
                <a:latin typeface="Cambria" panose="02040503050406030204" pitchFamily="18" charset="0"/>
                <a:ea typeface="Cambria" panose="02040503050406030204" pitchFamily="18" charset="0"/>
                <a:cs typeface="Calibri" panose="020F0502020204030204" pitchFamily="34" charset="0"/>
              </a:rPr>
              <a:t>Củng cố được kiến thức về: Đất nước và con người Việt Nam; Những quốc gia đầu tiên trên lãnh thổ Việt Nam; Xây dựng và bảo vệ đất nước Việt nam.</a:t>
            </a:r>
          </a:p>
        </p:txBody>
      </p:sp>
    </p:spTree>
    <p:custDataLst>
      <p:tags r:id="rId1"/>
    </p:custDataLst>
    <p:extLst>
      <p:ext uri="{BB962C8B-B14F-4D97-AF65-F5344CB8AC3E}">
        <p14:creationId xmlns:p14="http://schemas.microsoft.com/office/powerpoint/2010/main" val="332983442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Plaque 27">
            <a:extLst>
              <a:ext uri="{FF2B5EF4-FFF2-40B4-BE49-F238E27FC236}">
                <a16:creationId xmlns:a16="http://schemas.microsoft.com/office/drawing/2014/main" id="{FD62DB9F-5EEB-6A95-E6D4-B6F564FF1F5F}"/>
              </a:ext>
            </a:extLst>
          </p:cNvPr>
          <p:cNvSpPr/>
          <p:nvPr/>
        </p:nvSpPr>
        <p:spPr>
          <a:xfrm>
            <a:off x="627089" y="1501931"/>
            <a:ext cx="10617200" cy="2935157"/>
          </a:xfrm>
          <a:prstGeom prst="plaque">
            <a:avLst/>
          </a:prstGeom>
          <a:solidFill>
            <a:srgbClr val="FFE9B7"/>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solidFill>
                <a:srgbClr val="002060"/>
              </a:solidFill>
            </a:endParaRPr>
          </a:p>
        </p:txBody>
      </p:sp>
      <p:pic>
        <p:nvPicPr>
          <p:cNvPr id="3" name="Picture 2" descr="A colorful letters and numbers&#10;&#10;Description automatically generated with medium confidence">
            <a:extLst>
              <a:ext uri="{FF2B5EF4-FFF2-40B4-BE49-F238E27FC236}">
                <a16:creationId xmlns:a16="http://schemas.microsoft.com/office/drawing/2014/main" id="{E2E9E315-98C8-CF20-E3B9-0892DCB71B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503" y="1889305"/>
            <a:ext cx="7772126" cy="2044519"/>
          </a:xfrm>
          <a:prstGeom prst="rect">
            <a:avLst/>
          </a:prstGeom>
        </p:spPr>
      </p:pic>
    </p:spTree>
    <p:custDataLst>
      <p:tags r:id="rId1"/>
    </p:custDataLst>
    <p:extLst>
      <p:ext uri="{BB962C8B-B14F-4D97-AF65-F5344CB8AC3E}">
        <p14:creationId xmlns:p14="http://schemas.microsoft.com/office/powerpoint/2010/main" val="12225547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2192000" cy="69342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l="-2083" r="-2083"/>
            </a:stretch>
          </a:blipFill>
        </p:spPr>
        <p:txBody>
          <a:bodyPr/>
          <a:lstStyle/>
          <a:p>
            <a:pPr defTabSz="609630"/>
            <a:endParaRPr lang="en-US" sz="1200">
              <a:solidFill>
                <a:prstClr val="black"/>
              </a:solidFill>
              <a:latin typeface="Calibri"/>
            </a:endParaRPr>
          </a:p>
        </p:txBody>
      </p:sp>
      <p:pic>
        <p:nvPicPr>
          <p:cNvPr id="10" name="Hình ảnh 252" descr="Ảnh có chứa hình mẫu, phim hoạt hình, cười, biểu tượng cảm xúc&#10;&#10;Mô tả được tạo tự động">
            <a:hlinkClick r:id="" action="ppaction://noaction"/>
            <a:extLst>
              <a:ext uri="{FF2B5EF4-FFF2-40B4-BE49-F238E27FC236}">
                <a16:creationId xmlns:a16="http://schemas.microsoft.com/office/drawing/2014/main" id="{45337C8A-AE5A-C037-AD92-A651578EC1F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045951">
            <a:off x="222652" y="146452"/>
            <a:ext cx="1641261" cy="1641261"/>
          </a:xfrm>
          <a:prstGeom prst="rect">
            <a:avLst/>
          </a:prstGeom>
        </p:spPr>
      </p:pic>
      <p:grpSp>
        <p:nvGrpSpPr>
          <p:cNvPr id="13" name="Group 12">
            <a:extLst>
              <a:ext uri="{FF2B5EF4-FFF2-40B4-BE49-F238E27FC236}">
                <a16:creationId xmlns:a16="http://schemas.microsoft.com/office/drawing/2014/main" id="{DE5B7FCB-3DD0-E90D-96FB-3EC7C101D89F}"/>
              </a:ext>
            </a:extLst>
          </p:cNvPr>
          <p:cNvGrpSpPr/>
          <p:nvPr/>
        </p:nvGrpSpPr>
        <p:grpSpPr>
          <a:xfrm>
            <a:off x="1981200" y="635000"/>
            <a:ext cx="8940800" cy="995209"/>
            <a:chOff x="3048000" y="1028700"/>
            <a:chExt cx="13411200" cy="1492813"/>
          </a:xfrm>
        </p:grpSpPr>
        <p:sp>
          <p:nvSpPr>
            <p:cNvPr id="11" name="TextBox 10">
              <a:extLst>
                <a:ext uri="{FF2B5EF4-FFF2-40B4-BE49-F238E27FC236}">
                  <a16:creationId xmlns:a16="http://schemas.microsoft.com/office/drawing/2014/main" id="{6A254A53-46D8-E208-55EC-9DF856E81C0C}"/>
                </a:ext>
              </a:extLst>
            </p:cNvPr>
            <p:cNvSpPr txBox="1"/>
            <p:nvPr/>
          </p:nvSpPr>
          <p:spPr>
            <a:xfrm>
              <a:off x="3048000" y="1028700"/>
              <a:ext cx="13411200" cy="1492813"/>
            </a:xfrm>
            <a:prstGeom prst="rect">
              <a:avLst/>
            </a:prstGeom>
            <a:noFill/>
          </p:spPr>
          <p:txBody>
            <a:bodyPr wrap="square" rtlCol="0">
              <a:spAutoFit/>
            </a:bodyPr>
            <a:lstStyle/>
            <a:p>
              <a:pPr algn="ctr" defTabSz="609630"/>
              <a:r>
                <a:rPr lang="en-US" sz="5867" dirty="0">
                  <a:ln w="317500">
                    <a:solidFill>
                      <a:prstClr val="white"/>
                    </a:solidFill>
                  </a:ln>
                  <a:solidFill>
                    <a:srgbClr val="FF0066"/>
                  </a:solidFill>
                  <a:latin typeface="SVN-Ziclets" panose="02000603000000000000" pitchFamily="2" charset="0"/>
                </a:rPr>
                <a:t>GIẢI CỨU BIỂN XANH</a:t>
              </a:r>
            </a:p>
          </p:txBody>
        </p:sp>
        <p:sp>
          <p:nvSpPr>
            <p:cNvPr id="12" name="TextBox 11">
              <a:extLst>
                <a:ext uri="{FF2B5EF4-FFF2-40B4-BE49-F238E27FC236}">
                  <a16:creationId xmlns:a16="http://schemas.microsoft.com/office/drawing/2014/main" id="{2DCD54E5-B4D9-82B5-815C-F6F5BF44B2F1}"/>
                </a:ext>
              </a:extLst>
            </p:cNvPr>
            <p:cNvSpPr txBox="1"/>
            <p:nvPr/>
          </p:nvSpPr>
          <p:spPr>
            <a:xfrm>
              <a:off x="3048000" y="1028700"/>
              <a:ext cx="13411200" cy="1492813"/>
            </a:xfrm>
            <a:prstGeom prst="rect">
              <a:avLst/>
            </a:prstGeom>
            <a:noFill/>
          </p:spPr>
          <p:txBody>
            <a:bodyPr wrap="square" rtlCol="0">
              <a:spAutoFit/>
            </a:bodyPr>
            <a:lstStyle/>
            <a:p>
              <a:pPr algn="ctr" defTabSz="609630"/>
              <a:r>
                <a:rPr lang="en-US" sz="5867" dirty="0">
                  <a:solidFill>
                    <a:srgbClr val="FF0066"/>
                  </a:solidFill>
                  <a:latin typeface="SVN-Ziclets" panose="02000603000000000000" pitchFamily="2" charset="0"/>
                </a:rPr>
                <a:t>GIẢI </a:t>
              </a:r>
              <a:r>
                <a:rPr lang="en-US" sz="5867" dirty="0">
                  <a:solidFill>
                    <a:srgbClr val="00B050"/>
                  </a:solidFill>
                  <a:latin typeface="SVN-Ziclets" panose="02000603000000000000" pitchFamily="2" charset="0"/>
                </a:rPr>
                <a:t>CỨU</a:t>
              </a:r>
              <a:r>
                <a:rPr lang="en-US" sz="5867" dirty="0">
                  <a:solidFill>
                    <a:srgbClr val="FF0066"/>
                  </a:solidFill>
                  <a:latin typeface="SVN-Ziclets" panose="02000603000000000000" pitchFamily="2" charset="0"/>
                </a:rPr>
                <a:t> </a:t>
              </a:r>
              <a:r>
                <a:rPr lang="en-US" sz="5867" dirty="0">
                  <a:solidFill>
                    <a:srgbClr val="2390E1"/>
                  </a:solidFill>
                  <a:latin typeface="SVN-Ziclets" panose="02000603000000000000" pitchFamily="2" charset="0"/>
                </a:rPr>
                <a:t>BIỂN</a:t>
              </a:r>
              <a:r>
                <a:rPr lang="en-US" sz="5867" dirty="0">
                  <a:solidFill>
                    <a:srgbClr val="FF0066"/>
                  </a:solidFill>
                  <a:latin typeface="SVN-Ziclets" panose="02000603000000000000" pitchFamily="2" charset="0"/>
                </a:rPr>
                <a:t> </a:t>
              </a:r>
              <a:r>
                <a:rPr lang="en-US" sz="5867" dirty="0">
                  <a:solidFill>
                    <a:srgbClr val="FF3300"/>
                  </a:solidFill>
                  <a:latin typeface="SVN-Ziclets" panose="02000603000000000000" pitchFamily="2" charset="0"/>
                </a:rPr>
                <a:t>XANH</a:t>
              </a:r>
            </a:p>
          </p:txBody>
        </p:sp>
      </p:grpSp>
      <p:sp>
        <p:nvSpPr>
          <p:cNvPr id="14" name="Freeform 2">
            <a:extLst>
              <a:ext uri="{FF2B5EF4-FFF2-40B4-BE49-F238E27FC236}">
                <a16:creationId xmlns:a16="http://schemas.microsoft.com/office/drawing/2014/main" id="{C95A7120-35E8-EAD6-6F1F-883428795828}"/>
              </a:ext>
            </a:extLst>
          </p:cNvPr>
          <p:cNvSpPr/>
          <p:nvPr/>
        </p:nvSpPr>
        <p:spPr>
          <a:xfrm>
            <a:off x="558800" y="3835400"/>
            <a:ext cx="783341" cy="609600"/>
          </a:xfrm>
          <a:custGeom>
            <a:avLst/>
            <a:gdLst/>
            <a:ahLst/>
            <a:cxnLst/>
            <a:rect l="l" t="t" r="r" b="b"/>
            <a:pathLst>
              <a:path w="3003811" h="2185272">
                <a:moveTo>
                  <a:pt x="0" y="0"/>
                </a:moveTo>
                <a:lnTo>
                  <a:pt x="3003811" y="0"/>
                </a:lnTo>
                <a:lnTo>
                  <a:pt x="3003811" y="2185273"/>
                </a:lnTo>
                <a:lnTo>
                  <a:pt x="0" y="2185273"/>
                </a:lnTo>
                <a:lnTo>
                  <a:pt x="0" y="0"/>
                </a:lnTo>
                <a:close/>
              </a:path>
            </a:pathLst>
          </a:custGeom>
          <a:blipFill>
            <a:blip r:embed="rId5"/>
            <a:stretch>
              <a:fillRect/>
            </a:stretch>
          </a:blipFill>
        </p:spPr>
        <p:txBody>
          <a:bodyPr/>
          <a:lstStyle/>
          <a:p>
            <a:pPr defTabSz="609630"/>
            <a:endParaRPr lang="en-US" sz="1200">
              <a:solidFill>
                <a:prstClr val="black"/>
              </a:solidFill>
              <a:latin typeface="Calibri"/>
            </a:endParaRPr>
          </a:p>
        </p:txBody>
      </p:sp>
      <p:sp>
        <p:nvSpPr>
          <p:cNvPr id="15" name="Freeform 3">
            <a:extLst>
              <a:ext uri="{FF2B5EF4-FFF2-40B4-BE49-F238E27FC236}">
                <a16:creationId xmlns:a16="http://schemas.microsoft.com/office/drawing/2014/main" id="{8862EFB0-FDEA-EA86-64AB-40DCA2C09B5D}"/>
              </a:ext>
            </a:extLst>
          </p:cNvPr>
          <p:cNvSpPr/>
          <p:nvPr/>
        </p:nvSpPr>
        <p:spPr>
          <a:xfrm rot="4122649">
            <a:off x="2594714" y="3715577"/>
            <a:ext cx="841609" cy="1128903"/>
          </a:xfrm>
          <a:custGeom>
            <a:avLst/>
            <a:gdLst/>
            <a:ahLst/>
            <a:cxnLst/>
            <a:rect l="l" t="t" r="r" b="b"/>
            <a:pathLst>
              <a:path w="2728870" h="3002883">
                <a:moveTo>
                  <a:pt x="0" y="0"/>
                </a:moveTo>
                <a:lnTo>
                  <a:pt x="2728870" y="0"/>
                </a:lnTo>
                <a:lnTo>
                  <a:pt x="2728870" y="3002882"/>
                </a:lnTo>
                <a:lnTo>
                  <a:pt x="0" y="3002882"/>
                </a:lnTo>
                <a:lnTo>
                  <a:pt x="0" y="0"/>
                </a:lnTo>
                <a:close/>
              </a:path>
            </a:pathLst>
          </a:custGeom>
          <a:blipFill>
            <a:blip r:embed="rId6"/>
            <a:stretch>
              <a:fillRect/>
            </a:stretch>
          </a:blipFill>
        </p:spPr>
        <p:txBody>
          <a:bodyPr/>
          <a:lstStyle/>
          <a:p>
            <a:pPr defTabSz="609630"/>
            <a:endParaRPr lang="en-US" sz="1200">
              <a:solidFill>
                <a:prstClr val="black"/>
              </a:solidFill>
              <a:latin typeface="Calibri"/>
            </a:endParaRPr>
          </a:p>
        </p:txBody>
      </p:sp>
      <p:sp>
        <p:nvSpPr>
          <p:cNvPr id="16" name="Freeform 7">
            <a:extLst>
              <a:ext uri="{FF2B5EF4-FFF2-40B4-BE49-F238E27FC236}">
                <a16:creationId xmlns:a16="http://schemas.microsoft.com/office/drawing/2014/main" id="{AFD68FCF-01EF-4EC4-0FAE-D100F10FA1D7}"/>
              </a:ext>
            </a:extLst>
          </p:cNvPr>
          <p:cNvSpPr/>
          <p:nvPr/>
        </p:nvSpPr>
        <p:spPr>
          <a:xfrm>
            <a:off x="9093200" y="4191000"/>
            <a:ext cx="609600" cy="881209"/>
          </a:xfrm>
          <a:custGeom>
            <a:avLst/>
            <a:gdLst/>
            <a:ahLst/>
            <a:cxnLst/>
            <a:rect l="l" t="t" r="r" b="b"/>
            <a:pathLst>
              <a:path w="1753732" h="2845813">
                <a:moveTo>
                  <a:pt x="0" y="0"/>
                </a:moveTo>
                <a:lnTo>
                  <a:pt x="1753732" y="0"/>
                </a:lnTo>
                <a:lnTo>
                  <a:pt x="1753732" y="2845814"/>
                </a:lnTo>
                <a:lnTo>
                  <a:pt x="0" y="2845814"/>
                </a:lnTo>
                <a:lnTo>
                  <a:pt x="0" y="0"/>
                </a:lnTo>
                <a:close/>
              </a:path>
            </a:pathLst>
          </a:custGeom>
          <a:blipFill>
            <a:blip r:embed="rId7"/>
            <a:stretch>
              <a:fillRect/>
            </a:stretch>
          </a:blipFill>
        </p:spPr>
        <p:txBody>
          <a:bodyPr/>
          <a:lstStyle/>
          <a:p>
            <a:pPr defTabSz="609630"/>
            <a:endParaRPr lang="en-US" sz="1200">
              <a:solidFill>
                <a:prstClr val="black"/>
              </a:solidFill>
              <a:latin typeface="Calibri"/>
            </a:endParaRPr>
          </a:p>
        </p:txBody>
      </p:sp>
      <p:sp>
        <p:nvSpPr>
          <p:cNvPr id="17" name="Freeform 2">
            <a:extLst>
              <a:ext uri="{FF2B5EF4-FFF2-40B4-BE49-F238E27FC236}">
                <a16:creationId xmlns:a16="http://schemas.microsoft.com/office/drawing/2014/main" id="{30D551F7-D4B5-262E-437A-FC6F72473555}"/>
              </a:ext>
            </a:extLst>
          </p:cNvPr>
          <p:cNvSpPr/>
          <p:nvPr/>
        </p:nvSpPr>
        <p:spPr>
          <a:xfrm>
            <a:off x="5740400" y="5562600"/>
            <a:ext cx="1752783" cy="1066889"/>
          </a:xfrm>
          <a:custGeom>
            <a:avLst/>
            <a:gdLst/>
            <a:ahLst/>
            <a:cxnLst/>
            <a:rect l="l" t="t" r="r" b="b"/>
            <a:pathLst>
              <a:path w="5542028" h="3505333">
                <a:moveTo>
                  <a:pt x="0" y="0"/>
                </a:moveTo>
                <a:lnTo>
                  <a:pt x="5542028" y="0"/>
                </a:lnTo>
                <a:lnTo>
                  <a:pt x="5542028" y="3505333"/>
                </a:lnTo>
                <a:lnTo>
                  <a:pt x="0" y="3505333"/>
                </a:lnTo>
                <a:lnTo>
                  <a:pt x="0" y="0"/>
                </a:lnTo>
                <a:close/>
              </a:path>
            </a:pathLst>
          </a:custGeom>
          <a:blipFill>
            <a:blip r:embed="rId8"/>
            <a:stretch>
              <a:fillRect/>
            </a:stretch>
          </a:blipFill>
        </p:spPr>
        <p:txBody>
          <a:bodyPr/>
          <a:lstStyle/>
          <a:p>
            <a:pPr defTabSz="609630"/>
            <a:endParaRPr lang="en-US" sz="1200">
              <a:solidFill>
                <a:prstClr val="black"/>
              </a:solidFill>
              <a:latin typeface="Calibri"/>
            </a:endParaRPr>
          </a:p>
        </p:txBody>
      </p:sp>
      <p:sp>
        <p:nvSpPr>
          <p:cNvPr id="18" name="Freeform 4">
            <a:extLst>
              <a:ext uri="{FF2B5EF4-FFF2-40B4-BE49-F238E27FC236}">
                <a16:creationId xmlns:a16="http://schemas.microsoft.com/office/drawing/2014/main" id="{D6AF8008-691C-0D87-3835-8DFAB97686DC}"/>
              </a:ext>
            </a:extLst>
          </p:cNvPr>
          <p:cNvSpPr/>
          <p:nvPr/>
        </p:nvSpPr>
        <p:spPr>
          <a:xfrm>
            <a:off x="10160000" y="4597400"/>
            <a:ext cx="1412730" cy="1219200"/>
          </a:xfrm>
          <a:custGeom>
            <a:avLst/>
            <a:gdLst/>
            <a:ahLst/>
            <a:cxnLst/>
            <a:rect l="l" t="t" r="r" b="b"/>
            <a:pathLst>
              <a:path w="4862295" h="3754097">
                <a:moveTo>
                  <a:pt x="0" y="0"/>
                </a:moveTo>
                <a:lnTo>
                  <a:pt x="4862295" y="0"/>
                </a:lnTo>
                <a:lnTo>
                  <a:pt x="4862295" y="3754097"/>
                </a:lnTo>
                <a:lnTo>
                  <a:pt x="0" y="3754097"/>
                </a:lnTo>
                <a:lnTo>
                  <a:pt x="0" y="0"/>
                </a:lnTo>
                <a:close/>
              </a:path>
            </a:pathLst>
          </a:custGeom>
          <a:blipFill>
            <a:blip r:embed="rId9"/>
            <a:stretch>
              <a:fillRect/>
            </a:stretch>
          </a:blipFill>
        </p:spPr>
        <p:txBody>
          <a:bodyPr/>
          <a:lstStyle/>
          <a:p>
            <a:pPr defTabSz="609630"/>
            <a:endParaRPr lang="en-US" sz="1200">
              <a:solidFill>
                <a:prstClr val="black"/>
              </a:solidFill>
              <a:latin typeface="Calibri"/>
            </a:endParaRPr>
          </a:p>
        </p:txBody>
      </p:sp>
      <p:sp>
        <p:nvSpPr>
          <p:cNvPr id="19" name="Freeform 3">
            <a:extLst>
              <a:ext uri="{FF2B5EF4-FFF2-40B4-BE49-F238E27FC236}">
                <a16:creationId xmlns:a16="http://schemas.microsoft.com/office/drawing/2014/main" id="{8132BECF-16C5-90EA-B444-E41B7A2B7AF3}"/>
              </a:ext>
            </a:extLst>
          </p:cNvPr>
          <p:cNvSpPr/>
          <p:nvPr/>
        </p:nvSpPr>
        <p:spPr>
          <a:xfrm flipH="1">
            <a:off x="1066800" y="4851400"/>
            <a:ext cx="1219200" cy="1099327"/>
          </a:xfrm>
          <a:custGeom>
            <a:avLst/>
            <a:gdLst/>
            <a:ahLst/>
            <a:cxnLst/>
            <a:rect l="l" t="t" r="r" b="b"/>
            <a:pathLst>
              <a:path w="4563315" h="4392190">
                <a:moveTo>
                  <a:pt x="0" y="0"/>
                </a:moveTo>
                <a:lnTo>
                  <a:pt x="4563315" y="0"/>
                </a:lnTo>
                <a:lnTo>
                  <a:pt x="4563315" y="4392190"/>
                </a:lnTo>
                <a:lnTo>
                  <a:pt x="0" y="4392190"/>
                </a:lnTo>
                <a:lnTo>
                  <a:pt x="0" y="0"/>
                </a:lnTo>
                <a:close/>
              </a:path>
            </a:pathLst>
          </a:custGeom>
          <a:blipFill>
            <a:blip r:embed="rId10"/>
            <a:stretch>
              <a:fillRect/>
            </a:stretch>
          </a:blipFill>
        </p:spPr>
        <p:txBody>
          <a:bodyPr/>
          <a:lstStyle/>
          <a:p>
            <a:pPr defTabSz="609630"/>
            <a:endParaRPr lang="en-US" sz="1200">
              <a:solidFill>
                <a:prstClr val="black"/>
              </a:solidFill>
              <a:latin typeface="Calibri"/>
            </a:endParaRPr>
          </a:p>
        </p:txBody>
      </p:sp>
      <p:sp>
        <p:nvSpPr>
          <p:cNvPr id="20" name="Freeform 4">
            <a:extLst>
              <a:ext uri="{FF2B5EF4-FFF2-40B4-BE49-F238E27FC236}">
                <a16:creationId xmlns:a16="http://schemas.microsoft.com/office/drawing/2014/main" id="{D02268EA-AEBD-378D-6E95-498C23367B18}"/>
              </a:ext>
            </a:extLst>
          </p:cNvPr>
          <p:cNvSpPr/>
          <p:nvPr/>
        </p:nvSpPr>
        <p:spPr>
          <a:xfrm>
            <a:off x="4318000" y="2463800"/>
            <a:ext cx="4597329" cy="2946400"/>
          </a:xfrm>
          <a:custGeom>
            <a:avLst/>
            <a:gdLst/>
            <a:ahLst/>
            <a:cxnLst/>
            <a:rect l="l" t="t" r="r" b="b"/>
            <a:pathLst>
              <a:path w="8953393" h="5338460">
                <a:moveTo>
                  <a:pt x="0" y="0"/>
                </a:moveTo>
                <a:lnTo>
                  <a:pt x="8953393" y="0"/>
                </a:lnTo>
                <a:lnTo>
                  <a:pt x="8953393" y="5338460"/>
                </a:lnTo>
                <a:lnTo>
                  <a:pt x="0" y="5338460"/>
                </a:lnTo>
                <a:lnTo>
                  <a:pt x="0" y="0"/>
                </a:lnTo>
                <a:close/>
              </a:path>
            </a:pathLst>
          </a:custGeom>
          <a:blipFill>
            <a:blip r:embed="rId11"/>
            <a:stretch>
              <a:fillRect/>
            </a:stretch>
          </a:blipFill>
        </p:spPr>
        <p:txBody>
          <a:bodyPr/>
          <a:lstStyle/>
          <a:p>
            <a:pPr defTabSz="609630"/>
            <a:endParaRPr lang="en-US" sz="1200">
              <a:solidFill>
                <a:prstClr val="black"/>
              </a:solidFill>
              <a:latin typeface="Calibri"/>
            </a:endParaRPr>
          </a:p>
        </p:txBody>
      </p:sp>
    </p:spTree>
    <p:custDataLst>
      <p:tags r:id="rId1"/>
    </p:custDataLst>
    <p:extLst>
      <p:ext uri="{BB962C8B-B14F-4D97-AF65-F5344CB8AC3E}">
        <p14:creationId xmlns:p14="http://schemas.microsoft.com/office/powerpoint/2010/main" val="1087913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par>
                                <p:cTn id="9" presetID="32" presetClass="emph" presetSubtype="0" repeatCount="indefinite" fill="hold" nodeType="withEffect">
                                  <p:stCondLst>
                                    <p:cond delay="0"/>
                                  </p:stCondLst>
                                  <p:childTnLst>
                                    <p:animRot by="120000">
                                      <p:cBhvr>
                                        <p:cTn id="10" dur="100" fill="hold">
                                          <p:stCondLst>
                                            <p:cond delay="0"/>
                                          </p:stCondLst>
                                        </p:cTn>
                                        <p:tgtEl>
                                          <p:spTgt spid="20"/>
                                        </p:tgtEl>
                                        <p:attrNameLst>
                                          <p:attrName>r</p:attrName>
                                        </p:attrNameLst>
                                      </p:cBhvr>
                                    </p:animRot>
                                    <p:animRot by="-240000">
                                      <p:cBhvr>
                                        <p:cTn id="11" dur="200" fill="hold">
                                          <p:stCondLst>
                                            <p:cond delay="200"/>
                                          </p:stCondLst>
                                        </p:cTn>
                                        <p:tgtEl>
                                          <p:spTgt spid="20"/>
                                        </p:tgtEl>
                                        <p:attrNameLst>
                                          <p:attrName>r</p:attrName>
                                        </p:attrNameLst>
                                      </p:cBhvr>
                                    </p:animRot>
                                    <p:animRot by="240000">
                                      <p:cBhvr>
                                        <p:cTn id="12" dur="200" fill="hold">
                                          <p:stCondLst>
                                            <p:cond delay="400"/>
                                          </p:stCondLst>
                                        </p:cTn>
                                        <p:tgtEl>
                                          <p:spTgt spid="20"/>
                                        </p:tgtEl>
                                        <p:attrNameLst>
                                          <p:attrName>r</p:attrName>
                                        </p:attrNameLst>
                                      </p:cBhvr>
                                    </p:animRot>
                                    <p:animRot by="-240000">
                                      <p:cBhvr>
                                        <p:cTn id="13" dur="200" fill="hold">
                                          <p:stCondLst>
                                            <p:cond delay="600"/>
                                          </p:stCondLst>
                                        </p:cTn>
                                        <p:tgtEl>
                                          <p:spTgt spid="20"/>
                                        </p:tgtEl>
                                        <p:attrNameLst>
                                          <p:attrName>r</p:attrName>
                                        </p:attrNameLst>
                                      </p:cBhvr>
                                    </p:animRot>
                                    <p:animRot by="120000">
                                      <p:cBhvr>
                                        <p:cTn id="14" dur="200" fill="hold">
                                          <p:stCondLst>
                                            <p:cond delay="800"/>
                                          </p:stCondLst>
                                        </p:cTn>
                                        <p:tgtEl>
                                          <p:spTgt spid="20"/>
                                        </p:tgtEl>
                                        <p:attrNameLst>
                                          <p:attrName>r</p:attrName>
                                        </p:attrNameLst>
                                      </p:cBhvr>
                                    </p:animRot>
                                  </p:childTnLst>
                                </p:cTn>
                              </p:par>
                              <p:par>
                                <p:cTn id="15" presetID="32" presetClass="emph" presetSubtype="0" repeatCount="indefinite" fill="hold" nodeType="withEffect">
                                  <p:stCondLst>
                                    <p:cond delay="0"/>
                                  </p:stCondLst>
                                  <p:childTnLst>
                                    <p:animRot by="120000">
                                      <p:cBhvr>
                                        <p:cTn id="16" dur="100" fill="hold">
                                          <p:stCondLst>
                                            <p:cond delay="0"/>
                                          </p:stCondLst>
                                        </p:cTn>
                                        <p:tgtEl>
                                          <p:spTgt spid="17"/>
                                        </p:tgtEl>
                                        <p:attrNameLst>
                                          <p:attrName>r</p:attrName>
                                        </p:attrNameLst>
                                      </p:cBhvr>
                                    </p:animRot>
                                    <p:animRot by="-240000">
                                      <p:cBhvr>
                                        <p:cTn id="17" dur="200" fill="hold">
                                          <p:stCondLst>
                                            <p:cond delay="200"/>
                                          </p:stCondLst>
                                        </p:cTn>
                                        <p:tgtEl>
                                          <p:spTgt spid="17"/>
                                        </p:tgtEl>
                                        <p:attrNameLst>
                                          <p:attrName>r</p:attrName>
                                        </p:attrNameLst>
                                      </p:cBhvr>
                                    </p:animRot>
                                    <p:animRot by="240000">
                                      <p:cBhvr>
                                        <p:cTn id="18" dur="200" fill="hold">
                                          <p:stCondLst>
                                            <p:cond delay="400"/>
                                          </p:stCondLst>
                                        </p:cTn>
                                        <p:tgtEl>
                                          <p:spTgt spid="17"/>
                                        </p:tgtEl>
                                        <p:attrNameLst>
                                          <p:attrName>r</p:attrName>
                                        </p:attrNameLst>
                                      </p:cBhvr>
                                    </p:animRot>
                                    <p:animRot by="-240000">
                                      <p:cBhvr>
                                        <p:cTn id="19" dur="200" fill="hold">
                                          <p:stCondLst>
                                            <p:cond delay="600"/>
                                          </p:stCondLst>
                                        </p:cTn>
                                        <p:tgtEl>
                                          <p:spTgt spid="17"/>
                                        </p:tgtEl>
                                        <p:attrNameLst>
                                          <p:attrName>r</p:attrName>
                                        </p:attrNameLst>
                                      </p:cBhvr>
                                    </p:animRot>
                                    <p:animRot by="120000">
                                      <p:cBhvr>
                                        <p:cTn id="20" dur="200" fill="hold">
                                          <p:stCondLst>
                                            <p:cond delay="800"/>
                                          </p:stCondLst>
                                        </p:cTn>
                                        <p:tgtEl>
                                          <p:spTgt spid="17"/>
                                        </p:tgtEl>
                                        <p:attrNameLst>
                                          <p:attrName>r</p:attrName>
                                        </p:attrNameLst>
                                      </p:cBhvr>
                                    </p:animRot>
                                  </p:childTnLst>
                                </p:cTn>
                              </p:par>
                              <p:par>
                                <p:cTn id="21" presetID="32" presetClass="emph" presetSubtype="0" repeatCount="indefinite" fill="hold" nodeType="withEffect">
                                  <p:stCondLst>
                                    <p:cond delay="0"/>
                                  </p:stCondLst>
                                  <p:childTnLst>
                                    <p:animRot by="120000">
                                      <p:cBhvr>
                                        <p:cTn id="22" dur="100" fill="hold">
                                          <p:stCondLst>
                                            <p:cond delay="0"/>
                                          </p:stCondLst>
                                        </p:cTn>
                                        <p:tgtEl>
                                          <p:spTgt spid="18"/>
                                        </p:tgtEl>
                                        <p:attrNameLst>
                                          <p:attrName>r</p:attrName>
                                        </p:attrNameLst>
                                      </p:cBhvr>
                                    </p:animRot>
                                    <p:animRot by="-240000">
                                      <p:cBhvr>
                                        <p:cTn id="23" dur="200" fill="hold">
                                          <p:stCondLst>
                                            <p:cond delay="200"/>
                                          </p:stCondLst>
                                        </p:cTn>
                                        <p:tgtEl>
                                          <p:spTgt spid="18"/>
                                        </p:tgtEl>
                                        <p:attrNameLst>
                                          <p:attrName>r</p:attrName>
                                        </p:attrNameLst>
                                      </p:cBhvr>
                                    </p:animRot>
                                    <p:animRot by="240000">
                                      <p:cBhvr>
                                        <p:cTn id="24" dur="200" fill="hold">
                                          <p:stCondLst>
                                            <p:cond delay="400"/>
                                          </p:stCondLst>
                                        </p:cTn>
                                        <p:tgtEl>
                                          <p:spTgt spid="18"/>
                                        </p:tgtEl>
                                        <p:attrNameLst>
                                          <p:attrName>r</p:attrName>
                                        </p:attrNameLst>
                                      </p:cBhvr>
                                    </p:animRot>
                                    <p:animRot by="-240000">
                                      <p:cBhvr>
                                        <p:cTn id="25" dur="200" fill="hold">
                                          <p:stCondLst>
                                            <p:cond delay="600"/>
                                          </p:stCondLst>
                                        </p:cTn>
                                        <p:tgtEl>
                                          <p:spTgt spid="18"/>
                                        </p:tgtEl>
                                        <p:attrNameLst>
                                          <p:attrName>r</p:attrName>
                                        </p:attrNameLst>
                                      </p:cBhvr>
                                    </p:animRot>
                                    <p:animRot by="120000">
                                      <p:cBhvr>
                                        <p:cTn id="26" dur="200" fill="hold">
                                          <p:stCondLst>
                                            <p:cond delay="80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FF2B5EF4-FFF2-40B4-BE49-F238E27FC236}">
                <a16:creationId xmlns:a16="http://schemas.microsoft.com/office/drawing/2014/main" id="{7636CAE4-CC90-DF2E-3CDB-A6EBA0167246}"/>
              </a:ext>
            </a:extLst>
          </p:cNvPr>
          <p:cNvSpPr/>
          <p:nvPr/>
        </p:nvSpPr>
        <p:spPr>
          <a:xfrm>
            <a:off x="0" y="5080"/>
            <a:ext cx="12192000" cy="6852920"/>
          </a:xfrm>
          <a:custGeom>
            <a:avLst/>
            <a:gdLst/>
            <a:ahLst/>
            <a:cxnLst/>
            <a:rect l="l" t="t" r="r" b="b"/>
            <a:pathLst>
              <a:path w="13167360" h="8229600">
                <a:moveTo>
                  <a:pt x="0" y="0"/>
                </a:moveTo>
                <a:lnTo>
                  <a:pt x="13167360" y="0"/>
                </a:lnTo>
                <a:lnTo>
                  <a:pt x="13167360" y="8229600"/>
                </a:lnTo>
                <a:lnTo>
                  <a:pt x="0" y="8229600"/>
                </a:lnTo>
                <a:lnTo>
                  <a:pt x="0" y="0"/>
                </a:lnTo>
                <a:close/>
              </a:path>
            </a:pathLst>
          </a:custGeom>
          <a:blipFill>
            <a:blip r:embed="rId5"/>
            <a:stretch>
              <a:fillRect/>
            </a:stretch>
          </a:blipFill>
        </p:spPr>
        <p:txBody>
          <a:bodyPr/>
          <a:lstStyle/>
          <a:p>
            <a:pPr defTabSz="609630"/>
            <a:endParaRPr lang="en-US" sz="1200">
              <a:solidFill>
                <a:prstClr val="black"/>
              </a:solidFill>
              <a:latin typeface="Cambria" panose="02040503050406030204" pitchFamily="18" charset="0"/>
              <a:ea typeface="Cambria" panose="02040503050406030204" pitchFamily="18" charset="0"/>
            </a:endParaRPr>
          </a:p>
        </p:txBody>
      </p:sp>
      <p:grpSp>
        <p:nvGrpSpPr>
          <p:cNvPr id="10" name="Group 9">
            <a:extLst>
              <a:ext uri="{FF2B5EF4-FFF2-40B4-BE49-F238E27FC236}">
                <a16:creationId xmlns:a16="http://schemas.microsoft.com/office/drawing/2014/main" id="{EC4D44D5-410E-7387-5D16-1155CE987A93}"/>
              </a:ext>
            </a:extLst>
          </p:cNvPr>
          <p:cNvGrpSpPr/>
          <p:nvPr/>
        </p:nvGrpSpPr>
        <p:grpSpPr>
          <a:xfrm>
            <a:off x="1676400" y="-177800"/>
            <a:ext cx="9194800" cy="2854325"/>
            <a:chOff x="2286000" y="1028700"/>
            <a:chExt cx="13792200" cy="3670069"/>
          </a:xfrm>
        </p:grpSpPr>
        <p:cxnSp>
          <p:nvCxnSpPr>
            <p:cNvPr id="7" name="Straight Connector 6">
              <a:extLst>
                <a:ext uri="{FF2B5EF4-FFF2-40B4-BE49-F238E27FC236}">
                  <a16:creationId xmlns:a16="http://schemas.microsoft.com/office/drawing/2014/main" id="{F6846596-8764-FDEA-E261-3FDD7FE3E562}"/>
                </a:ext>
              </a:extLst>
            </p:cNvPr>
            <p:cNvCxnSpPr/>
            <p:nvPr/>
          </p:nvCxnSpPr>
          <p:spPr>
            <a:xfrm>
              <a:off x="4038600" y="1028700"/>
              <a:ext cx="0" cy="12192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8EB0638-DFD9-03F8-5472-5A457A9BDF71}"/>
                </a:ext>
              </a:extLst>
            </p:cNvPr>
            <p:cNvCxnSpPr/>
            <p:nvPr/>
          </p:nvCxnSpPr>
          <p:spPr>
            <a:xfrm>
              <a:off x="13563600" y="1028700"/>
              <a:ext cx="0" cy="12192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Freeform 4">
              <a:extLst>
                <a:ext uri="{FF2B5EF4-FFF2-40B4-BE49-F238E27FC236}">
                  <a16:creationId xmlns:a16="http://schemas.microsoft.com/office/drawing/2014/main" id="{15D16893-272B-7E44-1FFD-E0E5FC73A146}"/>
                </a:ext>
              </a:extLst>
            </p:cNvPr>
            <p:cNvSpPr/>
            <p:nvPr/>
          </p:nvSpPr>
          <p:spPr>
            <a:xfrm>
              <a:off x="2286000" y="2171700"/>
              <a:ext cx="13792200" cy="2527069"/>
            </a:xfrm>
            <a:custGeom>
              <a:avLst/>
              <a:gdLst/>
              <a:ahLst/>
              <a:cxnLst/>
              <a:rect l="l" t="t" r="r" b="b"/>
              <a:pathLst>
                <a:path w="7315200" h="2527069">
                  <a:moveTo>
                    <a:pt x="0" y="0"/>
                  </a:moveTo>
                  <a:lnTo>
                    <a:pt x="7315200" y="0"/>
                  </a:lnTo>
                  <a:lnTo>
                    <a:pt x="7315200" y="2527069"/>
                  </a:lnTo>
                  <a:lnTo>
                    <a:pt x="0" y="2527069"/>
                  </a:lnTo>
                  <a:lnTo>
                    <a:pt x="0" y="0"/>
                  </a:lnTo>
                  <a:close/>
                </a:path>
              </a:pathLst>
            </a:custGeom>
            <a:blipFill>
              <a:blip r:embed="rId6"/>
              <a:stretch>
                <a:fillRect/>
              </a:stretch>
            </a:blipFill>
          </p:spPr>
          <p:txBody>
            <a:bodyPr/>
            <a:lstStyle/>
            <a:p>
              <a:pPr defTabSz="609630"/>
              <a:endParaRPr lang="en-US" sz="1200">
                <a:solidFill>
                  <a:prstClr val="black"/>
                </a:solidFill>
                <a:latin typeface="Cambria" panose="02040503050406030204" pitchFamily="18" charset="0"/>
                <a:ea typeface="Cambria" panose="02040503050406030204" pitchFamily="18" charset="0"/>
              </a:endParaRPr>
            </a:p>
          </p:txBody>
        </p:sp>
      </p:grpSp>
      <p:sp>
        <p:nvSpPr>
          <p:cNvPr id="11" name="Rectangle: Rounded Corners 4">
            <a:extLst>
              <a:ext uri="{FF2B5EF4-FFF2-40B4-BE49-F238E27FC236}">
                <a16:creationId xmlns:a16="http://schemas.microsoft.com/office/drawing/2014/main" id="{3155BE83-C49A-4C84-F302-F45BB9436973}"/>
              </a:ext>
            </a:extLst>
          </p:cNvPr>
          <p:cNvSpPr/>
          <p:nvPr/>
        </p:nvSpPr>
        <p:spPr>
          <a:xfrm>
            <a:off x="2641600" y="3327400"/>
            <a:ext cx="8077200" cy="3168650"/>
          </a:xfrm>
          <a:custGeom>
            <a:avLst/>
            <a:gdLst>
              <a:gd name="connsiteX0" fmla="*/ 0 w 8077200"/>
              <a:gd name="connsiteY0" fmla="*/ 1548169 h 3168650"/>
              <a:gd name="connsiteX1" fmla="*/ 1125080 w 8077200"/>
              <a:gd name="connsiteY1" fmla="*/ 0 h 3168650"/>
              <a:gd name="connsiteX2" fmla="*/ 6952118 w 8077200"/>
              <a:gd name="connsiteY2" fmla="*/ 0 h 3168650"/>
              <a:gd name="connsiteX3" fmla="*/ 8077200 w 8077200"/>
              <a:gd name="connsiteY3" fmla="*/ 1548169 h 3168650"/>
              <a:gd name="connsiteX4" fmla="*/ 8077200 w 8077200"/>
              <a:gd name="connsiteY4" fmla="*/ 1620479 h 3168650"/>
              <a:gd name="connsiteX5" fmla="*/ 6952118 w 8077200"/>
              <a:gd name="connsiteY5" fmla="*/ 3168649 h 3168650"/>
              <a:gd name="connsiteX6" fmla="*/ 1125080 w 8077200"/>
              <a:gd name="connsiteY6" fmla="*/ 3168649 h 3168650"/>
              <a:gd name="connsiteX7" fmla="*/ 0 w 8077200"/>
              <a:gd name="connsiteY7" fmla="*/ 1620479 h 3168650"/>
              <a:gd name="connsiteX8" fmla="*/ 0 w 8077200"/>
              <a:gd name="connsiteY8" fmla="*/ 1548169 h 3168650"/>
              <a:gd name="connsiteX0" fmla="*/ 0 w 8077200"/>
              <a:gd name="connsiteY0" fmla="*/ 1548169 h 3168650"/>
              <a:gd name="connsiteX1" fmla="*/ 1125080 w 8077200"/>
              <a:gd name="connsiteY1" fmla="*/ 0 h 3168650"/>
              <a:gd name="connsiteX2" fmla="*/ 6952118 w 8077200"/>
              <a:gd name="connsiteY2" fmla="*/ 0 h 3168650"/>
              <a:gd name="connsiteX3" fmla="*/ 8077200 w 8077200"/>
              <a:gd name="connsiteY3" fmla="*/ 1548169 h 3168650"/>
              <a:gd name="connsiteX4" fmla="*/ 8077200 w 8077200"/>
              <a:gd name="connsiteY4" fmla="*/ 1620479 h 3168650"/>
              <a:gd name="connsiteX5" fmla="*/ 6952118 w 8077200"/>
              <a:gd name="connsiteY5" fmla="*/ 3168649 h 3168650"/>
              <a:gd name="connsiteX6" fmla="*/ 1125080 w 8077200"/>
              <a:gd name="connsiteY6" fmla="*/ 3168649 h 3168650"/>
              <a:gd name="connsiteX7" fmla="*/ 0 w 8077200"/>
              <a:gd name="connsiteY7" fmla="*/ 1620479 h 3168650"/>
              <a:gd name="connsiteX8" fmla="*/ 0 w 8077200"/>
              <a:gd name="connsiteY8" fmla="*/ 1548169 h 3168650"/>
              <a:gd name="connsiteX0" fmla="*/ 0 w 8077200"/>
              <a:gd name="connsiteY0" fmla="*/ 1548169 h 3168650"/>
              <a:gd name="connsiteX1" fmla="*/ 1125080 w 8077200"/>
              <a:gd name="connsiteY1" fmla="*/ 0 h 3168650"/>
              <a:gd name="connsiteX2" fmla="*/ 6952118 w 8077200"/>
              <a:gd name="connsiteY2" fmla="*/ 0 h 3168650"/>
              <a:gd name="connsiteX3" fmla="*/ 8077200 w 8077200"/>
              <a:gd name="connsiteY3" fmla="*/ 1548169 h 3168650"/>
              <a:gd name="connsiteX4" fmla="*/ 8077200 w 8077200"/>
              <a:gd name="connsiteY4" fmla="*/ 1620479 h 3168650"/>
              <a:gd name="connsiteX5" fmla="*/ 6952118 w 8077200"/>
              <a:gd name="connsiteY5" fmla="*/ 3168649 h 3168650"/>
              <a:gd name="connsiteX6" fmla="*/ 1125080 w 8077200"/>
              <a:gd name="connsiteY6" fmla="*/ 3168649 h 3168650"/>
              <a:gd name="connsiteX7" fmla="*/ 0 w 8077200"/>
              <a:gd name="connsiteY7" fmla="*/ 1620479 h 3168650"/>
              <a:gd name="connsiteX8" fmla="*/ 0 w 8077200"/>
              <a:gd name="connsiteY8" fmla="*/ 1548169 h 316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7200" h="3168650" fill="none" extrusionOk="0">
                <a:moveTo>
                  <a:pt x="0" y="1548169"/>
                </a:moveTo>
                <a:cubicBezTo>
                  <a:pt x="9513" y="1003821"/>
                  <a:pt x="661511" y="328883"/>
                  <a:pt x="1125080" y="0"/>
                </a:cubicBezTo>
                <a:cubicBezTo>
                  <a:pt x="2059818" y="203002"/>
                  <a:pt x="4370386" y="443697"/>
                  <a:pt x="6952118" y="0"/>
                </a:cubicBezTo>
                <a:cubicBezTo>
                  <a:pt x="7554110" y="-170449"/>
                  <a:pt x="7863605" y="615473"/>
                  <a:pt x="8077200" y="1548169"/>
                </a:cubicBezTo>
                <a:cubicBezTo>
                  <a:pt x="8077447" y="1561457"/>
                  <a:pt x="8071469" y="1604192"/>
                  <a:pt x="8077200" y="1620479"/>
                </a:cubicBezTo>
                <a:cubicBezTo>
                  <a:pt x="8110925" y="2259514"/>
                  <a:pt x="7481992" y="3053484"/>
                  <a:pt x="6952118" y="3168649"/>
                </a:cubicBezTo>
                <a:cubicBezTo>
                  <a:pt x="4250599" y="3302222"/>
                  <a:pt x="1731894" y="3153897"/>
                  <a:pt x="1125080" y="3168649"/>
                </a:cubicBezTo>
                <a:cubicBezTo>
                  <a:pt x="732627" y="3136067"/>
                  <a:pt x="-143517" y="2508865"/>
                  <a:pt x="0" y="1620479"/>
                </a:cubicBezTo>
                <a:cubicBezTo>
                  <a:pt x="-1993" y="1599026"/>
                  <a:pt x="-3669" y="1556721"/>
                  <a:pt x="0" y="1548169"/>
                </a:cubicBezTo>
                <a:close/>
              </a:path>
              <a:path w="8077200" h="3168650" stroke="0" extrusionOk="0">
                <a:moveTo>
                  <a:pt x="0" y="1548169"/>
                </a:moveTo>
                <a:cubicBezTo>
                  <a:pt x="-66969" y="900843"/>
                  <a:pt x="539790" y="-45173"/>
                  <a:pt x="1125080" y="0"/>
                </a:cubicBezTo>
                <a:cubicBezTo>
                  <a:pt x="2043152" y="-35574"/>
                  <a:pt x="6081411" y="-191983"/>
                  <a:pt x="6952118" y="0"/>
                </a:cubicBezTo>
                <a:cubicBezTo>
                  <a:pt x="7360778" y="-13951"/>
                  <a:pt x="8358267" y="608789"/>
                  <a:pt x="8077200" y="1548169"/>
                </a:cubicBezTo>
                <a:cubicBezTo>
                  <a:pt x="8080433" y="1581383"/>
                  <a:pt x="8077636" y="1606988"/>
                  <a:pt x="8077200" y="1620479"/>
                </a:cubicBezTo>
                <a:cubicBezTo>
                  <a:pt x="8093988" y="2313277"/>
                  <a:pt x="7350635" y="3059993"/>
                  <a:pt x="6952118" y="3168649"/>
                </a:cubicBezTo>
                <a:cubicBezTo>
                  <a:pt x="6117852" y="2526023"/>
                  <a:pt x="2383982" y="3503624"/>
                  <a:pt x="1125080" y="3168649"/>
                </a:cubicBezTo>
                <a:cubicBezTo>
                  <a:pt x="553159" y="3405026"/>
                  <a:pt x="-73253" y="2249643"/>
                  <a:pt x="0" y="1620479"/>
                </a:cubicBezTo>
                <a:cubicBezTo>
                  <a:pt x="-4316" y="1596181"/>
                  <a:pt x="-4382" y="1557951"/>
                  <a:pt x="0" y="1548169"/>
                </a:cubicBezTo>
                <a:close/>
              </a:path>
              <a:path w="8077200" h="3168650" fill="none" stroke="0" extrusionOk="0">
                <a:moveTo>
                  <a:pt x="0" y="1548169"/>
                </a:moveTo>
                <a:cubicBezTo>
                  <a:pt x="153676" y="743305"/>
                  <a:pt x="650397" y="207178"/>
                  <a:pt x="1125080" y="0"/>
                </a:cubicBezTo>
                <a:cubicBezTo>
                  <a:pt x="2780703" y="413300"/>
                  <a:pt x="3950668" y="519235"/>
                  <a:pt x="6952118" y="0"/>
                </a:cubicBezTo>
                <a:cubicBezTo>
                  <a:pt x="7501708" y="-382633"/>
                  <a:pt x="8030360" y="558894"/>
                  <a:pt x="8077200" y="1548169"/>
                </a:cubicBezTo>
                <a:cubicBezTo>
                  <a:pt x="8074584" y="1560638"/>
                  <a:pt x="8076669" y="1595676"/>
                  <a:pt x="8077200" y="1620479"/>
                </a:cubicBezTo>
                <a:cubicBezTo>
                  <a:pt x="8095009" y="2432152"/>
                  <a:pt x="7468419" y="3112245"/>
                  <a:pt x="6952118" y="3168649"/>
                </a:cubicBezTo>
                <a:cubicBezTo>
                  <a:pt x="4107068" y="3193931"/>
                  <a:pt x="1614164" y="2977933"/>
                  <a:pt x="1125080" y="3168649"/>
                </a:cubicBezTo>
                <a:cubicBezTo>
                  <a:pt x="474874" y="3107113"/>
                  <a:pt x="-79344" y="2361765"/>
                  <a:pt x="0" y="1620479"/>
                </a:cubicBezTo>
                <a:cubicBezTo>
                  <a:pt x="-3615" y="1600562"/>
                  <a:pt x="-3360" y="1558716"/>
                  <a:pt x="0" y="1548169"/>
                </a:cubicBezTo>
                <a:close/>
              </a:path>
              <a:path w="8077200" h="3168650" fill="none" stroke="0" extrusionOk="0">
                <a:moveTo>
                  <a:pt x="0" y="1548169"/>
                </a:moveTo>
                <a:cubicBezTo>
                  <a:pt x="15631" y="904190"/>
                  <a:pt x="645657" y="315836"/>
                  <a:pt x="1125080" y="0"/>
                </a:cubicBezTo>
                <a:cubicBezTo>
                  <a:pt x="2477109" y="372931"/>
                  <a:pt x="4107166" y="594212"/>
                  <a:pt x="6952118" y="0"/>
                </a:cubicBezTo>
                <a:cubicBezTo>
                  <a:pt x="7499957" y="-183318"/>
                  <a:pt x="8014697" y="525422"/>
                  <a:pt x="8077200" y="1548169"/>
                </a:cubicBezTo>
                <a:cubicBezTo>
                  <a:pt x="8078328" y="1560051"/>
                  <a:pt x="8073735" y="1600333"/>
                  <a:pt x="8077200" y="1620479"/>
                </a:cubicBezTo>
                <a:cubicBezTo>
                  <a:pt x="8079563" y="2311847"/>
                  <a:pt x="7452261" y="3104500"/>
                  <a:pt x="6952118" y="3168649"/>
                </a:cubicBezTo>
                <a:cubicBezTo>
                  <a:pt x="4187355" y="3183854"/>
                  <a:pt x="1703789" y="3147485"/>
                  <a:pt x="1125080" y="3168649"/>
                </a:cubicBezTo>
                <a:cubicBezTo>
                  <a:pt x="536579" y="3115024"/>
                  <a:pt x="-211111" y="2430851"/>
                  <a:pt x="0" y="1620479"/>
                </a:cubicBezTo>
                <a:cubicBezTo>
                  <a:pt x="-2153" y="1599404"/>
                  <a:pt x="-4790" y="1558173"/>
                  <a:pt x="0" y="1548169"/>
                </a:cubicBezTo>
                <a:close/>
              </a:path>
            </a:pathLst>
          </a:custGeom>
          <a:solidFill>
            <a:schemeClr val="accent6">
              <a:lumMod val="20000"/>
              <a:lumOff val="80000"/>
            </a:schemeClr>
          </a:solidFill>
          <a:ln w="76200">
            <a:solidFill>
              <a:srgbClr val="002060"/>
            </a:solidFill>
            <a:prstDash val="dashDot"/>
            <a:extLst>
              <a:ext uri="{C807C97D-BFC1-408E-A445-0C87EB9F89A2}">
                <ask:lineSketchStyleProps xmlns:ask="http://schemas.microsoft.com/office/drawing/2018/sketchyshapes" sd="852854689">
                  <a:custGeom>
                    <a:avLst/>
                    <a:gdLst>
                      <a:gd name="connsiteX0" fmla="*/ 0 w 12115800"/>
                      <a:gd name="connsiteY0" fmla="*/ 1749835 h 3581400"/>
                      <a:gd name="connsiteX1" fmla="*/ 1687621 w 12115800"/>
                      <a:gd name="connsiteY1" fmla="*/ 0 h 3581400"/>
                      <a:gd name="connsiteX2" fmla="*/ 10428178 w 12115800"/>
                      <a:gd name="connsiteY2" fmla="*/ 0 h 3581400"/>
                      <a:gd name="connsiteX3" fmla="*/ 12115800 w 12115800"/>
                      <a:gd name="connsiteY3" fmla="*/ 1749835 h 3581400"/>
                      <a:gd name="connsiteX4" fmla="*/ 12115800 w 12115800"/>
                      <a:gd name="connsiteY4" fmla="*/ 1831564 h 3581400"/>
                      <a:gd name="connsiteX5" fmla="*/ 10428178 w 12115800"/>
                      <a:gd name="connsiteY5" fmla="*/ 3581399 h 3581400"/>
                      <a:gd name="connsiteX6" fmla="*/ 1687621 w 12115800"/>
                      <a:gd name="connsiteY6" fmla="*/ 3581399 h 3581400"/>
                      <a:gd name="connsiteX7" fmla="*/ 0 w 12115800"/>
                      <a:gd name="connsiteY7" fmla="*/ 1831564 h 3581400"/>
                      <a:gd name="connsiteX8" fmla="*/ 0 w 12115800"/>
                      <a:gd name="connsiteY8" fmla="*/ 1749835 h 3581400"/>
                      <a:gd name="connsiteX0" fmla="*/ 0 w 12115800"/>
                      <a:gd name="connsiteY0" fmla="*/ 1749835 h 3581400"/>
                      <a:gd name="connsiteX1" fmla="*/ 1687621 w 12115800"/>
                      <a:gd name="connsiteY1" fmla="*/ 0 h 3581400"/>
                      <a:gd name="connsiteX2" fmla="*/ 10428178 w 12115800"/>
                      <a:gd name="connsiteY2" fmla="*/ 0 h 3581400"/>
                      <a:gd name="connsiteX3" fmla="*/ 12115800 w 12115800"/>
                      <a:gd name="connsiteY3" fmla="*/ 1749835 h 3581400"/>
                      <a:gd name="connsiteX4" fmla="*/ 12115800 w 12115800"/>
                      <a:gd name="connsiteY4" fmla="*/ 1831564 h 3581400"/>
                      <a:gd name="connsiteX5" fmla="*/ 10428178 w 12115800"/>
                      <a:gd name="connsiteY5" fmla="*/ 3581399 h 3581400"/>
                      <a:gd name="connsiteX6" fmla="*/ 1687621 w 12115800"/>
                      <a:gd name="connsiteY6" fmla="*/ 3581399 h 3581400"/>
                      <a:gd name="connsiteX7" fmla="*/ 0 w 12115800"/>
                      <a:gd name="connsiteY7" fmla="*/ 1831564 h 3581400"/>
                      <a:gd name="connsiteX8" fmla="*/ 0 w 12115800"/>
                      <a:gd name="connsiteY8" fmla="*/ 1749835 h 358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15800" h="3581400" fill="none" extrusionOk="0">
                        <a:moveTo>
                          <a:pt x="0" y="1749835"/>
                        </a:moveTo>
                        <a:cubicBezTo>
                          <a:pt x="8600" y="1018921"/>
                          <a:pt x="918284" y="278164"/>
                          <a:pt x="1687621" y="0"/>
                        </a:cubicBezTo>
                        <a:cubicBezTo>
                          <a:pt x="3316186" y="219319"/>
                          <a:pt x="6485485" y="383795"/>
                          <a:pt x="10428178" y="0"/>
                        </a:cubicBezTo>
                        <a:cubicBezTo>
                          <a:pt x="11338126" y="-156551"/>
                          <a:pt x="11934219" y="727282"/>
                          <a:pt x="12115800" y="1749835"/>
                        </a:cubicBezTo>
                        <a:cubicBezTo>
                          <a:pt x="12115523" y="1764527"/>
                          <a:pt x="12109869" y="1809193"/>
                          <a:pt x="12115800" y="1831564"/>
                        </a:cubicBezTo>
                        <a:cubicBezTo>
                          <a:pt x="12153349" y="2603707"/>
                          <a:pt x="11310545" y="3525192"/>
                          <a:pt x="10428178" y="3581399"/>
                        </a:cubicBezTo>
                        <a:cubicBezTo>
                          <a:pt x="6319830" y="3717296"/>
                          <a:pt x="2595442" y="3541943"/>
                          <a:pt x="1687621" y="3581399"/>
                        </a:cubicBezTo>
                        <a:cubicBezTo>
                          <a:pt x="1010600" y="3552098"/>
                          <a:pt x="-106038" y="2819396"/>
                          <a:pt x="0" y="1831564"/>
                        </a:cubicBezTo>
                        <a:cubicBezTo>
                          <a:pt x="-3158" y="1807554"/>
                          <a:pt x="-4977" y="1760525"/>
                          <a:pt x="0" y="1749835"/>
                        </a:cubicBezTo>
                        <a:close/>
                      </a:path>
                      <a:path w="12115800" h="3581400" stroke="0" extrusionOk="0">
                        <a:moveTo>
                          <a:pt x="0" y="1749835"/>
                        </a:moveTo>
                        <a:cubicBezTo>
                          <a:pt x="-38575" y="906521"/>
                          <a:pt x="822331" y="45102"/>
                          <a:pt x="1687621" y="0"/>
                        </a:cubicBezTo>
                        <a:cubicBezTo>
                          <a:pt x="3042858" y="143201"/>
                          <a:pt x="9105440" y="-234120"/>
                          <a:pt x="10428178" y="0"/>
                        </a:cubicBezTo>
                        <a:cubicBezTo>
                          <a:pt x="11285412" y="-34331"/>
                          <a:pt x="12290397" y="647915"/>
                          <a:pt x="12115800" y="1749835"/>
                        </a:cubicBezTo>
                        <a:cubicBezTo>
                          <a:pt x="12117181" y="1787689"/>
                          <a:pt x="12113056" y="1815773"/>
                          <a:pt x="12115800" y="1831564"/>
                        </a:cubicBezTo>
                        <a:cubicBezTo>
                          <a:pt x="12109578" y="2698592"/>
                          <a:pt x="11078802" y="3480645"/>
                          <a:pt x="10428178" y="3581399"/>
                        </a:cubicBezTo>
                        <a:cubicBezTo>
                          <a:pt x="9168871" y="2916777"/>
                          <a:pt x="3616180" y="3751637"/>
                          <a:pt x="1687621" y="3581399"/>
                        </a:cubicBezTo>
                        <a:cubicBezTo>
                          <a:pt x="768647" y="3715982"/>
                          <a:pt x="-66109" y="2701830"/>
                          <a:pt x="0" y="1831564"/>
                        </a:cubicBezTo>
                        <a:cubicBezTo>
                          <a:pt x="-6503" y="1804408"/>
                          <a:pt x="-6681" y="1762172"/>
                          <a:pt x="0" y="1749835"/>
                        </a:cubicBezTo>
                        <a:close/>
                      </a:path>
                      <a:path w="12115800" h="3581400" fill="none" stroke="0" extrusionOk="0">
                        <a:moveTo>
                          <a:pt x="0" y="1749835"/>
                        </a:moveTo>
                        <a:cubicBezTo>
                          <a:pt x="109557" y="888047"/>
                          <a:pt x="903730" y="280455"/>
                          <a:pt x="1687621" y="0"/>
                        </a:cubicBezTo>
                        <a:cubicBezTo>
                          <a:pt x="4131719" y="430909"/>
                          <a:pt x="6104527" y="494316"/>
                          <a:pt x="10428178" y="0"/>
                        </a:cubicBezTo>
                        <a:cubicBezTo>
                          <a:pt x="11185503" y="-244213"/>
                          <a:pt x="12022673" y="716117"/>
                          <a:pt x="12115800" y="1749835"/>
                        </a:cubicBezTo>
                        <a:cubicBezTo>
                          <a:pt x="12113278" y="1762610"/>
                          <a:pt x="12114258" y="1803148"/>
                          <a:pt x="12115800" y="1831564"/>
                        </a:cubicBezTo>
                        <a:cubicBezTo>
                          <a:pt x="12024235" y="2734393"/>
                          <a:pt x="11233885" y="3548312"/>
                          <a:pt x="10428178" y="3581399"/>
                        </a:cubicBezTo>
                        <a:cubicBezTo>
                          <a:pt x="6149841" y="3616777"/>
                          <a:pt x="2518067" y="3404233"/>
                          <a:pt x="1687621" y="3581399"/>
                        </a:cubicBezTo>
                        <a:cubicBezTo>
                          <a:pt x="777732" y="3549799"/>
                          <a:pt x="-78927" y="2803376"/>
                          <a:pt x="0" y="1831564"/>
                        </a:cubicBezTo>
                        <a:cubicBezTo>
                          <a:pt x="-3549" y="1808513"/>
                          <a:pt x="-4956" y="1761961"/>
                          <a:pt x="0" y="1749835"/>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vi-VN" sz="2800" dirty="0">
                <a:solidFill>
                  <a:srgbClr val="FF0000"/>
                </a:solidFill>
                <a:latin typeface="Cambria" panose="02040503050406030204" pitchFamily="18" charset="0"/>
                <a:ea typeface="Cambria" panose="02040503050406030204" pitchFamily="18" charset="0"/>
              </a:rPr>
              <a:t>Hiện nay, nước ta có 63 tỉnh, thành phố trực thuộc Trung ương. Trong đó, 5 thành phố trực thuộc Trung ương là Hà Nội, Hải Phòng, Đà Nẵng, Thành phố Hồ Chí Minh và Cần Thơ</a:t>
            </a:r>
            <a:endParaRPr lang="en-US" sz="2800" dirty="0">
              <a:solidFill>
                <a:srgbClr val="FF0000"/>
              </a:solidFill>
              <a:latin typeface="Cambria" panose="02040503050406030204" pitchFamily="18" charset="0"/>
              <a:ea typeface="Cambria" panose="02040503050406030204" pitchFamily="18" charset="0"/>
            </a:endParaRPr>
          </a:p>
        </p:txBody>
      </p:sp>
      <p:sp>
        <p:nvSpPr>
          <p:cNvPr id="12" name="TextBox 11">
            <a:extLst>
              <a:ext uri="{FF2B5EF4-FFF2-40B4-BE49-F238E27FC236}">
                <a16:creationId xmlns:a16="http://schemas.microsoft.com/office/drawing/2014/main" id="{2BB64819-CF16-0F16-D5DF-4FE031A268A8}"/>
              </a:ext>
            </a:extLst>
          </p:cNvPr>
          <p:cNvSpPr txBox="1"/>
          <p:nvPr/>
        </p:nvSpPr>
        <p:spPr>
          <a:xfrm>
            <a:off x="2743200" y="787401"/>
            <a:ext cx="7264400" cy="1569660"/>
          </a:xfrm>
          <a:prstGeom prst="rect">
            <a:avLst/>
          </a:prstGeom>
          <a:noFill/>
        </p:spPr>
        <p:txBody>
          <a:bodyPr wrap="square" rtlCol="0">
            <a:spAutoFit/>
          </a:bodyPr>
          <a:lstStyle/>
          <a:p>
            <a:pPr algn="ctr" defTabSz="609630"/>
            <a:r>
              <a:rPr lang="vi-VN" sz="3200" dirty="0">
                <a:solidFill>
                  <a:prstClr val="black"/>
                </a:solidFill>
                <a:latin typeface="Cambria" panose="02040503050406030204" pitchFamily="18" charset="0"/>
                <a:ea typeface="Cambria" panose="02040503050406030204" pitchFamily="18" charset="0"/>
              </a:rPr>
              <a:t>Câu 1: Việt Nam hiện nay có bao nhiêu đơn vị hành chính cấp tỉnh, thành phố trực thuộc trung ương?</a:t>
            </a:r>
            <a:endParaRPr lang="en-US" sz="3200" dirty="0">
              <a:solidFill>
                <a:prstClr val="black"/>
              </a:solidFill>
              <a:latin typeface="Cambria" panose="02040503050406030204" pitchFamily="18" charset="0"/>
              <a:ea typeface="Cambria" panose="02040503050406030204" pitchFamily="18" charset="0"/>
            </a:endParaRPr>
          </a:p>
        </p:txBody>
      </p:sp>
      <p:sp>
        <p:nvSpPr>
          <p:cNvPr id="13" name="Freeform 2">
            <a:hlinkClick r:id="rId7" action="ppaction://hlinksldjump"/>
            <a:extLst>
              <a:ext uri="{FF2B5EF4-FFF2-40B4-BE49-F238E27FC236}">
                <a16:creationId xmlns:a16="http://schemas.microsoft.com/office/drawing/2014/main" id="{8973869F-F077-ED46-82B4-BC17FC242D16}"/>
              </a:ext>
            </a:extLst>
          </p:cNvPr>
          <p:cNvSpPr/>
          <p:nvPr/>
        </p:nvSpPr>
        <p:spPr>
          <a:xfrm>
            <a:off x="355600" y="5410200"/>
            <a:ext cx="1981200" cy="1320889"/>
          </a:xfrm>
          <a:custGeom>
            <a:avLst/>
            <a:gdLst/>
            <a:ahLst/>
            <a:cxnLst/>
            <a:rect l="l" t="t" r="r" b="b"/>
            <a:pathLst>
              <a:path w="5542028" h="3505333">
                <a:moveTo>
                  <a:pt x="0" y="0"/>
                </a:moveTo>
                <a:lnTo>
                  <a:pt x="5542028" y="0"/>
                </a:lnTo>
                <a:lnTo>
                  <a:pt x="5542028" y="3505333"/>
                </a:lnTo>
                <a:lnTo>
                  <a:pt x="0" y="3505333"/>
                </a:lnTo>
                <a:lnTo>
                  <a:pt x="0" y="0"/>
                </a:lnTo>
                <a:close/>
              </a:path>
            </a:pathLst>
          </a:custGeom>
          <a:blipFill>
            <a:blip r:embed="rId8"/>
            <a:stretch>
              <a:fillRect/>
            </a:stretch>
          </a:blipFill>
        </p:spPr>
        <p:txBody>
          <a:bodyPr/>
          <a:lstStyle/>
          <a:p>
            <a:pPr defTabSz="609630"/>
            <a:endParaRPr lang="en-US" sz="1200">
              <a:solidFill>
                <a:prstClr val="black"/>
              </a:solidFill>
              <a:latin typeface="Cambria" panose="02040503050406030204" pitchFamily="18" charset="0"/>
              <a:ea typeface="Cambria" panose="02040503050406030204" pitchFamily="18" charset="0"/>
            </a:endParaRPr>
          </a:p>
        </p:txBody>
      </p:sp>
      <p:sp>
        <p:nvSpPr>
          <p:cNvPr id="14" name="Freeform 4">
            <a:extLst>
              <a:ext uri="{FF2B5EF4-FFF2-40B4-BE49-F238E27FC236}">
                <a16:creationId xmlns:a16="http://schemas.microsoft.com/office/drawing/2014/main" id="{CAA93EC2-3B94-A75B-A26E-DA8A4AB374AC}"/>
              </a:ext>
            </a:extLst>
          </p:cNvPr>
          <p:cNvSpPr/>
          <p:nvPr/>
        </p:nvSpPr>
        <p:spPr>
          <a:xfrm>
            <a:off x="508000" y="685800"/>
            <a:ext cx="1412730" cy="1219200"/>
          </a:xfrm>
          <a:custGeom>
            <a:avLst/>
            <a:gdLst/>
            <a:ahLst/>
            <a:cxnLst/>
            <a:rect l="l" t="t" r="r" b="b"/>
            <a:pathLst>
              <a:path w="4862295" h="3754097">
                <a:moveTo>
                  <a:pt x="0" y="0"/>
                </a:moveTo>
                <a:lnTo>
                  <a:pt x="4862295" y="0"/>
                </a:lnTo>
                <a:lnTo>
                  <a:pt x="4862295" y="3754097"/>
                </a:lnTo>
                <a:lnTo>
                  <a:pt x="0" y="3754097"/>
                </a:lnTo>
                <a:lnTo>
                  <a:pt x="0" y="0"/>
                </a:lnTo>
                <a:close/>
              </a:path>
            </a:pathLst>
          </a:custGeom>
          <a:blipFill>
            <a:blip r:embed="rId9"/>
            <a:stretch>
              <a:fillRect/>
            </a:stretch>
          </a:blipFill>
        </p:spPr>
        <p:txBody>
          <a:bodyPr/>
          <a:lstStyle/>
          <a:p>
            <a:pPr defTabSz="609630"/>
            <a:endParaRPr lang="en-US" sz="1200">
              <a:solidFill>
                <a:prstClr val="black"/>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154329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2">
            <a:extLst>
              <a:ext uri="{FF2B5EF4-FFF2-40B4-BE49-F238E27FC236}">
                <a16:creationId xmlns:a16="http://schemas.microsoft.com/office/drawing/2014/main" id="{2E6D242D-B5D2-1924-6856-174C369031DF}"/>
              </a:ext>
            </a:extLst>
          </p:cNvPr>
          <p:cNvSpPr/>
          <p:nvPr/>
        </p:nvSpPr>
        <p:spPr>
          <a:xfrm>
            <a:off x="0" y="5080"/>
            <a:ext cx="12192000" cy="6852920"/>
          </a:xfrm>
          <a:custGeom>
            <a:avLst/>
            <a:gdLst/>
            <a:ahLst/>
            <a:cxnLst/>
            <a:rect l="l" t="t" r="r" b="b"/>
            <a:pathLst>
              <a:path w="13167360" h="8229600">
                <a:moveTo>
                  <a:pt x="0" y="0"/>
                </a:moveTo>
                <a:lnTo>
                  <a:pt x="13167360" y="0"/>
                </a:lnTo>
                <a:lnTo>
                  <a:pt x="13167360" y="8229600"/>
                </a:lnTo>
                <a:lnTo>
                  <a:pt x="0" y="8229600"/>
                </a:lnTo>
                <a:lnTo>
                  <a:pt x="0" y="0"/>
                </a:lnTo>
                <a:close/>
              </a:path>
            </a:pathLst>
          </a:custGeom>
          <a:blipFill>
            <a:blip r:embed="rId5"/>
            <a:stretch>
              <a:fillRect/>
            </a:stretch>
          </a:blipFill>
        </p:spPr>
        <p:txBody>
          <a:bodyPr/>
          <a:lstStyle/>
          <a:p>
            <a:pPr defTabSz="609630"/>
            <a:endParaRPr lang="en-US" sz="1200">
              <a:solidFill>
                <a:prstClr val="black"/>
              </a:solidFill>
              <a:latin typeface="Cambria" panose="02040503050406030204" pitchFamily="18" charset="0"/>
              <a:ea typeface="Cambria" panose="02040503050406030204" pitchFamily="18" charset="0"/>
            </a:endParaRPr>
          </a:p>
        </p:txBody>
      </p:sp>
      <p:grpSp>
        <p:nvGrpSpPr>
          <p:cNvPr id="6" name="Group 5">
            <a:extLst>
              <a:ext uri="{FF2B5EF4-FFF2-40B4-BE49-F238E27FC236}">
                <a16:creationId xmlns:a16="http://schemas.microsoft.com/office/drawing/2014/main" id="{F31F34C3-B2EB-2534-8841-E847BCFB05B9}"/>
              </a:ext>
            </a:extLst>
          </p:cNvPr>
          <p:cNvGrpSpPr/>
          <p:nvPr/>
        </p:nvGrpSpPr>
        <p:grpSpPr>
          <a:xfrm>
            <a:off x="1676400" y="-177800"/>
            <a:ext cx="9194800" cy="2854325"/>
            <a:chOff x="2286000" y="1028700"/>
            <a:chExt cx="13792200" cy="3670069"/>
          </a:xfrm>
        </p:grpSpPr>
        <p:cxnSp>
          <p:nvCxnSpPr>
            <p:cNvPr id="13" name="Straight Connector 12">
              <a:extLst>
                <a:ext uri="{FF2B5EF4-FFF2-40B4-BE49-F238E27FC236}">
                  <a16:creationId xmlns:a16="http://schemas.microsoft.com/office/drawing/2014/main" id="{FF35273A-B2DB-17C8-3723-3570CEB7984C}"/>
                </a:ext>
              </a:extLst>
            </p:cNvPr>
            <p:cNvCxnSpPr/>
            <p:nvPr/>
          </p:nvCxnSpPr>
          <p:spPr>
            <a:xfrm>
              <a:off x="4038600" y="1028700"/>
              <a:ext cx="0" cy="12192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FE123E7-C9BD-37A9-783C-53E7AEA0B634}"/>
                </a:ext>
              </a:extLst>
            </p:cNvPr>
            <p:cNvCxnSpPr/>
            <p:nvPr/>
          </p:nvCxnSpPr>
          <p:spPr>
            <a:xfrm>
              <a:off x="13563600" y="1028700"/>
              <a:ext cx="0" cy="12192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Freeform 4">
              <a:extLst>
                <a:ext uri="{FF2B5EF4-FFF2-40B4-BE49-F238E27FC236}">
                  <a16:creationId xmlns:a16="http://schemas.microsoft.com/office/drawing/2014/main" id="{31120E88-8937-9F92-CF77-F8158FD7D523}"/>
                </a:ext>
              </a:extLst>
            </p:cNvPr>
            <p:cNvSpPr/>
            <p:nvPr/>
          </p:nvSpPr>
          <p:spPr>
            <a:xfrm>
              <a:off x="2286000" y="2171700"/>
              <a:ext cx="13792200" cy="2527069"/>
            </a:xfrm>
            <a:custGeom>
              <a:avLst/>
              <a:gdLst/>
              <a:ahLst/>
              <a:cxnLst/>
              <a:rect l="l" t="t" r="r" b="b"/>
              <a:pathLst>
                <a:path w="7315200" h="2527069">
                  <a:moveTo>
                    <a:pt x="0" y="0"/>
                  </a:moveTo>
                  <a:lnTo>
                    <a:pt x="7315200" y="0"/>
                  </a:lnTo>
                  <a:lnTo>
                    <a:pt x="7315200" y="2527069"/>
                  </a:lnTo>
                  <a:lnTo>
                    <a:pt x="0" y="2527069"/>
                  </a:lnTo>
                  <a:lnTo>
                    <a:pt x="0" y="0"/>
                  </a:lnTo>
                  <a:close/>
                </a:path>
              </a:pathLst>
            </a:custGeom>
            <a:blipFill>
              <a:blip r:embed="rId6"/>
              <a:stretch>
                <a:fillRect/>
              </a:stretch>
            </a:blipFill>
          </p:spPr>
          <p:txBody>
            <a:bodyPr/>
            <a:lstStyle/>
            <a:p>
              <a:pPr defTabSz="609630"/>
              <a:endParaRPr lang="en-US" sz="1200">
                <a:solidFill>
                  <a:prstClr val="black"/>
                </a:solidFill>
                <a:latin typeface="Cambria" panose="02040503050406030204" pitchFamily="18" charset="0"/>
                <a:ea typeface="Cambria" panose="02040503050406030204" pitchFamily="18" charset="0"/>
              </a:endParaRPr>
            </a:p>
          </p:txBody>
        </p:sp>
      </p:grpSp>
      <p:sp>
        <p:nvSpPr>
          <p:cNvPr id="16" name="Rectangle: Rounded Corners 4">
            <a:extLst>
              <a:ext uri="{FF2B5EF4-FFF2-40B4-BE49-F238E27FC236}">
                <a16:creationId xmlns:a16="http://schemas.microsoft.com/office/drawing/2014/main" id="{1370A8D2-3EC1-58E0-3802-8763D8B6EBAE}"/>
              </a:ext>
            </a:extLst>
          </p:cNvPr>
          <p:cNvSpPr/>
          <p:nvPr/>
        </p:nvSpPr>
        <p:spPr>
          <a:xfrm>
            <a:off x="2641600" y="3327400"/>
            <a:ext cx="8077200" cy="3168650"/>
          </a:xfrm>
          <a:custGeom>
            <a:avLst/>
            <a:gdLst>
              <a:gd name="connsiteX0" fmla="*/ 0 w 8077200"/>
              <a:gd name="connsiteY0" fmla="*/ 1548169 h 3168650"/>
              <a:gd name="connsiteX1" fmla="*/ 1125080 w 8077200"/>
              <a:gd name="connsiteY1" fmla="*/ 0 h 3168650"/>
              <a:gd name="connsiteX2" fmla="*/ 6952118 w 8077200"/>
              <a:gd name="connsiteY2" fmla="*/ 0 h 3168650"/>
              <a:gd name="connsiteX3" fmla="*/ 8077200 w 8077200"/>
              <a:gd name="connsiteY3" fmla="*/ 1548169 h 3168650"/>
              <a:gd name="connsiteX4" fmla="*/ 8077200 w 8077200"/>
              <a:gd name="connsiteY4" fmla="*/ 1620479 h 3168650"/>
              <a:gd name="connsiteX5" fmla="*/ 6952118 w 8077200"/>
              <a:gd name="connsiteY5" fmla="*/ 3168649 h 3168650"/>
              <a:gd name="connsiteX6" fmla="*/ 1125080 w 8077200"/>
              <a:gd name="connsiteY6" fmla="*/ 3168649 h 3168650"/>
              <a:gd name="connsiteX7" fmla="*/ 0 w 8077200"/>
              <a:gd name="connsiteY7" fmla="*/ 1620479 h 3168650"/>
              <a:gd name="connsiteX8" fmla="*/ 0 w 8077200"/>
              <a:gd name="connsiteY8" fmla="*/ 1548169 h 3168650"/>
              <a:gd name="connsiteX0" fmla="*/ 0 w 8077200"/>
              <a:gd name="connsiteY0" fmla="*/ 1548169 h 3168650"/>
              <a:gd name="connsiteX1" fmla="*/ 1125080 w 8077200"/>
              <a:gd name="connsiteY1" fmla="*/ 0 h 3168650"/>
              <a:gd name="connsiteX2" fmla="*/ 6952118 w 8077200"/>
              <a:gd name="connsiteY2" fmla="*/ 0 h 3168650"/>
              <a:gd name="connsiteX3" fmla="*/ 8077200 w 8077200"/>
              <a:gd name="connsiteY3" fmla="*/ 1548169 h 3168650"/>
              <a:gd name="connsiteX4" fmla="*/ 8077200 w 8077200"/>
              <a:gd name="connsiteY4" fmla="*/ 1620479 h 3168650"/>
              <a:gd name="connsiteX5" fmla="*/ 6952118 w 8077200"/>
              <a:gd name="connsiteY5" fmla="*/ 3168649 h 3168650"/>
              <a:gd name="connsiteX6" fmla="*/ 1125080 w 8077200"/>
              <a:gd name="connsiteY6" fmla="*/ 3168649 h 3168650"/>
              <a:gd name="connsiteX7" fmla="*/ 0 w 8077200"/>
              <a:gd name="connsiteY7" fmla="*/ 1620479 h 3168650"/>
              <a:gd name="connsiteX8" fmla="*/ 0 w 8077200"/>
              <a:gd name="connsiteY8" fmla="*/ 1548169 h 3168650"/>
              <a:gd name="connsiteX0" fmla="*/ 0 w 8077200"/>
              <a:gd name="connsiteY0" fmla="*/ 1548169 h 3168650"/>
              <a:gd name="connsiteX1" fmla="*/ 1125080 w 8077200"/>
              <a:gd name="connsiteY1" fmla="*/ 0 h 3168650"/>
              <a:gd name="connsiteX2" fmla="*/ 6952118 w 8077200"/>
              <a:gd name="connsiteY2" fmla="*/ 0 h 3168650"/>
              <a:gd name="connsiteX3" fmla="*/ 8077200 w 8077200"/>
              <a:gd name="connsiteY3" fmla="*/ 1548169 h 3168650"/>
              <a:gd name="connsiteX4" fmla="*/ 8077200 w 8077200"/>
              <a:gd name="connsiteY4" fmla="*/ 1620479 h 3168650"/>
              <a:gd name="connsiteX5" fmla="*/ 6952118 w 8077200"/>
              <a:gd name="connsiteY5" fmla="*/ 3168649 h 3168650"/>
              <a:gd name="connsiteX6" fmla="*/ 1125080 w 8077200"/>
              <a:gd name="connsiteY6" fmla="*/ 3168649 h 3168650"/>
              <a:gd name="connsiteX7" fmla="*/ 0 w 8077200"/>
              <a:gd name="connsiteY7" fmla="*/ 1620479 h 3168650"/>
              <a:gd name="connsiteX8" fmla="*/ 0 w 8077200"/>
              <a:gd name="connsiteY8" fmla="*/ 1548169 h 316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77200" h="3168650" fill="none" extrusionOk="0">
                <a:moveTo>
                  <a:pt x="0" y="1548169"/>
                </a:moveTo>
                <a:cubicBezTo>
                  <a:pt x="9513" y="1003821"/>
                  <a:pt x="661511" y="328883"/>
                  <a:pt x="1125080" y="0"/>
                </a:cubicBezTo>
                <a:cubicBezTo>
                  <a:pt x="2059818" y="203002"/>
                  <a:pt x="4370386" y="443697"/>
                  <a:pt x="6952118" y="0"/>
                </a:cubicBezTo>
                <a:cubicBezTo>
                  <a:pt x="7554110" y="-170449"/>
                  <a:pt x="7863605" y="615473"/>
                  <a:pt x="8077200" y="1548169"/>
                </a:cubicBezTo>
                <a:cubicBezTo>
                  <a:pt x="8077447" y="1561457"/>
                  <a:pt x="8071469" y="1604192"/>
                  <a:pt x="8077200" y="1620479"/>
                </a:cubicBezTo>
                <a:cubicBezTo>
                  <a:pt x="8110925" y="2259514"/>
                  <a:pt x="7481992" y="3053484"/>
                  <a:pt x="6952118" y="3168649"/>
                </a:cubicBezTo>
                <a:cubicBezTo>
                  <a:pt x="4250599" y="3302222"/>
                  <a:pt x="1731894" y="3153897"/>
                  <a:pt x="1125080" y="3168649"/>
                </a:cubicBezTo>
                <a:cubicBezTo>
                  <a:pt x="732627" y="3136067"/>
                  <a:pt x="-143517" y="2508865"/>
                  <a:pt x="0" y="1620479"/>
                </a:cubicBezTo>
                <a:cubicBezTo>
                  <a:pt x="-1993" y="1599026"/>
                  <a:pt x="-3669" y="1556721"/>
                  <a:pt x="0" y="1548169"/>
                </a:cubicBezTo>
                <a:close/>
              </a:path>
              <a:path w="8077200" h="3168650" stroke="0" extrusionOk="0">
                <a:moveTo>
                  <a:pt x="0" y="1548169"/>
                </a:moveTo>
                <a:cubicBezTo>
                  <a:pt x="-66969" y="900843"/>
                  <a:pt x="539790" y="-45173"/>
                  <a:pt x="1125080" y="0"/>
                </a:cubicBezTo>
                <a:cubicBezTo>
                  <a:pt x="2043152" y="-35574"/>
                  <a:pt x="6081411" y="-191983"/>
                  <a:pt x="6952118" y="0"/>
                </a:cubicBezTo>
                <a:cubicBezTo>
                  <a:pt x="7360778" y="-13951"/>
                  <a:pt x="8358267" y="608789"/>
                  <a:pt x="8077200" y="1548169"/>
                </a:cubicBezTo>
                <a:cubicBezTo>
                  <a:pt x="8080433" y="1581383"/>
                  <a:pt x="8077636" y="1606988"/>
                  <a:pt x="8077200" y="1620479"/>
                </a:cubicBezTo>
                <a:cubicBezTo>
                  <a:pt x="8093988" y="2313277"/>
                  <a:pt x="7350635" y="3059993"/>
                  <a:pt x="6952118" y="3168649"/>
                </a:cubicBezTo>
                <a:cubicBezTo>
                  <a:pt x="6117852" y="2526023"/>
                  <a:pt x="2383982" y="3503624"/>
                  <a:pt x="1125080" y="3168649"/>
                </a:cubicBezTo>
                <a:cubicBezTo>
                  <a:pt x="553159" y="3405026"/>
                  <a:pt x="-73253" y="2249643"/>
                  <a:pt x="0" y="1620479"/>
                </a:cubicBezTo>
                <a:cubicBezTo>
                  <a:pt x="-4316" y="1596181"/>
                  <a:pt x="-4382" y="1557951"/>
                  <a:pt x="0" y="1548169"/>
                </a:cubicBezTo>
                <a:close/>
              </a:path>
              <a:path w="8077200" h="3168650" fill="none" stroke="0" extrusionOk="0">
                <a:moveTo>
                  <a:pt x="0" y="1548169"/>
                </a:moveTo>
                <a:cubicBezTo>
                  <a:pt x="153676" y="743305"/>
                  <a:pt x="650397" y="207178"/>
                  <a:pt x="1125080" y="0"/>
                </a:cubicBezTo>
                <a:cubicBezTo>
                  <a:pt x="2780703" y="413300"/>
                  <a:pt x="3950668" y="519235"/>
                  <a:pt x="6952118" y="0"/>
                </a:cubicBezTo>
                <a:cubicBezTo>
                  <a:pt x="7501708" y="-382633"/>
                  <a:pt x="8030360" y="558894"/>
                  <a:pt x="8077200" y="1548169"/>
                </a:cubicBezTo>
                <a:cubicBezTo>
                  <a:pt x="8074584" y="1560638"/>
                  <a:pt x="8076669" y="1595676"/>
                  <a:pt x="8077200" y="1620479"/>
                </a:cubicBezTo>
                <a:cubicBezTo>
                  <a:pt x="8095009" y="2432152"/>
                  <a:pt x="7468419" y="3112245"/>
                  <a:pt x="6952118" y="3168649"/>
                </a:cubicBezTo>
                <a:cubicBezTo>
                  <a:pt x="4107068" y="3193931"/>
                  <a:pt x="1614164" y="2977933"/>
                  <a:pt x="1125080" y="3168649"/>
                </a:cubicBezTo>
                <a:cubicBezTo>
                  <a:pt x="474874" y="3107113"/>
                  <a:pt x="-79344" y="2361765"/>
                  <a:pt x="0" y="1620479"/>
                </a:cubicBezTo>
                <a:cubicBezTo>
                  <a:pt x="-3615" y="1600562"/>
                  <a:pt x="-3360" y="1558716"/>
                  <a:pt x="0" y="1548169"/>
                </a:cubicBezTo>
                <a:close/>
              </a:path>
              <a:path w="8077200" h="3168650" fill="none" stroke="0" extrusionOk="0">
                <a:moveTo>
                  <a:pt x="0" y="1548169"/>
                </a:moveTo>
                <a:cubicBezTo>
                  <a:pt x="15631" y="904190"/>
                  <a:pt x="645657" y="315836"/>
                  <a:pt x="1125080" y="0"/>
                </a:cubicBezTo>
                <a:cubicBezTo>
                  <a:pt x="2477109" y="372931"/>
                  <a:pt x="4107166" y="594212"/>
                  <a:pt x="6952118" y="0"/>
                </a:cubicBezTo>
                <a:cubicBezTo>
                  <a:pt x="7499957" y="-183318"/>
                  <a:pt x="8014697" y="525422"/>
                  <a:pt x="8077200" y="1548169"/>
                </a:cubicBezTo>
                <a:cubicBezTo>
                  <a:pt x="8078328" y="1560051"/>
                  <a:pt x="8073735" y="1600333"/>
                  <a:pt x="8077200" y="1620479"/>
                </a:cubicBezTo>
                <a:cubicBezTo>
                  <a:pt x="8079563" y="2311847"/>
                  <a:pt x="7452261" y="3104500"/>
                  <a:pt x="6952118" y="3168649"/>
                </a:cubicBezTo>
                <a:cubicBezTo>
                  <a:pt x="4187355" y="3183854"/>
                  <a:pt x="1703789" y="3147485"/>
                  <a:pt x="1125080" y="3168649"/>
                </a:cubicBezTo>
                <a:cubicBezTo>
                  <a:pt x="536579" y="3115024"/>
                  <a:pt x="-211111" y="2430851"/>
                  <a:pt x="0" y="1620479"/>
                </a:cubicBezTo>
                <a:cubicBezTo>
                  <a:pt x="-2153" y="1599404"/>
                  <a:pt x="-4790" y="1558173"/>
                  <a:pt x="0" y="1548169"/>
                </a:cubicBezTo>
                <a:close/>
              </a:path>
            </a:pathLst>
          </a:custGeom>
          <a:solidFill>
            <a:schemeClr val="accent6">
              <a:lumMod val="20000"/>
              <a:lumOff val="80000"/>
            </a:schemeClr>
          </a:solidFill>
          <a:ln w="76200">
            <a:solidFill>
              <a:srgbClr val="002060"/>
            </a:solidFill>
            <a:prstDash val="dashDot"/>
            <a:extLst>
              <a:ext uri="{C807C97D-BFC1-408E-A445-0C87EB9F89A2}">
                <ask:lineSketchStyleProps xmlns:ask="http://schemas.microsoft.com/office/drawing/2018/sketchyshapes" sd="852854689">
                  <a:custGeom>
                    <a:avLst/>
                    <a:gdLst>
                      <a:gd name="connsiteX0" fmla="*/ 0 w 12115800"/>
                      <a:gd name="connsiteY0" fmla="*/ 1749835 h 3581400"/>
                      <a:gd name="connsiteX1" fmla="*/ 1687621 w 12115800"/>
                      <a:gd name="connsiteY1" fmla="*/ 0 h 3581400"/>
                      <a:gd name="connsiteX2" fmla="*/ 10428178 w 12115800"/>
                      <a:gd name="connsiteY2" fmla="*/ 0 h 3581400"/>
                      <a:gd name="connsiteX3" fmla="*/ 12115800 w 12115800"/>
                      <a:gd name="connsiteY3" fmla="*/ 1749835 h 3581400"/>
                      <a:gd name="connsiteX4" fmla="*/ 12115800 w 12115800"/>
                      <a:gd name="connsiteY4" fmla="*/ 1831564 h 3581400"/>
                      <a:gd name="connsiteX5" fmla="*/ 10428178 w 12115800"/>
                      <a:gd name="connsiteY5" fmla="*/ 3581399 h 3581400"/>
                      <a:gd name="connsiteX6" fmla="*/ 1687621 w 12115800"/>
                      <a:gd name="connsiteY6" fmla="*/ 3581399 h 3581400"/>
                      <a:gd name="connsiteX7" fmla="*/ 0 w 12115800"/>
                      <a:gd name="connsiteY7" fmla="*/ 1831564 h 3581400"/>
                      <a:gd name="connsiteX8" fmla="*/ 0 w 12115800"/>
                      <a:gd name="connsiteY8" fmla="*/ 1749835 h 3581400"/>
                      <a:gd name="connsiteX0" fmla="*/ 0 w 12115800"/>
                      <a:gd name="connsiteY0" fmla="*/ 1749835 h 3581400"/>
                      <a:gd name="connsiteX1" fmla="*/ 1687621 w 12115800"/>
                      <a:gd name="connsiteY1" fmla="*/ 0 h 3581400"/>
                      <a:gd name="connsiteX2" fmla="*/ 10428178 w 12115800"/>
                      <a:gd name="connsiteY2" fmla="*/ 0 h 3581400"/>
                      <a:gd name="connsiteX3" fmla="*/ 12115800 w 12115800"/>
                      <a:gd name="connsiteY3" fmla="*/ 1749835 h 3581400"/>
                      <a:gd name="connsiteX4" fmla="*/ 12115800 w 12115800"/>
                      <a:gd name="connsiteY4" fmla="*/ 1831564 h 3581400"/>
                      <a:gd name="connsiteX5" fmla="*/ 10428178 w 12115800"/>
                      <a:gd name="connsiteY5" fmla="*/ 3581399 h 3581400"/>
                      <a:gd name="connsiteX6" fmla="*/ 1687621 w 12115800"/>
                      <a:gd name="connsiteY6" fmla="*/ 3581399 h 3581400"/>
                      <a:gd name="connsiteX7" fmla="*/ 0 w 12115800"/>
                      <a:gd name="connsiteY7" fmla="*/ 1831564 h 3581400"/>
                      <a:gd name="connsiteX8" fmla="*/ 0 w 12115800"/>
                      <a:gd name="connsiteY8" fmla="*/ 1749835 h 358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15800" h="3581400" fill="none" extrusionOk="0">
                        <a:moveTo>
                          <a:pt x="0" y="1749835"/>
                        </a:moveTo>
                        <a:cubicBezTo>
                          <a:pt x="8600" y="1018921"/>
                          <a:pt x="918284" y="278164"/>
                          <a:pt x="1687621" y="0"/>
                        </a:cubicBezTo>
                        <a:cubicBezTo>
                          <a:pt x="3316186" y="219319"/>
                          <a:pt x="6485485" y="383795"/>
                          <a:pt x="10428178" y="0"/>
                        </a:cubicBezTo>
                        <a:cubicBezTo>
                          <a:pt x="11338126" y="-156551"/>
                          <a:pt x="11934219" y="727282"/>
                          <a:pt x="12115800" y="1749835"/>
                        </a:cubicBezTo>
                        <a:cubicBezTo>
                          <a:pt x="12115523" y="1764527"/>
                          <a:pt x="12109869" y="1809193"/>
                          <a:pt x="12115800" y="1831564"/>
                        </a:cubicBezTo>
                        <a:cubicBezTo>
                          <a:pt x="12153349" y="2603707"/>
                          <a:pt x="11310545" y="3525192"/>
                          <a:pt x="10428178" y="3581399"/>
                        </a:cubicBezTo>
                        <a:cubicBezTo>
                          <a:pt x="6319830" y="3717296"/>
                          <a:pt x="2595442" y="3541943"/>
                          <a:pt x="1687621" y="3581399"/>
                        </a:cubicBezTo>
                        <a:cubicBezTo>
                          <a:pt x="1010600" y="3552098"/>
                          <a:pt x="-106038" y="2819396"/>
                          <a:pt x="0" y="1831564"/>
                        </a:cubicBezTo>
                        <a:cubicBezTo>
                          <a:pt x="-3158" y="1807554"/>
                          <a:pt x="-4977" y="1760525"/>
                          <a:pt x="0" y="1749835"/>
                        </a:cubicBezTo>
                        <a:close/>
                      </a:path>
                      <a:path w="12115800" h="3581400" stroke="0" extrusionOk="0">
                        <a:moveTo>
                          <a:pt x="0" y="1749835"/>
                        </a:moveTo>
                        <a:cubicBezTo>
                          <a:pt x="-38575" y="906521"/>
                          <a:pt x="822331" y="45102"/>
                          <a:pt x="1687621" y="0"/>
                        </a:cubicBezTo>
                        <a:cubicBezTo>
                          <a:pt x="3042858" y="143201"/>
                          <a:pt x="9105440" y="-234120"/>
                          <a:pt x="10428178" y="0"/>
                        </a:cubicBezTo>
                        <a:cubicBezTo>
                          <a:pt x="11285412" y="-34331"/>
                          <a:pt x="12290397" y="647915"/>
                          <a:pt x="12115800" y="1749835"/>
                        </a:cubicBezTo>
                        <a:cubicBezTo>
                          <a:pt x="12117181" y="1787689"/>
                          <a:pt x="12113056" y="1815773"/>
                          <a:pt x="12115800" y="1831564"/>
                        </a:cubicBezTo>
                        <a:cubicBezTo>
                          <a:pt x="12109578" y="2698592"/>
                          <a:pt x="11078802" y="3480645"/>
                          <a:pt x="10428178" y="3581399"/>
                        </a:cubicBezTo>
                        <a:cubicBezTo>
                          <a:pt x="9168871" y="2916777"/>
                          <a:pt x="3616180" y="3751637"/>
                          <a:pt x="1687621" y="3581399"/>
                        </a:cubicBezTo>
                        <a:cubicBezTo>
                          <a:pt x="768647" y="3715982"/>
                          <a:pt x="-66109" y="2701830"/>
                          <a:pt x="0" y="1831564"/>
                        </a:cubicBezTo>
                        <a:cubicBezTo>
                          <a:pt x="-6503" y="1804408"/>
                          <a:pt x="-6681" y="1762172"/>
                          <a:pt x="0" y="1749835"/>
                        </a:cubicBezTo>
                        <a:close/>
                      </a:path>
                      <a:path w="12115800" h="3581400" fill="none" stroke="0" extrusionOk="0">
                        <a:moveTo>
                          <a:pt x="0" y="1749835"/>
                        </a:moveTo>
                        <a:cubicBezTo>
                          <a:pt x="109557" y="888047"/>
                          <a:pt x="903730" y="280455"/>
                          <a:pt x="1687621" y="0"/>
                        </a:cubicBezTo>
                        <a:cubicBezTo>
                          <a:pt x="4131719" y="430909"/>
                          <a:pt x="6104527" y="494316"/>
                          <a:pt x="10428178" y="0"/>
                        </a:cubicBezTo>
                        <a:cubicBezTo>
                          <a:pt x="11185503" y="-244213"/>
                          <a:pt x="12022673" y="716117"/>
                          <a:pt x="12115800" y="1749835"/>
                        </a:cubicBezTo>
                        <a:cubicBezTo>
                          <a:pt x="12113278" y="1762610"/>
                          <a:pt x="12114258" y="1803148"/>
                          <a:pt x="12115800" y="1831564"/>
                        </a:cubicBezTo>
                        <a:cubicBezTo>
                          <a:pt x="12024235" y="2734393"/>
                          <a:pt x="11233885" y="3548312"/>
                          <a:pt x="10428178" y="3581399"/>
                        </a:cubicBezTo>
                        <a:cubicBezTo>
                          <a:pt x="6149841" y="3616777"/>
                          <a:pt x="2518067" y="3404233"/>
                          <a:pt x="1687621" y="3581399"/>
                        </a:cubicBezTo>
                        <a:cubicBezTo>
                          <a:pt x="777732" y="3549799"/>
                          <a:pt x="-78927" y="2803376"/>
                          <a:pt x="0" y="1831564"/>
                        </a:cubicBezTo>
                        <a:cubicBezTo>
                          <a:pt x="-3549" y="1808513"/>
                          <a:pt x="-4956" y="1761961"/>
                          <a:pt x="0" y="1749835"/>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vi-VN" sz="2800" dirty="0">
                <a:solidFill>
                  <a:srgbClr val="FF0000"/>
                </a:solidFill>
                <a:latin typeface="Cambria" panose="02040503050406030204" pitchFamily="18" charset="0"/>
                <a:ea typeface="Cambria" panose="02040503050406030204" pitchFamily="18" charset="0"/>
              </a:rPr>
              <a:t>Hiện nay, nước ta có 63 tỉnh, thành phố trực thuộc Trung ương. Trong đó, 5 thành phố trực thuộc Trung ương là Hà Nội, Hải Phòng, Đà Nẵng, Thành phố Hồ Chí Minh và Cần Thơ</a:t>
            </a:r>
            <a:endParaRPr lang="en-US" sz="2800" dirty="0">
              <a:solidFill>
                <a:srgbClr val="FF0000"/>
              </a:solidFill>
              <a:latin typeface="Cambria" panose="02040503050406030204" pitchFamily="18" charset="0"/>
              <a:ea typeface="Cambria" panose="02040503050406030204" pitchFamily="18" charset="0"/>
            </a:endParaRPr>
          </a:p>
        </p:txBody>
      </p:sp>
      <p:sp>
        <p:nvSpPr>
          <p:cNvPr id="17" name="TextBox 16">
            <a:extLst>
              <a:ext uri="{FF2B5EF4-FFF2-40B4-BE49-F238E27FC236}">
                <a16:creationId xmlns:a16="http://schemas.microsoft.com/office/drawing/2014/main" id="{B9BC94F1-833A-B79B-1EF0-C10EF9069963}"/>
              </a:ext>
            </a:extLst>
          </p:cNvPr>
          <p:cNvSpPr txBox="1"/>
          <p:nvPr/>
        </p:nvSpPr>
        <p:spPr>
          <a:xfrm>
            <a:off x="2724150" y="1101726"/>
            <a:ext cx="7264400" cy="769441"/>
          </a:xfrm>
          <a:prstGeom prst="rect">
            <a:avLst/>
          </a:prstGeom>
          <a:noFill/>
        </p:spPr>
        <p:txBody>
          <a:bodyPr wrap="square" rtlCol="0">
            <a:spAutoFit/>
          </a:bodyPr>
          <a:lstStyle/>
          <a:p>
            <a:pPr algn="ctr" defTabSz="609630"/>
            <a:r>
              <a:rPr lang="vi-VN" sz="4400" dirty="0">
                <a:solidFill>
                  <a:prstClr val="black"/>
                </a:solidFill>
                <a:latin typeface="Cambria" panose="02040503050406030204" pitchFamily="18" charset="0"/>
                <a:ea typeface="Cambria" panose="02040503050406030204" pitchFamily="18" charset="0"/>
              </a:rPr>
              <a:t>Câu 2: Ý nghĩa của Quốc ca</a:t>
            </a:r>
            <a:endParaRPr lang="en-US" sz="4400" dirty="0">
              <a:solidFill>
                <a:prstClr val="black"/>
              </a:solidFill>
              <a:latin typeface="Cambria" panose="02040503050406030204" pitchFamily="18" charset="0"/>
              <a:ea typeface="Cambria" panose="02040503050406030204" pitchFamily="18" charset="0"/>
            </a:endParaRPr>
          </a:p>
        </p:txBody>
      </p:sp>
      <p:sp>
        <p:nvSpPr>
          <p:cNvPr id="18" name="Freeform 2">
            <a:hlinkClick r:id="rId7" action="ppaction://hlinksldjump"/>
            <a:extLst>
              <a:ext uri="{FF2B5EF4-FFF2-40B4-BE49-F238E27FC236}">
                <a16:creationId xmlns:a16="http://schemas.microsoft.com/office/drawing/2014/main" id="{44803E7D-7509-1940-3358-5696269558C4}"/>
              </a:ext>
            </a:extLst>
          </p:cNvPr>
          <p:cNvSpPr/>
          <p:nvPr/>
        </p:nvSpPr>
        <p:spPr>
          <a:xfrm>
            <a:off x="355600" y="5410200"/>
            <a:ext cx="1981200" cy="1320889"/>
          </a:xfrm>
          <a:custGeom>
            <a:avLst/>
            <a:gdLst/>
            <a:ahLst/>
            <a:cxnLst/>
            <a:rect l="l" t="t" r="r" b="b"/>
            <a:pathLst>
              <a:path w="5542028" h="3505333">
                <a:moveTo>
                  <a:pt x="0" y="0"/>
                </a:moveTo>
                <a:lnTo>
                  <a:pt x="5542028" y="0"/>
                </a:lnTo>
                <a:lnTo>
                  <a:pt x="5542028" y="3505333"/>
                </a:lnTo>
                <a:lnTo>
                  <a:pt x="0" y="3505333"/>
                </a:lnTo>
                <a:lnTo>
                  <a:pt x="0" y="0"/>
                </a:lnTo>
                <a:close/>
              </a:path>
            </a:pathLst>
          </a:custGeom>
          <a:blipFill>
            <a:blip r:embed="rId8"/>
            <a:stretch>
              <a:fillRect/>
            </a:stretch>
          </a:blipFill>
        </p:spPr>
        <p:txBody>
          <a:bodyPr/>
          <a:lstStyle/>
          <a:p>
            <a:pPr defTabSz="609630"/>
            <a:endParaRPr lang="en-US" sz="1200">
              <a:solidFill>
                <a:prstClr val="black"/>
              </a:solidFill>
              <a:latin typeface="Cambria" panose="02040503050406030204" pitchFamily="18" charset="0"/>
              <a:ea typeface="Cambria" panose="02040503050406030204" pitchFamily="18" charset="0"/>
            </a:endParaRPr>
          </a:p>
        </p:txBody>
      </p:sp>
      <p:sp>
        <p:nvSpPr>
          <p:cNvPr id="19" name="Freeform 4">
            <a:extLst>
              <a:ext uri="{FF2B5EF4-FFF2-40B4-BE49-F238E27FC236}">
                <a16:creationId xmlns:a16="http://schemas.microsoft.com/office/drawing/2014/main" id="{D517A678-3F7A-480E-C00E-8F54EA784721}"/>
              </a:ext>
            </a:extLst>
          </p:cNvPr>
          <p:cNvSpPr/>
          <p:nvPr/>
        </p:nvSpPr>
        <p:spPr>
          <a:xfrm>
            <a:off x="508000" y="685800"/>
            <a:ext cx="1412730" cy="1219200"/>
          </a:xfrm>
          <a:custGeom>
            <a:avLst/>
            <a:gdLst/>
            <a:ahLst/>
            <a:cxnLst/>
            <a:rect l="l" t="t" r="r" b="b"/>
            <a:pathLst>
              <a:path w="4862295" h="3754097">
                <a:moveTo>
                  <a:pt x="0" y="0"/>
                </a:moveTo>
                <a:lnTo>
                  <a:pt x="4862295" y="0"/>
                </a:lnTo>
                <a:lnTo>
                  <a:pt x="4862295" y="3754097"/>
                </a:lnTo>
                <a:lnTo>
                  <a:pt x="0" y="3754097"/>
                </a:lnTo>
                <a:lnTo>
                  <a:pt x="0" y="0"/>
                </a:lnTo>
                <a:close/>
              </a:path>
            </a:pathLst>
          </a:custGeom>
          <a:blipFill>
            <a:blip r:embed="rId9"/>
            <a:stretch>
              <a:fillRect/>
            </a:stretch>
          </a:blipFill>
        </p:spPr>
        <p:txBody>
          <a:bodyPr/>
          <a:lstStyle/>
          <a:p>
            <a:pPr defTabSz="609630"/>
            <a:endParaRPr lang="en-US" sz="1200">
              <a:solidFill>
                <a:prstClr val="black"/>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1018385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2">
            <a:extLst>
              <a:ext uri="{FF2B5EF4-FFF2-40B4-BE49-F238E27FC236}">
                <a16:creationId xmlns:a16="http://schemas.microsoft.com/office/drawing/2014/main" id="{3EBC868A-84AE-62EE-D57B-B1D6E4EE6A8E}"/>
              </a:ext>
            </a:extLst>
          </p:cNvPr>
          <p:cNvSpPr/>
          <p:nvPr/>
        </p:nvSpPr>
        <p:spPr>
          <a:xfrm>
            <a:off x="0" y="5080"/>
            <a:ext cx="12192000" cy="6852920"/>
          </a:xfrm>
          <a:custGeom>
            <a:avLst/>
            <a:gdLst/>
            <a:ahLst/>
            <a:cxnLst/>
            <a:rect l="l" t="t" r="r" b="b"/>
            <a:pathLst>
              <a:path w="13167360" h="8229600">
                <a:moveTo>
                  <a:pt x="0" y="0"/>
                </a:moveTo>
                <a:lnTo>
                  <a:pt x="13167360" y="0"/>
                </a:lnTo>
                <a:lnTo>
                  <a:pt x="13167360" y="8229600"/>
                </a:lnTo>
                <a:lnTo>
                  <a:pt x="0" y="8229600"/>
                </a:lnTo>
                <a:lnTo>
                  <a:pt x="0" y="0"/>
                </a:lnTo>
                <a:close/>
              </a:path>
            </a:pathLst>
          </a:custGeom>
          <a:blipFill>
            <a:blip r:embed="rId5"/>
            <a:stretch>
              <a:fillRect/>
            </a:stretch>
          </a:blipFill>
        </p:spPr>
        <p:txBody>
          <a:bodyPr/>
          <a:lstStyle/>
          <a:p>
            <a:pPr defTabSz="609630"/>
            <a:endParaRPr lang="en-US" sz="1200">
              <a:solidFill>
                <a:prstClr val="black"/>
              </a:solidFill>
              <a:latin typeface="Cambria" panose="02040503050406030204" pitchFamily="18" charset="0"/>
              <a:ea typeface="Cambria" panose="02040503050406030204" pitchFamily="18" charset="0"/>
            </a:endParaRPr>
          </a:p>
        </p:txBody>
      </p:sp>
      <p:grpSp>
        <p:nvGrpSpPr>
          <p:cNvPr id="6" name="Group 5">
            <a:extLst>
              <a:ext uri="{FF2B5EF4-FFF2-40B4-BE49-F238E27FC236}">
                <a16:creationId xmlns:a16="http://schemas.microsoft.com/office/drawing/2014/main" id="{7A02E470-8F1A-1C71-2993-E3A84EBD5E99}"/>
              </a:ext>
            </a:extLst>
          </p:cNvPr>
          <p:cNvGrpSpPr/>
          <p:nvPr/>
        </p:nvGrpSpPr>
        <p:grpSpPr>
          <a:xfrm>
            <a:off x="1676400" y="-177800"/>
            <a:ext cx="9194800" cy="2854325"/>
            <a:chOff x="2286000" y="1028700"/>
            <a:chExt cx="13792200" cy="3670069"/>
          </a:xfrm>
        </p:grpSpPr>
        <p:cxnSp>
          <p:nvCxnSpPr>
            <p:cNvPr id="13" name="Straight Connector 12">
              <a:extLst>
                <a:ext uri="{FF2B5EF4-FFF2-40B4-BE49-F238E27FC236}">
                  <a16:creationId xmlns:a16="http://schemas.microsoft.com/office/drawing/2014/main" id="{1B116258-BA05-8A3C-706C-80C3E7D43786}"/>
                </a:ext>
              </a:extLst>
            </p:cNvPr>
            <p:cNvCxnSpPr/>
            <p:nvPr/>
          </p:nvCxnSpPr>
          <p:spPr>
            <a:xfrm>
              <a:off x="4038600" y="1028700"/>
              <a:ext cx="0" cy="12192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0708C48-8CCD-3146-6F2D-2B7FB7478A52}"/>
                </a:ext>
              </a:extLst>
            </p:cNvPr>
            <p:cNvCxnSpPr/>
            <p:nvPr/>
          </p:nvCxnSpPr>
          <p:spPr>
            <a:xfrm>
              <a:off x="13563600" y="1028700"/>
              <a:ext cx="0" cy="1219200"/>
            </a:xfrm>
            <a:prstGeom prst="line">
              <a:avLst/>
            </a:prstGeom>
            <a:ln w="76200">
              <a:solidFill>
                <a:srgbClr val="002060"/>
              </a:solidFill>
            </a:ln>
          </p:spPr>
          <p:style>
            <a:lnRef idx="1">
              <a:schemeClr val="accent1"/>
            </a:lnRef>
            <a:fillRef idx="0">
              <a:schemeClr val="accent1"/>
            </a:fillRef>
            <a:effectRef idx="0">
              <a:schemeClr val="accent1"/>
            </a:effectRef>
            <a:fontRef idx="minor">
              <a:schemeClr val="tx1"/>
            </a:fontRef>
          </p:style>
        </p:cxnSp>
        <p:sp>
          <p:nvSpPr>
            <p:cNvPr id="15" name="Freeform 4">
              <a:extLst>
                <a:ext uri="{FF2B5EF4-FFF2-40B4-BE49-F238E27FC236}">
                  <a16:creationId xmlns:a16="http://schemas.microsoft.com/office/drawing/2014/main" id="{7767DCC9-BDFE-AA8C-FC83-9E036757D41A}"/>
                </a:ext>
              </a:extLst>
            </p:cNvPr>
            <p:cNvSpPr/>
            <p:nvPr/>
          </p:nvSpPr>
          <p:spPr>
            <a:xfrm>
              <a:off x="2286000" y="2171700"/>
              <a:ext cx="13792200" cy="2527069"/>
            </a:xfrm>
            <a:custGeom>
              <a:avLst/>
              <a:gdLst/>
              <a:ahLst/>
              <a:cxnLst/>
              <a:rect l="l" t="t" r="r" b="b"/>
              <a:pathLst>
                <a:path w="7315200" h="2527069">
                  <a:moveTo>
                    <a:pt x="0" y="0"/>
                  </a:moveTo>
                  <a:lnTo>
                    <a:pt x="7315200" y="0"/>
                  </a:lnTo>
                  <a:lnTo>
                    <a:pt x="7315200" y="2527069"/>
                  </a:lnTo>
                  <a:lnTo>
                    <a:pt x="0" y="2527069"/>
                  </a:lnTo>
                  <a:lnTo>
                    <a:pt x="0" y="0"/>
                  </a:lnTo>
                  <a:close/>
                </a:path>
              </a:pathLst>
            </a:custGeom>
            <a:blipFill>
              <a:blip r:embed="rId6"/>
              <a:stretch>
                <a:fillRect/>
              </a:stretch>
            </a:blipFill>
          </p:spPr>
          <p:txBody>
            <a:bodyPr/>
            <a:lstStyle/>
            <a:p>
              <a:pPr defTabSz="609630"/>
              <a:endParaRPr lang="en-US" sz="1200">
                <a:solidFill>
                  <a:prstClr val="black"/>
                </a:solidFill>
                <a:latin typeface="Cambria" panose="02040503050406030204" pitchFamily="18" charset="0"/>
                <a:ea typeface="Cambria" panose="02040503050406030204" pitchFamily="18" charset="0"/>
              </a:endParaRPr>
            </a:p>
          </p:txBody>
        </p:sp>
      </p:grpSp>
      <p:sp>
        <p:nvSpPr>
          <p:cNvPr id="16" name="Rectangle: Rounded Corners 4">
            <a:extLst>
              <a:ext uri="{FF2B5EF4-FFF2-40B4-BE49-F238E27FC236}">
                <a16:creationId xmlns:a16="http://schemas.microsoft.com/office/drawing/2014/main" id="{3EE205E5-A0DA-4760-4548-563CA546DDE1}"/>
              </a:ext>
            </a:extLst>
          </p:cNvPr>
          <p:cNvSpPr/>
          <p:nvPr/>
        </p:nvSpPr>
        <p:spPr>
          <a:xfrm>
            <a:off x="2686050" y="3327400"/>
            <a:ext cx="8753474" cy="3168650"/>
          </a:xfrm>
          <a:custGeom>
            <a:avLst/>
            <a:gdLst>
              <a:gd name="connsiteX0" fmla="*/ 0 w 8753474"/>
              <a:gd name="connsiteY0" fmla="*/ 1548169 h 3168650"/>
              <a:gd name="connsiteX1" fmla="*/ 1219279 w 8753474"/>
              <a:gd name="connsiteY1" fmla="*/ 0 h 3168650"/>
              <a:gd name="connsiteX2" fmla="*/ 7534193 w 8753474"/>
              <a:gd name="connsiteY2" fmla="*/ 0 h 3168650"/>
              <a:gd name="connsiteX3" fmla="*/ 8753474 w 8753474"/>
              <a:gd name="connsiteY3" fmla="*/ 1548169 h 3168650"/>
              <a:gd name="connsiteX4" fmla="*/ 8753474 w 8753474"/>
              <a:gd name="connsiteY4" fmla="*/ 1620479 h 3168650"/>
              <a:gd name="connsiteX5" fmla="*/ 7534193 w 8753474"/>
              <a:gd name="connsiteY5" fmla="*/ 3168649 h 3168650"/>
              <a:gd name="connsiteX6" fmla="*/ 1219279 w 8753474"/>
              <a:gd name="connsiteY6" fmla="*/ 3168649 h 3168650"/>
              <a:gd name="connsiteX7" fmla="*/ 0 w 8753474"/>
              <a:gd name="connsiteY7" fmla="*/ 1620479 h 3168650"/>
              <a:gd name="connsiteX8" fmla="*/ 0 w 8753474"/>
              <a:gd name="connsiteY8" fmla="*/ 1548169 h 3168650"/>
              <a:gd name="connsiteX0" fmla="*/ 0 w 8753474"/>
              <a:gd name="connsiteY0" fmla="*/ 1548169 h 3168650"/>
              <a:gd name="connsiteX1" fmla="*/ 1219279 w 8753474"/>
              <a:gd name="connsiteY1" fmla="*/ 0 h 3168650"/>
              <a:gd name="connsiteX2" fmla="*/ 7534193 w 8753474"/>
              <a:gd name="connsiteY2" fmla="*/ 0 h 3168650"/>
              <a:gd name="connsiteX3" fmla="*/ 8753474 w 8753474"/>
              <a:gd name="connsiteY3" fmla="*/ 1548169 h 3168650"/>
              <a:gd name="connsiteX4" fmla="*/ 8753474 w 8753474"/>
              <a:gd name="connsiteY4" fmla="*/ 1620479 h 3168650"/>
              <a:gd name="connsiteX5" fmla="*/ 7534193 w 8753474"/>
              <a:gd name="connsiteY5" fmla="*/ 3168649 h 3168650"/>
              <a:gd name="connsiteX6" fmla="*/ 1219279 w 8753474"/>
              <a:gd name="connsiteY6" fmla="*/ 3168649 h 3168650"/>
              <a:gd name="connsiteX7" fmla="*/ 0 w 8753474"/>
              <a:gd name="connsiteY7" fmla="*/ 1620479 h 3168650"/>
              <a:gd name="connsiteX8" fmla="*/ 0 w 8753474"/>
              <a:gd name="connsiteY8" fmla="*/ 1548169 h 3168650"/>
              <a:gd name="connsiteX0" fmla="*/ 0 w 8753474"/>
              <a:gd name="connsiteY0" fmla="*/ 1548169 h 3168650"/>
              <a:gd name="connsiteX1" fmla="*/ 1219279 w 8753474"/>
              <a:gd name="connsiteY1" fmla="*/ 0 h 3168650"/>
              <a:gd name="connsiteX2" fmla="*/ 7534193 w 8753474"/>
              <a:gd name="connsiteY2" fmla="*/ 0 h 3168650"/>
              <a:gd name="connsiteX3" fmla="*/ 8753474 w 8753474"/>
              <a:gd name="connsiteY3" fmla="*/ 1548169 h 3168650"/>
              <a:gd name="connsiteX4" fmla="*/ 8753474 w 8753474"/>
              <a:gd name="connsiteY4" fmla="*/ 1620479 h 3168650"/>
              <a:gd name="connsiteX5" fmla="*/ 7534193 w 8753474"/>
              <a:gd name="connsiteY5" fmla="*/ 3168649 h 3168650"/>
              <a:gd name="connsiteX6" fmla="*/ 1219279 w 8753474"/>
              <a:gd name="connsiteY6" fmla="*/ 3168649 h 3168650"/>
              <a:gd name="connsiteX7" fmla="*/ 0 w 8753474"/>
              <a:gd name="connsiteY7" fmla="*/ 1620479 h 3168650"/>
              <a:gd name="connsiteX8" fmla="*/ 0 w 8753474"/>
              <a:gd name="connsiteY8" fmla="*/ 1548169 h 3168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53474" h="3168650" fill="none" extrusionOk="0">
                <a:moveTo>
                  <a:pt x="0" y="1548169"/>
                </a:moveTo>
                <a:cubicBezTo>
                  <a:pt x="10657" y="1021785"/>
                  <a:pt x="715237" y="333029"/>
                  <a:pt x="1219279" y="0"/>
                </a:cubicBezTo>
                <a:cubicBezTo>
                  <a:pt x="2115358" y="210692"/>
                  <a:pt x="4752708" y="488975"/>
                  <a:pt x="7534193" y="0"/>
                </a:cubicBezTo>
                <a:cubicBezTo>
                  <a:pt x="8175228" y="-251323"/>
                  <a:pt x="8482731" y="601253"/>
                  <a:pt x="8753474" y="1548169"/>
                </a:cubicBezTo>
                <a:cubicBezTo>
                  <a:pt x="8754686" y="1562114"/>
                  <a:pt x="8747696" y="1603629"/>
                  <a:pt x="8753474" y="1620479"/>
                </a:cubicBezTo>
                <a:cubicBezTo>
                  <a:pt x="8789899" y="2256447"/>
                  <a:pt x="8165770" y="3112284"/>
                  <a:pt x="7534193" y="3168649"/>
                </a:cubicBezTo>
                <a:cubicBezTo>
                  <a:pt x="4658864" y="3322029"/>
                  <a:pt x="1882689" y="3228540"/>
                  <a:pt x="1219279" y="3168649"/>
                </a:cubicBezTo>
                <a:cubicBezTo>
                  <a:pt x="778936" y="3137209"/>
                  <a:pt x="-138259" y="2506655"/>
                  <a:pt x="0" y="1620479"/>
                </a:cubicBezTo>
                <a:cubicBezTo>
                  <a:pt x="-1963" y="1598641"/>
                  <a:pt x="-4021" y="1556531"/>
                  <a:pt x="0" y="1548169"/>
                </a:cubicBezTo>
                <a:close/>
              </a:path>
              <a:path w="8753474" h="3168650" stroke="0" extrusionOk="0">
                <a:moveTo>
                  <a:pt x="0" y="1548169"/>
                </a:moveTo>
                <a:cubicBezTo>
                  <a:pt x="-75680" y="916549"/>
                  <a:pt x="591070" y="9117"/>
                  <a:pt x="1219279" y="0"/>
                </a:cubicBezTo>
                <a:cubicBezTo>
                  <a:pt x="2211347" y="-17220"/>
                  <a:pt x="6682244" y="-65765"/>
                  <a:pt x="7534193" y="0"/>
                </a:cubicBezTo>
                <a:cubicBezTo>
                  <a:pt x="8107563" y="-25738"/>
                  <a:pt x="9019148" y="603363"/>
                  <a:pt x="8753474" y="1548169"/>
                </a:cubicBezTo>
                <a:cubicBezTo>
                  <a:pt x="8756383" y="1581431"/>
                  <a:pt x="8753532" y="1606940"/>
                  <a:pt x="8753474" y="1620479"/>
                </a:cubicBezTo>
                <a:cubicBezTo>
                  <a:pt x="8774590" y="2296681"/>
                  <a:pt x="7930472" y="3038642"/>
                  <a:pt x="7534193" y="3168649"/>
                </a:cubicBezTo>
                <a:cubicBezTo>
                  <a:pt x="6638045" y="2438934"/>
                  <a:pt x="2608773" y="3345810"/>
                  <a:pt x="1219279" y="3168649"/>
                </a:cubicBezTo>
                <a:cubicBezTo>
                  <a:pt x="577925" y="3352785"/>
                  <a:pt x="-55982" y="2350789"/>
                  <a:pt x="0" y="1620479"/>
                </a:cubicBezTo>
                <a:cubicBezTo>
                  <a:pt x="-4583" y="1594841"/>
                  <a:pt x="-4787" y="1558456"/>
                  <a:pt x="0" y="1548169"/>
                </a:cubicBezTo>
                <a:close/>
              </a:path>
              <a:path w="8753474" h="3168650" fill="none" stroke="0" extrusionOk="0">
                <a:moveTo>
                  <a:pt x="0" y="1548169"/>
                </a:moveTo>
                <a:cubicBezTo>
                  <a:pt x="88275" y="780905"/>
                  <a:pt x="682447" y="222902"/>
                  <a:pt x="1219279" y="0"/>
                </a:cubicBezTo>
                <a:cubicBezTo>
                  <a:pt x="3161799" y="597226"/>
                  <a:pt x="4232830" y="559539"/>
                  <a:pt x="7534193" y="0"/>
                </a:cubicBezTo>
                <a:cubicBezTo>
                  <a:pt x="8093086" y="-259798"/>
                  <a:pt x="8716509" y="485048"/>
                  <a:pt x="8753474" y="1548169"/>
                </a:cubicBezTo>
                <a:cubicBezTo>
                  <a:pt x="8749771" y="1561820"/>
                  <a:pt x="8755652" y="1597578"/>
                  <a:pt x="8753474" y="1620479"/>
                </a:cubicBezTo>
                <a:cubicBezTo>
                  <a:pt x="8698497" y="2421087"/>
                  <a:pt x="8093155" y="3109235"/>
                  <a:pt x="7534193" y="3168649"/>
                </a:cubicBezTo>
                <a:cubicBezTo>
                  <a:pt x="4516982" y="3138032"/>
                  <a:pt x="1758956" y="2980164"/>
                  <a:pt x="1219279" y="3168649"/>
                </a:cubicBezTo>
                <a:cubicBezTo>
                  <a:pt x="510243" y="3100922"/>
                  <a:pt x="-92333" y="2323703"/>
                  <a:pt x="0" y="1620479"/>
                </a:cubicBezTo>
                <a:cubicBezTo>
                  <a:pt x="-3620" y="1600488"/>
                  <a:pt x="-3970" y="1557636"/>
                  <a:pt x="0" y="1548169"/>
                </a:cubicBezTo>
                <a:close/>
              </a:path>
              <a:path w="8753474" h="3168650" fill="none" stroke="0" extrusionOk="0">
                <a:moveTo>
                  <a:pt x="0" y="1548169"/>
                </a:moveTo>
                <a:cubicBezTo>
                  <a:pt x="95655" y="925872"/>
                  <a:pt x="675480" y="271181"/>
                  <a:pt x="1219279" y="0"/>
                </a:cubicBezTo>
                <a:cubicBezTo>
                  <a:pt x="2718704" y="410879"/>
                  <a:pt x="4472659" y="590108"/>
                  <a:pt x="7534193" y="0"/>
                </a:cubicBezTo>
                <a:cubicBezTo>
                  <a:pt x="8094392" y="-212608"/>
                  <a:pt x="8642335" y="603041"/>
                  <a:pt x="8753474" y="1548169"/>
                </a:cubicBezTo>
                <a:cubicBezTo>
                  <a:pt x="8754846" y="1559831"/>
                  <a:pt x="8750110" y="1600022"/>
                  <a:pt x="8753474" y="1620479"/>
                </a:cubicBezTo>
                <a:cubicBezTo>
                  <a:pt x="8732804" y="2320950"/>
                  <a:pt x="8047798" y="3098643"/>
                  <a:pt x="7534193" y="3168649"/>
                </a:cubicBezTo>
                <a:cubicBezTo>
                  <a:pt x="4537014" y="3171273"/>
                  <a:pt x="1829910" y="3157209"/>
                  <a:pt x="1219279" y="3168649"/>
                </a:cubicBezTo>
                <a:cubicBezTo>
                  <a:pt x="576058" y="3111604"/>
                  <a:pt x="-197217" y="2439827"/>
                  <a:pt x="0" y="1620479"/>
                </a:cubicBezTo>
                <a:cubicBezTo>
                  <a:pt x="-2337" y="1599435"/>
                  <a:pt x="-5187" y="1558217"/>
                  <a:pt x="0" y="1548169"/>
                </a:cubicBezTo>
                <a:close/>
              </a:path>
            </a:pathLst>
          </a:custGeom>
          <a:solidFill>
            <a:schemeClr val="accent6">
              <a:lumMod val="20000"/>
              <a:lumOff val="80000"/>
            </a:schemeClr>
          </a:solidFill>
          <a:ln w="76200">
            <a:solidFill>
              <a:srgbClr val="002060"/>
            </a:solidFill>
            <a:prstDash val="dashDot"/>
            <a:extLst>
              <a:ext uri="{C807C97D-BFC1-408E-A445-0C87EB9F89A2}">
                <ask:lineSketchStyleProps xmlns:ask="http://schemas.microsoft.com/office/drawing/2018/sketchyshapes" sd="852854689">
                  <a:custGeom>
                    <a:avLst/>
                    <a:gdLst>
                      <a:gd name="connsiteX0" fmla="*/ 0 w 12115800"/>
                      <a:gd name="connsiteY0" fmla="*/ 1749835 h 3581400"/>
                      <a:gd name="connsiteX1" fmla="*/ 1687621 w 12115800"/>
                      <a:gd name="connsiteY1" fmla="*/ 0 h 3581400"/>
                      <a:gd name="connsiteX2" fmla="*/ 10428178 w 12115800"/>
                      <a:gd name="connsiteY2" fmla="*/ 0 h 3581400"/>
                      <a:gd name="connsiteX3" fmla="*/ 12115800 w 12115800"/>
                      <a:gd name="connsiteY3" fmla="*/ 1749835 h 3581400"/>
                      <a:gd name="connsiteX4" fmla="*/ 12115800 w 12115800"/>
                      <a:gd name="connsiteY4" fmla="*/ 1831564 h 3581400"/>
                      <a:gd name="connsiteX5" fmla="*/ 10428178 w 12115800"/>
                      <a:gd name="connsiteY5" fmla="*/ 3581399 h 3581400"/>
                      <a:gd name="connsiteX6" fmla="*/ 1687621 w 12115800"/>
                      <a:gd name="connsiteY6" fmla="*/ 3581399 h 3581400"/>
                      <a:gd name="connsiteX7" fmla="*/ 0 w 12115800"/>
                      <a:gd name="connsiteY7" fmla="*/ 1831564 h 3581400"/>
                      <a:gd name="connsiteX8" fmla="*/ 0 w 12115800"/>
                      <a:gd name="connsiteY8" fmla="*/ 1749835 h 3581400"/>
                      <a:gd name="connsiteX0" fmla="*/ 0 w 12115800"/>
                      <a:gd name="connsiteY0" fmla="*/ 1749835 h 3581400"/>
                      <a:gd name="connsiteX1" fmla="*/ 1687621 w 12115800"/>
                      <a:gd name="connsiteY1" fmla="*/ 0 h 3581400"/>
                      <a:gd name="connsiteX2" fmla="*/ 10428178 w 12115800"/>
                      <a:gd name="connsiteY2" fmla="*/ 0 h 3581400"/>
                      <a:gd name="connsiteX3" fmla="*/ 12115800 w 12115800"/>
                      <a:gd name="connsiteY3" fmla="*/ 1749835 h 3581400"/>
                      <a:gd name="connsiteX4" fmla="*/ 12115800 w 12115800"/>
                      <a:gd name="connsiteY4" fmla="*/ 1831564 h 3581400"/>
                      <a:gd name="connsiteX5" fmla="*/ 10428178 w 12115800"/>
                      <a:gd name="connsiteY5" fmla="*/ 3581399 h 3581400"/>
                      <a:gd name="connsiteX6" fmla="*/ 1687621 w 12115800"/>
                      <a:gd name="connsiteY6" fmla="*/ 3581399 h 3581400"/>
                      <a:gd name="connsiteX7" fmla="*/ 0 w 12115800"/>
                      <a:gd name="connsiteY7" fmla="*/ 1831564 h 3581400"/>
                      <a:gd name="connsiteX8" fmla="*/ 0 w 12115800"/>
                      <a:gd name="connsiteY8" fmla="*/ 1749835 h 358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15800" h="3581400" fill="none" extrusionOk="0">
                        <a:moveTo>
                          <a:pt x="0" y="1749835"/>
                        </a:moveTo>
                        <a:cubicBezTo>
                          <a:pt x="8600" y="1018921"/>
                          <a:pt x="918284" y="278164"/>
                          <a:pt x="1687621" y="0"/>
                        </a:cubicBezTo>
                        <a:cubicBezTo>
                          <a:pt x="3316186" y="219319"/>
                          <a:pt x="6485485" y="383795"/>
                          <a:pt x="10428178" y="0"/>
                        </a:cubicBezTo>
                        <a:cubicBezTo>
                          <a:pt x="11338126" y="-156551"/>
                          <a:pt x="11934219" y="727282"/>
                          <a:pt x="12115800" y="1749835"/>
                        </a:cubicBezTo>
                        <a:cubicBezTo>
                          <a:pt x="12115523" y="1764527"/>
                          <a:pt x="12109869" y="1809193"/>
                          <a:pt x="12115800" y="1831564"/>
                        </a:cubicBezTo>
                        <a:cubicBezTo>
                          <a:pt x="12153349" y="2603707"/>
                          <a:pt x="11310545" y="3525192"/>
                          <a:pt x="10428178" y="3581399"/>
                        </a:cubicBezTo>
                        <a:cubicBezTo>
                          <a:pt x="6319830" y="3717296"/>
                          <a:pt x="2595442" y="3541943"/>
                          <a:pt x="1687621" y="3581399"/>
                        </a:cubicBezTo>
                        <a:cubicBezTo>
                          <a:pt x="1010600" y="3552098"/>
                          <a:pt x="-106038" y="2819396"/>
                          <a:pt x="0" y="1831564"/>
                        </a:cubicBezTo>
                        <a:cubicBezTo>
                          <a:pt x="-3158" y="1807554"/>
                          <a:pt x="-4977" y="1760525"/>
                          <a:pt x="0" y="1749835"/>
                        </a:cubicBezTo>
                        <a:close/>
                      </a:path>
                      <a:path w="12115800" h="3581400" stroke="0" extrusionOk="0">
                        <a:moveTo>
                          <a:pt x="0" y="1749835"/>
                        </a:moveTo>
                        <a:cubicBezTo>
                          <a:pt x="-38575" y="906521"/>
                          <a:pt x="822331" y="45102"/>
                          <a:pt x="1687621" y="0"/>
                        </a:cubicBezTo>
                        <a:cubicBezTo>
                          <a:pt x="3042858" y="143201"/>
                          <a:pt x="9105440" y="-234120"/>
                          <a:pt x="10428178" y="0"/>
                        </a:cubicBezTo>
                        <a:cubicBezTo>
                          <a:pt x="11285412" y="-34331"/>
                          <a:pt x="12290397" y="647915"/>
                          <a:pt x="12115800" y="1749835"/>
                        </a:cubicBezTo>
                        <a:cubicBezTo>
                          <a:pt x="12117181" y="1787689"/>
                          <a:pt x="12113056" y="1815773"/>
                          <a:pt x="12115800" y="1831564"/>
                        </a:cubicBezTo>
                        <a:cubicBezTo>
                          <a:pt x="12109578" y="2698592"/>
                          <a:pt x="11078802" y="3480645"/>
                          <a:pt x="10428178" y="3581399"/>
                        </a:cubicBezTo>
                        <a:cubicBezTo>
                          <a:pt x="9168871" y="2916777"/>
                          <a:pt x="3616180" y="3751637"/>
                          <a:pt x="1687621" y="3581399"/>
                        </a:cubicBezTo>
                        <a:cubicBezTo>
                          <a:pt x="768647" y="3715982"/>
                          <a:pt x="-66109" y="2701830"/>
                          <a:pt x="0" y="1831564"/>
                        </a:cubicBezTo>
                        <a:cubicBezTo>
                          <a:pt x="-6503" y="1804408"/>
                          <a:pt x="-6681" y="1762172"/>
                          <a:pt x="0" y="1749835"/>
                        </a:cubicBezTo>
                        <a:close/>
                      </a:path>
                      <a:path w="12115800" h="3581400" fill="none" stroke="0" extrusionOk="0">
                        <a:moveTo>
                          <a:pt x="0" y="1749835"/>
                        </a:moveTo>
                        <a:cubicBezTo>
                          <a:pt x="109557" y="888047"/>
                          <a:pt x="903730" y="280455"/>
                          <a:pt x="1687621" y="0"/>
                        </a:cubicBezTo>
                        <a:cubicBezTo>
                          <a:pt x="4131719" y="430909"/>
                          <a:pt x="6104527" y="494316"/>
                          <a:pt x="10428178" y="0"/>
                        </a:cubicBezTo>
                        <a:cubicBezTo>
                          <a:pt x="11185503" y="-244213"/>
                          <a:pt x="12022673" y="716117"/>
                          <a:pt x="12115800" y="1749835"/>
                        </a:cubicBezTo>
                        <a:cubicBezTo>
                          <a:pt x="12113278" y="1762610"/>
                          <a:pt x="12114258" y="1803148"/>
                          <a:pt x="12115800" y="1831564"/>
                        </a:cubicBezTo>
                        <a:cubicBezTo>
                          <a:pt x="12024235" y="2734393"/>
                          <a:pt x="11233885" y="3548312"/>
                          <a:pt x="10428178" y="3581399"/>
                        </a:cubicBezTo>
                        <a:cubicBezTo>
                          <a:pt x="6149841" y="3616777"/>
                          <a:pt x="2518067" y="3404233"/>
                          <a:pt x="1687621" y="3581399"/>
                        </a:cubicBezTo>
                        <a:cubicBezTo>
                          <a:pt x="777732" y="3549799"/>
                          <a:pt x="-78927" y="2803376"/>
                          <a:pt x="0" y="1831564"/>
                        </a:cubicBezTo>
                        <a:cubicBezTo>
                          <a:pt x="-3549" y="1808513"/>
                          <a:pt x="-4956" y="1761961"/>
                          <a:pt x="0" y="1749835"/>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r>
              <a:rPr lang="vi-VN" sz="2800" dirty="0">
                <a:solidFill>
                  <a:srgbClr val="FF0000"/>
                </a:solidFill>
                <a:latin typeface="Cambria" panose="02040503050406030204" pitchFamily="18" charset="0"/>
                <a:ea typeface="Cambria" panose="02040503050406030204" pitchFamily="18" charset="0"/>
              </a:rPr>
              <a:t>+ Thuận lợi phát triển khai thác khoáng sản, thuỷ điện, chăn nuôi gia súc lớn (trâu, bò), trồng cây công nghiệp,…</a:t>
            </a:r>
          </a:p>
          <a:p>
            <a:pPr algn="just" defTabSz="609630"/>
            <a:r>
              <a:rPr lang="vi-VN" sz="2800" dirty="0">
                <a:solidFill>
                  <a:srgbClr val="FF0000"/>
                </a:solidFill>
                <a:latin typeface="Cambria" panose="02040503050406030204" pitchFamily="18" charset="0"/>
                <a:ea typeface="Cambria" panose="02040503050406030204" pitchFamily="18" charset="0"/>
              </a:rPr>
              <a:t>+ Địa hình hiểm trở nên giao thông khó khăn, dân cư thưa thớt</a:t>
            </a:r>
          </a:p>
        </p:txBody>
      </p:sp>
      <p:sp>
        <p:nvSpPr>
          <p:cNvPr id="17" name="TextBox 16">
            <a:extLst>
              <a:ext uri="{FF2B5EF4-FFF2-40B4-BE49-F238E27FC236}">
                <a16:creationId xmlns:a16="http://schemas.microsoft.com/office/drawing/2014/main" id="{774F329A-2516-A1D7-CC4B-2AD12AF48723}"/>
              </a:ext>
            </a:extLst>
          </p:cNvPr>
          <p:cNvSpPr txBox="1"/>
          <p:nvPr/>
        </p:nvSpPr>
        <p:spPr>
          <a:xfrm>
            <a:off x="2524125" y="863601"/>
            <a:ext cx="7791450" cy="1446550"/>
          </a:xfrm>
          <a:prstGeom prst="rect">
            <a:avLst/>
          </a:prstGeom>
          <a:noFill/>
        </p:spPr>
        <p:txBody>
          <a:bodyPr wrap="square" rtlCol="0">
            <a:spAutoFit/>
          </a:bodyPr>
          <a:lstStyle/>
          <a:p>
            <a:pPr algn="ctr" defTabSz="609630"/>
            <a:r>
              <a:rPr lang="vi-VN" sz="4400" dirty="0">
                <a:solidFill>
                  <a:prstClr val="black"/>
                </a:solidFill>
                <a:latin typeface="Cambria" panose="02040503050406030204" pitchFamily="18" charset="0"/>
                <a:ea typeface="Cambria" panose="02040503050406030204" pitchFamily="18" charset="0"/>
              </a:rPr>
              <a:t>Câu 3: Hãy nêu thuận lợi và khó khăn của địa hình đồi núi?</a:t>
            </a:r>
          </a:p>
        </p:txBody>
      </p:sp>
      <p:sp>
        <p:nvSpPr>
          <p:cNvPr id="18" name="Freeform 2">
            <a:hlinkClick r:id="rId7" action="ppaction://hlinksldjump"/>
            <a:extLst>
              <a:ext uri="{FF2B5EF4-FFF2-40B4-BE49-F238E27FC236}">
                <a16:creationId xmlns:a16="http://schemas.microsoft.com/office/drawing/2014/main" id="{3BFEB9D3-AB11-321D-C462-A5AD35A2BF45}"/>
              </a:ext>
            </a:extLst>
          </p:cNvPr>
          <p:cNvSpPr/>
          <p:nvPr/>
        </p:nvSpPr>
        <p:spPr>
          <a:xfrm>
            <a:off x="355600" y="5410200"/>
            <a:ext cx="1981200" cy="1320889"/>
          </a:xfrm>
          <a:custGeom>
            <a:avLst/>
            <a:gdLst/>
            <a:ahLst/>
            <a:cxnLst/>
            <a:rect l="l" t="t" r="r" b="b"/>
            <a:pathLst>
              <a:path w="5542028" h="3505333">
                <a:moveTo>
                  <a:pt x="0" y="0"/>
                </a:moveTo>
                <a:lnTo>
                  <a:pt x="5542028" y="0"/>
                </a:lnTo>
                <a:lnTo>
                  <a:pt x="5542028" y="3505333"/>
                </a:lnTo>
                <a:lnTo>
                  <a:pt x="0" y="3505333"/>
                </a:lnTo>
                <a:lnTo>
                  <a:pt x="0" y="0"/>
                </a:lnTo>
                <a:close/>
              </a:path>
            </a:pathLst>
          </a:custGeom>
          <a:blipFill>
            <a:blip r:embed="rId8"/>
            <a:stretch>
              <a:fillRect/>
            </a:stretch>
          </a:blipFill>
        </p:spPr>
        <p:txBody>
          <a:bodyPr/>
          <a:lstStyle/>
          <a:p>
            <a:pPr defTabSz="609630"/>
            <a:endParaRPr lang="en-US" sz="1200">
              <a:solidFill>
                <a:prstClr val="black"/>
              </a:solidFill>
              <a:latin typeface="Cambria" panose="02040503050406030204" pitchFamily="18" charset="0"/>
              <a:ea typeface="Cambria" panose="02040503050406030204" pitchFamily="18" charset="0"/>
            </a:endParaRPr>
          </a:p>
        </p:txBody>
      </p:sp>
      <p:sp>
        <p:nvSpPr>
          <p:cNvPr id="19" name="Freeform 4">
            <a:extLst>
              <a:ext uri="{FF2B5EF4-FFF2-40B4-BE49-F238E27FC236}">
                <a16:creationId xmlns:a16="http://schemas.microsoft.com/office/drawing/2014/main" id="{2648A234-33EA-C097-A1D8-F453E4456A56}"/>
              </a:ext>
            </a:extLst>
          </p:cNvPr>
          <p:cNvSpPr/>
          <p:nvPr/>
        </p:nvSpPr>
        <p:spPr>
          <a:xfrm>
            <a:off x="508000" y="685800"/>
            <a:ext cx="1412730" cy="1219200"/>
          </a:xfrm>
          <a:custGeom>
            <a:avLst/>
            <a:gdLst/>
            <a:ahLst/>
            <a:cxnLst/>
            <a:rect l="l" t="t" r="r" b="b"/>
            <a:pathLst>
              <a:path w="4862295" h="3754097">
                <a:moveTo>
                  <a:pt x="0" y="0"/>
                </a:moveTo>
                <a:lnTo>
                  <a:pt x="4862295" y="0"/>
                </a:lnTo>
                <a:lnTo>
                  <a:pt x="4862295" y="3754097"/>
                </a:lnTo>
                <a:lnTo>
                  <a:pt x="0" y="3754097"/>
                </a:lnTo>
                <a:lnTo>
                  <a:pt x="0" y="0"/>
                </a:lnTo>
                <a:close/>
              </a:path>
            </a:pathLst>
          </a:custGeom>
          <a:blipFill>
            <a:blip r:embed="rId9"/>
            <a:stretch>
              <a:fillRect/>
            </a:stretch>
          </a:blipFill>
        </p:spPr>
        <p:txBody>
          <a:bodyPr/>
          <a:lstStyle/>
          <a:p>
            <a:pPr defTabSz="609630"/>
            <a:endParaRPr lang="en-US" sz="1200">
              <a:solidFill>
                <a:prstClr val="black"/>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2264569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subTnLst>
                                    <p:audio>
                                      <p:cMediaNode>
                                        <p:cTn display="0" masterRel="sameClick">
                                          <p:stCondLst>
                                            <p:cond evt="begin" delay="0">
                                              <p:tn val="5"/>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EAB40328-2256-4FD0-BC8F-9E5431E115C1"/>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F\uFFFD\uFFFD{933BFB93-89A2-42AE-B556-D1B6B18D2C69}&quot;,&quot;C:\\Users\\STD\\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18"/>
</p:tagLst>
</file>

<file path=ppt/tags/tag10.xml><?xml version="1.0" encoding="utf-8"?>
<p:tagLst xmlns:a="http://schemas.openxmlformats.org/drawingml/2006/main" xmlns:r="http://schemas.openxmlformats.org/officeDocument/2006/relationships" xmlns:p="http://schemas.openxmlformats.org/presentationml/2006/main">
  <p:tag name="GENSWF_SLIDE_UID" val="{27C3B26E-58CA-4B1B-AFA9-624E2932B9BC}:267"/>
</p:tagLst>
</file>

<file path=ppt/tags/tag11.xml><?xml version="1.0" encoding="utf-8"?>
<p:tagLst xmlns:a="http://schemas.openxmlformats.org/drawingml/2006/main" xmlns:r="http://schemas.openxmlformats.org/officeDocument/2006/relationships" xmlns:p="http://schemas.openxmlformats.org/presentationml/2006/main">
  <p:tag name="GENSWF_SLIDE_UID" val="{93BC8CA1-B21F-431C-9B62-D4E7CF7DCBBC}:268"/>
</p:tagLst>
</file>

<file path=ppt/tags/tag12.xml><?xml version="1.0" encoding="utf-8"?>
<p:tagLst xmlns:a="http://schemas.openxmlformats.org/drawingml/2006/main" xmlns:r="http://schemas.openxmlformats.org/officeDocument/2006/relationships" xmlns:p="http://schemas.openxmlformats.org/presentationml/2006/main">
  <p:tag name="GENSWF_SLIDE_UID" val="{B120A63C-A373-4CEE-829B-C518F0EA55BF}:269"/>
</p:tagLst>
</file>

<file path=ppt/tags/tag13.xml><?xml version="1.0" encoding="utf-8"?>
<p:tagLst xmlns:a="http://schemas.openxmlformats.org/drawingml/2006/main" xmlns:r="http://schemas.openxmlformats.org/officeDocument/2006/relationships" xmlns:p="http://schemas.openxmlformats.org/presentationml/2006/main">
  <p:tag name="GENSWF_SLIDE_UID" val="{7E2880FC-0437-43C5-9947-DA398DB8EA89}:270"/>
</p:tagLst>
</file>

<file path=ppt/tags/tag14.xml><?xml version="1.0" encoding="utf-8"?>
<p:tagLst xmlns:a="http://schemas.openxmlformats.org/drawingml/2006/main" xmlns:r="http://schemas.openxmlformats.org/officeDocument/2006/relationships" xmlns:p="http://schemas.openxmlformats.org/presentationml/2006/main">
  <p:tag name="GENSWF_SLIDE_UID" val="{046B3B6E-E5A8-44B1-BB41-D9D4F2A8F6F9}:271"/>
</p:tagLst>
</file>

<file path=ppt/tags/tag15.xml><?xml version="1.0" encoding="utf-8"?>
<p:tagLst xmlns:a="http://schemas.openxmlformats.org/drawingml/2006/main" xmlns:r="http://schemas.openxmlformats.org/officeDocument/2006/relationships" xmlns:p="http://schemas.openxmlformats.org/presentationml/2006/main">
  <p:tag name="GENSWF_SLIDE_UID" val="{399E81DB-8D81-49B9-9715-AFF05C3D6AF7}:272"/>
</p:tagLst>
</file>

<file path=ppt/tags/tag16.xml><?xml version="1.0" encoding="utf-8"?>
<p:tagLst xmlns:a="http://schemas.openxmlformats.org/drawingml/2006/main" xmlns:r="http://schemas.openxmlformats.org/officeDocument/2006/relationships" xmlns:p="http://schemas.openxmlformats.org/presentationml/2006/main">
  <p:tag name="GENSWF_SLIDE_UID" val="{72525BF3-DD4F-49A5-9C39-895A3079AC76}:273"/>
</p:tagLst>
</file>

<file path=ppt/tags/tag17.xml><?xml version="1.0" encoding="utf-8"?>
<p:tagLst xmlns:a="http://schemas.openxmlformats.org/drawingml/2006/main" xmlns:r="http://schemas.openxmlformats.org/officeDocument/2006/relationships" xmlns:p="http://schemas.openxmlformats.org/presentationml/2006/main">
  <p:tag name="GENSWF_SLIDE_UID" val="{4924ACB5-D5D2-4320-B29C-A9435CB004A0}:274"/>
</p:tagLst>
</file>

<file path=ppt/tags/tag18.xml><?xml version="1.0" encoding="utf-8"?>
<p:tagLst xmlns:a="http://schemas.openxmlformats.org/drawingml/2006/main" xmlns:r="http://schemas.openxmlformats.org/officeDocument/2006/relationships" xmlns:p="http://schemas.openxmlformats.org/presentationml/2006/main">
  <p:tag name="GENSWF_SLIDE_UID" val="{AF96698D-3BAF-4260-AF41-5A38D3011897}:275"/>
</p:tagLst>
</file>

<file path=ppt/tags/tag19.xml><?xml version="1.0" encoding="utf-8"?>
<p:tagLst xmlns:a="http://schemas.openxmlformats.org/drawingml/2006/main" xmlns:r="http://schemas.openxmlformats.org/officeDocument/2006/relationships" xmlns:p="http://schemas.openxmlformats.org/presentationml/2006/main">
  <p:tag name="GENSWF_SLIDE_UID" val="{3CC964E4-C2BA-447A-BEBE-B6114FF14C7D}:276"/>
</p:tagLst>
</file>

<file path=ppt/tags/tag2.xml><?xml version="1.0" encoding="utf-8"?>
<p:tagLst xmlns:a="http://schemas.openxmlformats.org/drawingml/2006/main" xmlns:r="http://schemas.openxmlformats.org/officeDocument/2006/relationships" xmlns:p="http://schemas.openxmlformats.org/presentationml/2006/main">
  <p:tag name="GENSWF_SLIDE_UID" val="{763ECA70-5FE4-467D-8C0E-A122D1E16C72}:281"/>
</p:tagLst>
</file>

<file path=ppt/tags/tag20.xml><?xml version="1.0" encoding="utf-8"?>
<p:tagLst xmlns:a="http://schemas.openxmlformats.org/drawingml/2006/main" xmlns:r="http://schemas.openxmlformats.org/officeDocument/2006/relationships" xmlns:p="http://schemas.openxmlformats.org/presentationml/2006/main">
  <p:tag name="GENSWF_SLIDE_UID" val="{1626838F-4D83-4599-8DAB-3D6EC092D9B3}:277"/>
</p:tagLst>
</file>

<file path=ppt/tags/tag21.xml><?xml version="1.0" encoding="utf-8"?>
<p:tagLst xmlns:a="http://schemas.openxmlformats.org/drawingml/2006/main" xmlns:r="http://schemas.openxmlformats.org/officeDocument/2006/relationships" xmlns:p="http://schemas.openxmlformats.org/presentationml/2006/main">
  <p:tag name="GENSWF_SLIDE_UID" val="{F8618F21-AE5D-48DD-8366-794663207B2F}:278"/>
</p:tagLst>
</file>

<file path=ppt/tags/tag22.xml><?xml version="1.0" encoding="utf-8"?>
<p:tagLst xmlns:a="http://schemas.openxmlformats.org/drawingml/2006/main" xmlns:r="http://schemas.openxmlformats.org/officeDocument/2006/relationships" xmlns:p="http://schemas.openxmlformats.org/presentationml/2006/main">
  <p:tag name="GENSWF_SLIDE_UID" val="{879BBF8A-C607-4191-9295-6509C4794AA9}:279"/>
</p:tagLst>
</file>

<file path=ppt/tags/tag23.xml><?xml version="1.0" encoding="utf-8"?>
<p:tagLst xmlns:a="http://schemas.openxmlformats.org/drawingml/2006/main" xmlns:r="http://schemas.openxmlformats.org/officeDocument/2006/relationships" xmlns:p="http://schemas.openxmlformats.org/presentationml/2006/main">
  <p:tag name="GENSWF_SLIDE_UID" val="{0133C2ED-6093-494F-BDAA-5451889AC5B6}:280"/>
</p:tagLst>
</file>

<file path=ppt/tags/tag3.xml><?xml version="1.0" encoding="utf-8"?>
<p:tagLst xmlns:a="http://schemas.openxmlformats.org/drawingml/2006/main" xmlns:r="http://schemas.openxmlformats.org/officeDocument/2006/relationships" xmlns:p="http://schemas.openxmlformats.org/presentationml/2006/main">
  <p:tag name="GENSWF_SLIDE_UID" val="{C7ADF9B5-ABF2-4C3D-A317-9ADD725E7418}:257"/>
</p:tagLst>
</file>

<file path=ppt/tags/tag4.xml><?xml version="1.0" encoding="utf-8"?>
<p:tagLst xmlns:a="http://schemas.openxmlformats.org/drawingml/2006/main" xmlns:r="http://schemas.openxmlformats.org/officeDocument/2006/relationships" xmlns:p="http://schemas.openxmlformats.org/presentationml/2006/main">
  <p:tag name="GENSWF_SLIDE_UID" val="{2693CDB3-9482-4146-A1DC-829FA002B4B8}:260"/>
</p:tagLst>
</file>

<file path=ppt/tags/tag5.xml><?xml version="1.0" encoding="utf-8"?>
<p:tagLst xmlns:a="http://schemas.openxmlformats.org/drawingml/2006/main" xmlns:r="http://schemas.openxmlformats.org/officeDocument/2006/relationships" xmlns:p="http://schemas.openxmlformats.org/presentationml/2006/main">
  <p:tag name="GENSWF_SLIDE_UID" val="{A60C77CA-EA1B-4A1B-9396-F05CA0EAC036}:261"/>
</p:tagLst>
</file>

<file path=ppt/tags/tag6.xml><?xml version="1.0" encoding="utf-8"?>
<p:tagLst xmlns:a="http://schemas.openxmlformats.org/drawingml/2006/main" xmlns:r="http://schemas.openxmlformats.org/officeDocument/2006/relationships" xmlns:p="http://schemas.openxmlformats.org/presentationml/2006/main">
  <p:tag name="GENSWF_SLIDE_UID" val="{486B8B7E-DFAC-42D8-9B04-073FEA3550E8}:262"/>
</p:tagLst>
</file>

<file path=ppt/tags/tag7.xml><?xml version="1.0" encoding="utf-8"?>
<p:tagLst xmlns:a="http://schemas.openxmlformats.org/drawingml/2006/main" xmlns:r="http://schemas.openxmlformats.org/officeDocument/2006/relationships" xmlns:p="http://schemas.openxmlformats.org/presentationml/2006/main">
  <p:tag name="GENSWF_SLIDE_UID" val="{156D934C-85CB-4991-AD8B-E23C01318101}:263"/>
</p:tagLst>
</file>

<file path=ppt/tags/tag8.xml><?xml version="1.0" encoding="utf-8"?>
<p:tagLst xmlns:a="http://schemas.openxmlformats.org/drawingml/2006/main" xmlns:r="http://schemas.openxmlformats.org/officeDocument/2006/relationships" xmlns:p="http://schemas.openxmlformats.org/presentationml/2006/main">
  <p:tag name="GENSWF_SLIDE_UID" val="{09170417-832C-49B2-8E90-2001C93454B0}:265"/>
</p:tagLst>
</file>

<file path=ppt/tags/tag9.xml><?xml version="1.0" encoding="utf-8"?>
<p:tagLst xmlns:a="http://schemas.openxmlformats.org/drawingml/2006/main" xmlns:r="http://schemas.openxmlformats.org/officeDocument/2006/relationships" xmlns:p="http://schemas.openxmlformats.org/presentationml/2006/main">
  <p:tag name="GENSWF_SLIDE_UID" val="{009EF320-5793-4729-9D93-E71AC05ED3B0}:26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TotalTime>
  <Words>1240</Words>
  <Application>Microsoft Office PowerPoint</Application>
  <PresentationFormat>Widescreen</PresentationFormat>
  <Paragraphs>64</Paragraphs>
  <Slides>22</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Cambria</vt:lpstr>
      <vt:lpstr>SVN-Ziclets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T18</dc:title>
  <dc:creator>STD</dc:creator>
  <cp:lastModifiedBy>Minh Ngọc Bùi</cp:lastModifiedBy>
  <cp:revision>6</cp:revision>
  <dcterms:created xsi:type="dcterms:W3CDTF">2025-01-05T13:23:58Z</dcterms:created>
  <dcterms:modified xsi:type="dcterms:W3CDTF">2025-01-07T15:23:35Z</dcterms:modified>
</cp:coreProperties>
</file>