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474" r:id="rId3"/>
    <p:sldId id="256" r:id="rId4"/>
    <p:sldId id="262" r:id="rId5"/>
    <p:sldId id="263" r:id="rId6"/>
    <p:sldId id="453" r:id="rId7"/>
    <p:sldId id="261" r:id="rId8"/>
    <p:sldId id="270" r:id="rId9"/>
    <p:sldId id="454" r:id="rId10"/>
    <p:sldId id="457" r:id="rId11"/>
    <p:sldId id="458" r:id="rId12"/>
    <p:sldId id="265" r:id="rId13"/>
  </p:sldIdLst>
  <p:sldSz cx="12192000" cy="6858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FFF98"/>
    <a:srgbClr val="FF7302"/>
    <a:srgbClr val="85C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B262-24B6-49DB-8119-B92E457D0FCA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279EF-4879-460D-ACB4-1D9EB0314F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63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279EF-4879-460D-ACB4-1D9EB0314FB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30366" y="134957"/>
            <a:ext cx="11931268" cy="65880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>
                <a:alpha val="5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0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0FB68-B2A5-47FB-8058-D8EEE1969CF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81F59-83FE-409B-926D-51F4501B29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notesSlide" Target="../notesSlides/notesSlide1.xml"/><Relationship Id="rId21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23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图片 6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-183850" y="2892744"/>
            <a:ext cx="1321220" cy="3948489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445" flipH="1">
            <a:off x="-3342469" y="5113376"/>
            <a:ext cx="894782" cy="724763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94" y="196047"/>
            <a:ext cx="4252080" cy="1376162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1968907"/>
            <a:ext cx="312448" cy="418516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91" y="2426279"/>
            <a:ext cx="649496" cy="86998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37" y="1826792"/>
            <a:ext cx="435264" cy="583025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696990" y="-14079"/>
            <a:ext cx="1775571" cy="1620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82060" y="869753"/>
            <a:ext cx="1493880" cy="687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04" y="-1703594"/>
            <a:ext cx="5319858" cy="476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/>
        </p:blipFill>
        <p:spPr>
          <a:xfrm>
            <a:off x="4895418" y="4419858"/>
            <a:ext cx="3161871" cy="20461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r="29786" b="7821"/>
          <a:stretch/>
        </p:blipFill>
        <p:spPr>
          <a:xfrm>
            <a:off x="10082288" y="3375152"/>
            <a:ext cx="2250868" cy="336595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88D5F9-7229-42C0-9B77-A4167DDE3E6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944" b="93333" l="37500" r="64167">
                        <a14:foregroundMark x1="50000" y1="7222" x2="50000" y2="7222"/>
                        <a14:foregroundMark x1="49722" y1="9444" x2="49722" y2="88333"/>
                        <a14:foregroundMark x1="41667" y1="94444" x2="58333" y2="93333"/>
                        <a14:foregroundMark x1="58333" y1="93333" x2="58611" y2="93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62" r="32223"/>
          <a:stretch/>
        </p:blipFill>
        <p:spPr>
          <a:xfrm>
            <a:off x="1775940" y="3412234"/>
            <a:ext cx="1145809" cy="3429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48844" y="4703909"/>
            <a:ext cx="118148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2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Giáo</a:t>
            </a:r>
            <a:r>
              <a:rPr lang="en-US" sz="2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viên</a:t>
            </a:r>
            <a:r>
              <a:rPr lang="en-US" sz="2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8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: Bùi Thị Kim Duyên</a:t>
            </a:r>
            <a:endParaRPr lang="en-US" sz="2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5296" y="104339"/>
            <a:ext cx="62155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24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PHÒNG GIÁO DỤC HUYỆN AN LÃO </a:t>
            </a:r>
          </a:p>
          <a:p>
            <a:pPr algn="ctr" defTabSz="1219170"/>
            <a:r>
              <a:rPr lang="en-US" sz="24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0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TRƯỜNG </a:t>
            </a:r>
            <a:r>
              <a:rPr lang="en-US" sz="2000" b="1" u="sng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TIỂU HỌC QUANG </a:t>
            </a:r>
            <a:r>
              <a:rPr lang="en-US" sz="20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TRUNG</a:t>
            </a:r>
            <a:endParaRPr lang="en-US" sz="2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5E5E5E">
                  <a:lumMod val="75000"/>
                </a:srgbClr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16672" y="4131392"/>
            <a:ext cx="48680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36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LỚP 5C</a:t>
            </a:r>
            <a:endParaRPr lang="en-US" sz="36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74758" y="943477"/>
            <a:ext cx="3416639" cy="1368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60209" y="1986437"/>
            <a:ext cx="8291279" cy="2511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101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/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15784" y="1517904"/>
            <a:ext cx="3593592" cy="5647243"/>
            <a:chOff x="7415784" y="1517904"/>
            <a:chExt cx="3593592" cy="5647243"/>
          </a:xfrm>
        </p:grpSpPr>
        <p:sp>
          <p:nvSpPr>
            <p:cNvPr id="8" name="Freeform 12"/>
            <p:cNvSpPr/>
            <p:nvPr/>
          </p:nvSpPr>
          <p:spPr>
            <a:xfrm>
              <a:off x="8641970" y="3543299"/>
              <a:ext cx="1939198" cy="3621848"/>
            </a:xfrm>
            <a:custGeom>
              <a:avLst/>
              <a:gdLst/>
              <a:ahLst/>
              <a:cxnLst/>
              <a:rect l="l" t="t" r="r" b="b"/>
              <a:pathLst>
                <a:path w="1939198" h="3621848">
                  <a:moveTo>
                    <a:pt x="0" y="0"/>
                  </a:moveTo>
                  <a:lnTo>
                    <a:pt x="1939198" y="0"/>
                  </a:lnTo>
                  <a:lnTo>
                    <a:pt x="1939198" y="3621848"/>
                  </a:lnTo>
                  <a:lnTo>
                    <a:pt x="0" y="3621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15784" y="1517904"/>
              <a:ext cx="3593592" cy="90914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2623" y="802640"/>
            <a:ext cx="7158737" cy="4985512"/>
            <a:chOff x="1182623" y="1618488"/>
            <a:chExt cx="5157217" cy="4169664"/>
          </a:xfrm>
        </p:grpSpPr>
        <p:grpSp>
          <p:nvGrpSpPr>
            <p:cNvPr id="11" name="Group 10"/>
            <p:cNvGrpSpPr/>
            <p:nvPr/>
          </p:nvGrpSpPr>
          <p:grpSpPr>
            <a:xfrm>
              <a:off x="1182623" y="1618488"/>
              <a:ext cx="5157217" cy="4169664"/>
              <a:chOff x="1182623" y="1618488"/>
              <a:chExt cx="5157217" cy="4169664"/>
            </a:xfrm>
          </p:grpSpPr>
          <p:sp>
            <p:nvSpPr>
              <p:cNvPr id="13" name="Rectangle: Diagonal Corners Rounded 12"/>
              <p:cNvSpPr/>
              <p:nvPr/>
            </p:nvSpPr>
            <p:spPr>
              <a:xfrm>
                <a:off x="1182624" y="1618488"/>
                <a:ext cx="5157216" cy="4169664"/>
              </a:xfrm>
              <a:prstGeom prst="round2Diag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13"/>
              <p:cNvSpPr/>
              <p:nvPr/>
            </p:nvSpPr>
            <p:spPr>
              <a:xfrm rot="540769">
                <a:off x="1182623" y="1618488"/>
                <a:ext cx="5157216" cy="4169664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320801" y="1888790"/>
              <a:ext cx="4805680" cy="3680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Bố cục đoạn văn đã đảm bảo 3 phần chưa?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Nội dung gi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ớ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thiệu đã đúng và đầy đủ chưa, đã tập trung nêu các đặc điểm của nhân vật chưa?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Dẫn chứng minh hoạ (về hành động, lời nói,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suy nghĩ,...) cho từng đặc điểm ấy có cụ thể, thuyết phục không?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Còn lỗi nào về dùng từ, đặt câu?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417" y="681037"/>
            <a:ext cx="8748518" cy="35603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school supplie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20" y="348836"/>
            <a:ext cx="3416639" cy="1368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360" y="1624475"/>
            <a:ext cx="8291279" cy="25117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/>
          <p:cNvSpPr/>
          <p:nvPr/>
        </p:nvSpPr>
        <p:spPr>
          <a:xfrm>
            <a:off x="406416" y="475488"/>
            <a:ext cx="11372580" cy="604418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/>
          <p:cNvSpPr/>
          <p:nvPr/>
        </p:nvSpPr>
        <p:spPr>
          <a:xfrm>
            <a:off x="1496830" y="2103120"/>
            <a:ext cx="9475970" cy="2448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 Viết đoạn văn giới thiệu một nhân vật trong cuốn sách em đã đọc.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/>
          <p:cNvSpPr/>
          <p:nvPr/>
        </p:nvSpPr>
        <p:spPr>
          <a:xfrm>
            <a:off x="406416" y="475488"/>
            <a:ext cx="6232128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" name="Freeform 14"/>
          <p:cNvSpPr/>
          <p:nvPr/>
        </p:nvSpPr>
        <p:spPr>
          <a:xfrm>
            <a:off x="6931153" y="2112265"/>
            <a:ext cx="3656294" cy="7240794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496" y="1616923"/>
            <a:ext cx="6099048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 vật Ma-ri-a có đặc điểm nào nổi bật?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ngữ nào thể hiện tình cảm, cảm xúc đối với nhân vật Cơ-rô-xét-ti?..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/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280" y="1076960"/>
            <a:ext cx="103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Thể hiện tình cảm, cảm xúc đối với nhân vật, qua đó khích lệ mọi người cùng tìm đọc cuốn sách.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330960" y="2783840"/>
            <a:ext cx="9702800" cy="2915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cuốn Những tấm lòng cao cả của A-mi-xi, tôi vô cùng cảm phục thầy Cơ-rô-xét-ti. Sau rất nhiều năm, thầy vẫn nhớ tên, nhớ tính nết, nhớ chỗ ngồi của học trò và còn giữ được cả bài viết của học trò ngày ấy.</a:t>
            </a:r>
          </a:p>
          <a:p>
            <a:pPr lvl="0" algn="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(Vũ Anh Tú)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/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6772275" y="541366"/>
            <a:ext cx="4988905" cy="6623781"/>
            <a:chOff x="6772275" y="541366"/>
            <a:chExt cx="4988905" cy="6623781"/>
          </a:xfrm>
        </p:grpSpPr>
        <p:sp>
          <p:nvSpPr>
            <p:cNvPr id="4" name="Freeform 9"/>
            <p:cNvSpPr/>
            <p:nvPr/>
          </p:nvSpPr>
          <p:spPr>
            <a:xfrm>
              <a:off x="6772275" y="541366"/>
              <a:ext cx="4988905" cy="3097184"/>
            </a:xfrm>
            <a:custGeom>
              <a:avLst/>
              <a:gdLst/>
              <a:ahLst/>
              <a:cxnLst/>
              <a:rect l="l" t="t" r="r" b="b"/>
              <a:pathLst>
                <a:path w="1841844" h="957759">
                  <a:moveTo>
                    <a:pt x="0" y="0"/>
                  </a:moveTo>
                  <a:lnTo>
                    <a:pt x="1841844" y="0"/>
                  </a:lnTo>
                  <a:lnTo>
                    <a:pt x="1841844" y="957760"/>
                  </a:lnTo>
                  <a:lnTo>
                    <a:pt x="0" y="95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44600"/>
              <a:endParaRPr lang="vi-VN" sz="24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2"/>
            <p:cNvSpPr/>
            <p:nvPr/>
          </p:nvSpPr>
          <p:spPr>
            <a:xfrm>
              <a:off x="8641970" y="3543299"/>
              <a:ext cx="1939198" cy="3621848"/>
            </a:xfrm>
            <a:custGeom>
              <a:avLst/>
              <a:gdLst/>
              <a:ahLst/>
              <a:cxnLst/>
              <a:rect l="l" t="t" r="r" b="b"/>
              <a:pathLst>
                <a:path w="1939198" h="3621848">
                  <a:moveTo>
                    <a:pt x="0" y="0"/>
                  </a:moveTo>
                  <a:lnTo>
                    <a:pt x="1939198" y="0"/>
                  </a:lnTo>
                  <a:lnTo>
                    <a:pt x="1939198" y="3621848"/>
                  </a:lnTo>
                  <a:lnTo>
                    <a:pt x="0" y="3621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15784" y="1517904"/>
              <a:ext cx="3593592" cy="90914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6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GB" sz="6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6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6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vi-VN" sz="6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2623" y="1618488"/>
            <a:ext cx="5157217" cy="4169664"/>
            <a:chOff x="1182623" y="1618488"/>
            <a:chExt cx="5157217" cy="4169664"/>
          </a:xfrm>
        </p:grpSpPr>
        <p:grpSp>
          <p:nvGrpSpPr>
            <p:cNvPr id="11" name="Group 10"/>
            <p:cNvGrpSpPr/>
            <p:nvPr/>
          </p:nvGrpSpPr>
          <p:grpSpPr>
            <a:xfrm>
              <a:off x="1182623" y="1618488"/>
              <a:ext cx="5157217" cy="4169664"/>
              <a:chOff x="1182623" y="1618488"/>
              <a:chExt cx="5157217" cy="4169664"/>
            </a:xfrm>
          </p:grpSpPr>
          <p:sp>
            <p:nvSpPr>
              <p:cNvPr id="13" name="Rectangle: Diagonal Corners Rounded 12"/>
              <p:cNvSpPr/>
              <p:nvPr/>
            </p:nvSpPr>
            <p:spPr>
              <a:xfrm>
                <a:off x="1182624" y="1618488"/>
                <a:ext cx="5157216" cy="4169664"/>
              </a:xfrm>
              <a:prstGeom prst="round2Diag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" name="Rectangle: Diagonal Corners Rounded 13"/>
              <p:cNvSpPr/>
              <p:nvPr/>
            </p:nvSpPr>
            <p:spPr>
              <a:xfrm rot="540769">
                <a:off x="1182623" y="1618488"/>
                <a:ext cx="5157216" cy="4169664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320801" y="2245680"/>
              <a:ext cx="4805680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/>
                <a:t> Tập trung giới thiệu những đặc điểm nổi bật của nhân vật;</a:t>
              </a:r>
              <a:endParaRPr lang="en-US" sz="2800" dirty="0"/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/>
                <a:t>Thể hiện tình</a:t>
              </a:r>
              <a:r>
                <a:rPr lang="en-US" sz="2800" dirty="0"/>
                <a:t> </a:t>
              </a:r>
              <a:r>
                <a:rPr lang="vi-VN" sz="2800" dirty="0"/>
                <a:t>cảm, cảm xúc đối với nhân vật và cuốn sách để khích lệ mọi người cùng tìm đọc.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rainbow in the sky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23"/>
          <p:cNvSpPr/>
          <p:nvPr/>
        </p:nvSpPr>
        <p:spPr>
          <a:xfrm>
            <a:off x="7505876" y="5221224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3"/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3"/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/>
          <p:cNvSpPr/>
          <p:nvPr/>
        </p:nvSpPr>
        <p:spPr>
          <a:xfrm>
            <a:off x="573685" y="1984248"/>
            <a:ext cx="5634075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3"/>
          <p:cNvSpPr/>
          <p:nvPr/>
        </p:nvSpPr>
        <p:spPr>
          <a:xfrm>
            <a:off x="6205345" y="4660832"/>
            <a:ext cx="4410843" cy="2982833"/>
          </a:xfrm>
          <a:custGeom>
            <a:avLst/>
            <a:gdLst/>
            <a:ahLst/>
            <a:cxnLst/>
            <a:rect l="l" t="t" r="r" b="b"/>
            <a:pathLst>
              <a:path w="4410843" h="2982833">
                <a:moveTo>
                  <a:pt x="0" y="0"/>
                </a:moveTo>
                <a:lnTo>
                  <a:pt x="4410844" y="0"/>
                </a:lnTo>
                <a:lnTo>
                  <a:pt x="4410844" y="2982832"/>
                </a:lnTo>
                <a:lnTo>
                  <a:pt x="0" y="2982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0"/>
          <p:cNvSpPr/>
          <p:nvPr/>
        </p:nvSpPr>
        <p:spPr>
          <a:xfrm>
            <a:off x="6756401" y="811055"/>
            <a:ext cx="5356064" cy="3609047"/>
          </a:xfrm>
          <a:custGeom>
            <a:avLst/>
            <a:gdLst/>
            <a:ahLst/>
            <a:cxnLst/>
            <a:rect l="l" t="t" r="r" b="b"/>
            <a:pathLst>
              <a:path w="2313082" h="2057400">
                <a:moveTo>
                  <a:pt x="0" y="0"/>
                </a:moveTo>
                <a:lnTo>
                  <a:pt x="2313081" y="0"/>
                </a:lnTo>
                <a:lnTo>
                  <a:pt x="23130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7920" y="1778000"/>
            <a:ext cx="3779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280" y="2966720"/>
            <a:ext cx="445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 đầu, triển khai và kết thúc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rainbow in the sky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23"/>
          <p:cNvSpPr/>
          <p:nvPr/>
        </p:nvSpPr>
        <p:spPr>
          <a:xfrm>
            <a:off x="7505876" y="5221224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3"/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3"/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/>
          <p:cNvSpPr/>
          <p:nvPr/>
        </p:nvSpPr>
        <p:spPr>
          <a:xfrm>
            <a:off x="573685" y="1984248"/>
            <a:ext cx="5634075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3"/>
          <p:cNvSpPr/>
          <p:nvPr/>
        </p:nvSpPr>
        <p:spPr>
          <a:xfrm>
            <a:off x="6205345" y="4660832"/>
            <a:ext cx="4410843" cy="2982833"/>
          </a:xfrm>
          <a:custGeom>
            <a:avLst/>
            <a:gdLst/>
            <a:ahLst/>
            <a:cxnLst/>
            <a:rect l="l" t="t" r="r" b="b"/>
            <a:pathLst>
              <a:path w="4410843" h="2982833">
                <a:moveTo>
                  <a:pt x="0" y="0"/>
                </a:moveTo>
                <a:lnTo>
                  <a:pt x="4410844" y="0"/>
                </a:lnTo>
                <a:lnTo>
                  <a:pt x="4410844" y="2982832"/>
                </a:lnTo>
                <a:lnTo>
                  <a:pt x="0" y="2982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0"/>
          <p:cNvSpPr/>
          <p:nvPr/>
        </p:nvSpPr>
        <p:spPr>
          <a:xfrm>
            <a:off x="6756401" y="811055"/>
            <a:ext cx="5356064" cy="3609047"/>
          </a:xfrm>
          <a:custGeom>
            <a:avLst/>
            <a:gdLst/>
            <a:ahLst/>
            <a:cxnLst/>
            <a:rect l="l" t="t" r="r" b="b"/>
            <a:pathLst>
              <a:path w="2313082" h="2057400">
                <a:moveTo>
                  <a:pt x="0" y="0"/>
                </a:moveTo>
                <a:lnTo>
                  <a:pt x="2313081" y="0"/>
                </a:lnTo>
                <a:lnTo>
                  <a:pt x="23130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9680" y="1676400"/>
            <a:ext cx="3779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4240" y="2692400"/>
            <a:ext cx="4846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được đặc điểm nhân vật và minh chứng cho đặc điểm đó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/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245360" y="71120"/>
            <a:ext cx="7426960" cy="914400"/>
          </a:xfrm>
          <a:prstGeom prst="roundRect">
            <a:avLst/>
          </a:prstGeom>
          <a:solidFill>
            <a:srgbClr val="FF7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soát và chỉnh sửa.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72" y="2108834"/>
            <a:ext cx="10217279" cy="1945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A7FB979-2AB7-4FA2-A20D-7A1E6F420B6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{63921DAF-874D-4280-A12D-8AF3D6AC296A}&quot;,&quot;D:\\My Documents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1. Tiếng Việt. Duyê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F5FD4A-D308-4FA0-B915-F8FB7906F9C7}:4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3D1026-93EC-4ACA-8F59-67A0E74A7233}:4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1021E4-DF13-4746-B09A-51284CCB77DB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785DA0-3FD0-4D51-9705-1B19984162E2}:4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0BE8AC-497A-43DB-AFDC-00EFD3D3B8AA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783179-5FAD-4C9B-A488-DB10A53A3BFE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771FAF-9404-4DEC-B464-C174F86667DB}:2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FDCDD3-1BB9-48FE-9464-2284845696CF}:4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D559F-BC51-4AC1-A632-C65184A60839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DF98B-9592-44E6-A8AD-27538B47F133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069DCE-268F-4B41-986A-A066F85CFF44}: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318</Words>
  <Application>Microsoft Office PowerPoint</Application>
  <PresentationFormat>Widescreen</PresentationFormat>
  <Paragraphs>25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Times New Roman</vt:lpstr>
      <vt:lpstr>Calibri Light</vt:lpstr>
      <vt:lpstr>Cambria</vt:lpstr>
      <vt:lpstr>Arial</vt:lpstr>
      <vt:lpstr>Aptos Display</vt:lpstr>
      <vt:lpstr>Calibri</vt:lpstr>
      <vt:lpstr>Aptos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11. Tiếng Việt. Duyên</dc:title>
  <dc:creator>VO THI YEN NHI</dc:creator>
  <cp:lastModifiedBy>Minh Ngọc Bùi</cp:lastModifiedBy>
  <cp:revision>28</cp:revision>
  <dcterms:created xsi:type="dcterms:W3CDTF">2024-08-14T12:13:00Z</dcterms:created>
  <dcterms:modified xsi:type="dcterms:W3CDTF">2025-01-07T16:09:35Z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E8E54E47EDE64246B7EFA5CD54694EBB_12</vt:lpwstr>
  </property>
  <property fmtid="{D5CDD505-2E9C-101B-9397-08002B2CF9AE}" pid="3" name="KSOProductBuildVer">
    <vt:lpwstr>1033-12.2.0.18283</vt:lpwstr>
  </property>
</Properties>
</file>