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476" r:id="rId2"/>
    <p:sldId id="256" r:id="rId3"/>
    <p:sldId id="272" r:id="rId4"/>
    <p:sldId id="273" r:id="rId5"/>
    <p:sldId id="274" r:id="rId6"/>
    <p:sldId id="275" r:id="rId7"/>
    <p:sldId id="28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685800"/>
            <a:ext cx="68580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533400" y="261921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519136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22 L 0.40417 0.54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056E-6 L -0.6 0.228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1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835D3A-19A9-4836-8A8A-BD8AD020FC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. Số có hai chữ số T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A96D59-1368-465F-AA76-1A6FB8A6820A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79D586-C25C-4D52-8B0B-63A186AC841A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D26F92-863C-44C6-966C-3D9B765BC489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00926C-1C4B-4976-BF04-8EA54C29A83E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7CFA86-E06A-4547-91D7-E44EFFE877DF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7E4DA9-7EEE-4A30-BBD3-963B20DD8831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BF5C0E-C8C3-47F0-B3AE-53E6C7778B89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180</Words>
  <Application>Microsoft Office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21. Số có hai chữ số T4</dc:title>
  <dc:creator>AutoBVT</dc:creator>
  <cp:lastModifiedBy>Administrator</cp:lastModifiedBy>
  <cp:revision>65</cp:revision>
  <dcterms:created xsi:type="dcterms:W3CDTF">2020-08-23T01:47:27Z</dcterms:created>
  <dcterms:modified xsi:type="dcterms:W3CDTF">2025-02-03T23:01:34Z</dcterms:modified>
</cp:coreProperties>
</file>