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tags/tag5.xml" ContentType="application/vnd.openxmlformats-officedocument.presentationml.tags+xml"/>
  <Override PartName="/ppt/notesSlides/notesSlide4.xml" ContentType="application/vnd.openxmlformats-officedocument.presentationml.notesSlide+xml"/>
  <Override PartName="/ppt/tags/tag6.xml" ContentType="application/vnd.openxmlformats-officedocument.presentationml.tags+xml"/>
  <Override PartName="/ppt/notesSlides/notesSlide5.xml" ContentType="application/vnd.openxmlformats-officedocument.presentationml.notesSlide+xml"/>
  <Override PartName="/ppt/tags/tag7.xml" ContentType="application/vnd.openxmlformats-officedocument.presentationml.tags+xml"/>
  <Override PartName="/ppt/notesSlides/notesSlide6.xml" ContentType="application/vnd.openxmlformats-officedocument.presentationml.notesSlide+xml"/>
  <Override PartName="/ppt/tags/tag8.xml" ContentType="application/vnd.openxmlformats-officedocument.presentationml.tags+xml"/>
  <Override PartName="/ppt/notesSlides/notesSlide7.xml" ContentType="application/vnd.openxmlformats-officedocument.presentationml.notesSlide+xml"/>
  <Override PartName="/ppt/tags/tag9.xml" ContentType="application/vnd.openxmlformats-officedocument.presentationml.tags+xml"/>
  <Override PartName="/ppt/notesSlides/notesSlide8.xml" ContentType="application/vnd.openxmlformats-officedocument.presentationml.notesSlide+xml"/>
  <Override PartName="/ppt/tags/tag10.xml" ContentType="application/vnd.openxmlformats-officedocument.presentationml.tags+xml"/>
  <Override PartName="/ppt/notesSlides/notesSlide9.xml" ContentType="application/vnd.openxmlformats-officedocument.presentationml.notesSlide+xml"/>
  <Override PartName="/ppt/tags/tag11.xml" ContentType="application/vnd.openxmlformats-officedocument.presentationml.tags+xml"/>
  <Override PartName="/ppt/notesSlides/notesSlide10.xml" ContentType="application/vnd.openxmlformats-officedocument.presentationml.notesSlide+xml"/>
  <Override PartName="/ppt/tags/tag12.xml" ContentType="application/vnd.openxmlformats-officedocument.presentationml.tags+xml"/>
  <Override PartName="/ppt/notesSlides/notesSlide11.xml" ContentType="application/vnd.openxmlformats-officedocument.presentationml.notesSlide+xml"/>
  <Override PartName="/ppt/tags/tag13.xml" ContentType="application/vnd.openxmlformats-officedocument.presentationml.tags+xml"/>
  <Override PartName="/ppt/notesSlides/notesSlide12.xml" ContentType="application/vnd.openxmlformats-officedocument.presentationml.notesSlide+xml"/>
  <Override PartName="/ppt/tags/tag14.xml" ContentType="application/vnd.openxmlformats-officedocument.presentationml.tags+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476" r:id="rId2"/>
    <p:sldId id="256" r:id="rId3"/>
    <p:sldId id="275" r:id="rId4"/>
    <p:sldId id="257" r:id="rId5"/>
    <p:sldId id="258" r:id="rId6"/>
    <p:sldId id="285" r:id="rId7"/>
    <p:sldId id="284" r:id="rId8"/>
    <p:sldId id="280" r:id="rId9"/>
    <p:sldId id="259" r:id="rId10"/>
    <p:sldId id="281" r:id="rId11"/>
    <p:sldId id="286" r:id="rId12"/>
    <p:sldId id="282" r:id="rId13"/>
    <p:sldId id="287" r:id="rId14"/>
  </p:sldIdLst>
  <p:sldSz cx="9144000" cy="5143500" type="screen16x9"/>
  <p:notesSz cx="6858000" cy="9144000"/>
  <p:custDataLst>
    <p:tags r:id="rId16"/>
  </p:custDataLst>
  <p:defaultTextStyle>
    <a:defPPr>
      <a:defRPr lang="en-US"/>
    </a:defPPr>
    <a:lvl1pPr marL="0" algn="l" defTabSz="914276" rtl="0" eaLnBrk="1" latinLnBrk="0" hangingPunct="1">
      <a:defRPr sz="1800" kern="1200">
        <a:solidFill>
          <a:schemeClr val="tx1"/>
        </a:solidFill>
        <a:latin typeface="+mn-lt"/>
        <a:ea typeface="+mn-ea"/>
        <a:cs typeface="+mn-cs"/>
      </a:defRPr>
    </a:lvl1pPr>
    <a:lvl2pPr marL="457138" algn="l" defTabSz="914276" rtl="0" eaLnBrk="1" latinLnBrk="0" hangingPunct="1">
      <a:defRPr sz="1800" kern="1200">
        <a:solidFill>
          <a:schemeClr val="tx1"/>
        </a:solidFill>
        <a:latin typeface="+mn-lt"/>
        <a:ea typeface="+mn-ea"/>
        <a:cs typeface="+mn-cs"/>
      </a:defRPr>
    </a:lvl2pPr>
    <a:lvl3pPr marL="914276" algn="l" defTabSz="914276" rtl="0" eaLnBrk="1" latinLnBrk="0" hangingPunct="1">
      <a:defRPr sz="1800" kern="1200">
        <a:solidFill>
          <a:schemeClr val="tx1"/>
        </a:solidFill>
        <a:latin typeface="+mn-lt"/>
        <a:ea typeface="+mn-ea"/>
        <a:cs typeface="+mn-cs"/>
      </a:defRPr>
    </a:lvl3pPr>
    <a:lvl4pPr marL="1371414" algn="l" defTabSz="914276" rtl="0" eaLnBrk="1" latinLnBrk="0" hangingPunct="1">
      <a:defRPr sz="1800" kern="1200">
        <a:solidFill>
          <a:schemeClr val="tx1"/>
        </a:solidFill>
        <a:latin typeface="+mn-lt"/>
        <a:ea typeface="+mn-ea"/>
        <a:cs typeface="+mn-cs"/>
      </a:defRPr>
    </a:lvl4pPr>
    <a:lvl5pPr marL="1828552" algn="l" defTabSz="914276" rtl="0" eaLnBrk="1" latinLnBrk="0" hangingPunct="1">
      <a:defRPr sz="1800" kern="1200">
        <a:solidFill>
          <a:schemeClr val="tx1"/>
        </a:solidFill>
        <a:latin typeface="+mn-lt"/>
        <a:ea typeface="+mn-ea"/>
        <a:cs typeface="+mn-cs"/>
      </a:defRPr>
    </a:lvl5pPr>
    <a:lvl6pPr marL="2285690" algn="l" defTabSz="914276" rtl="0" eaLnBrk="1" latinLnBrk="0" hangingPunct="1">
      <a:defRPr sz="1800" kern="1200">
        <a:solidFill>
          <a:schemeClr val="tx1"/>
        </a:solidFill>
        <a:latin typeface="+mn-lt"/>
        <a:ea typeface="+mn-ea"/>
        <a:cs typeface="+mn-cs"/>
      </a:defRPr>
    </a:lvl6pPr>
    <a:lvl7pPr marL="2742828" algn="l" defTabSz="914276" rtl="0" eaLnBrk="1" latinLnBrk="0" hangingPunct="1">
      <a:defRPr sz="1800" kern="1200">
        <a:solidFill>
          <a:schemeClr val="tx1"/>
        </a:solidFill>
        <a:latin typeface="+mn-lt"/>
        <a:ea typeface="+mn-ea"/>
        <a:cs typeface="+mn-cs"/>
      </a:defRPr>
    </a:lvl7pPr>
    <a:lvl8pPr marL="3199966" algn="l" defTabSz="914276" rtl="0" eaLnBrk="1" latinLnBrk="0" hangingPunct="1">
      <a:defRPr sz="1800" kern="1200">
        <a:solidFill>
          <a:schemeClr val="tx1"/>
        </a:solidFill>
        <a:latin typeface="+mn-lt"/>
        <a:ea typeface="+mn-ea"/>
        <a:cs typeface="+mn-cs"/>
      </a:defRPr>
    </a:lvl8pPr>
    <a:lvl9pPr marL="3657104" algn="l" defTabSz="914276"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BF6F9"/>
    <a:srgbClr val="FBD8BB"/>
    <a:srgbClr val="CAE8AA"/>
    <a:srgbClr val="5BD4FF"/>
    <a:srgbClr val="25C6FF"/>
    <a:srgbClr val="FFDB69"/>
    <a:srgbClr val="BEE395"/>
    <a:srgbClr val="A9DA74"/>
    <a:srgbClr val="00863D"/>
    <a:srgbClr val="009E4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6912" autoAdjust="0"/>
    <p:restoredTop sz="87722" autoAdjust="0"/>
  </p:normalViewPr>
  <p:slideViewPr>
    <p:cSldViewPr>
      <p:cViewPr varScale="1">
        <p:scale>
          <a:sx n="84" d="100"/>
          <a:sy n="84" d="100"/>
        </p:scale>
        <p:origin x="330" y="78"/>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tags" Target="tags/tag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1BC2AF-ECAD-4B64-9E5E-57F7F29CBAD2}" type="datetimeFigureOut">
              <a:rPr lang="en-US" smtClean="0"/>
              <a:t>2/4/2025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AFEA3F6-B450-4284-BB2C-4DA94784FDB0}" type="slidenum">
              <a:rPr lang="en-US" smtClean="0"/>
              <a:t>‹#›</a:t>
            </a:fld>
            <a:endParaRPr lang="en-US"/>
          </a:p>
        </p:txBody>
      </p:sp>
    </p:spTree>
    <p:extLst>
      <p:ext uri="{BB962C8B-B14F-4D97-AF65-F5344CB8AC3E}">
        <p14:creationId xmlns:p14="http://schemas.microsoft.com/office/powerpoint/2010/main" val="22542722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386C101-9CC2-4662-B835-2A331E364EF4}" type="slidenum">
              <a:rPr lang="en-US" smtClean="0"/>
              <a:t>1</a:t>
            </a:fld>
            <a:endParaRPr lang="en-US"/>
          </a:p>
        </p:txBody>
      </p:sp>
    </p:spTree>
    <p:extLst>
      <p:ext uri="{BB962C8B-B14F-4D97-AF65-F5344CB8AC3E}">
        <p14:creationId xmlns:p14="http://schemas.microsoft.com/office/powerpoint/2010/main" val="17355960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AFEA3F6-B450-4284-BB2C-4DA94784FDB0}" type="slidenum">
              <a:rPr lang="en-US" smtClean="0"/>
              <a:t>10</a:t>
            </a:fld>
            <a:endParaRPr lang="en-US"/>
          </a:p>
        </p:txBody>
      </p:sp>
    </p:spTree>
    <p:extLst>
      <p:ext uri="{BB962C8B-B14F-4D97-AF65-F5344CB8AC3E}">
        <p14:creationId xmlns:p14="http://schemas.microsoft.com/office/powerpoint/2010/main" val="330939726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AFEA3F6-B450-4284-BB2C-4DA94784FDB0}" type="slidenum">
              <a:rPr lang="en-US" smtClean="0"/>
              <a:t>11</a:t>
            </a:fld>
            <a:endParaRPr lang="en-US"/>
          </a:p>
        </p:txBody>
      </p:sp>
    </p:spTree>
    <p:extLst>
      <p:ext uri="{BB962C8B-B14F-4D97-AF65-F5344CB8AC3E}">
        <p14:creationId xmlns:p14="http://schemas.microsoft.com/office/powerpoint/2010/main" val="195333774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AFEA3F6-B450-4284-BB2C-4DA94784FDB0}" type="slidenum">
              <a:rPr lang="en-US" smtClean="0"/>
              <a:t>12</a:t>
            </a:fld>
            <a:endParaRPr lang="en-US"/>
          </a:p>
        </p:txBody>
      </p:sp>
    </p:spTree>
    <p:extLst>
      <p:ext uri="{BB962C8B-B14F-4D97-AF65-F5344CB8AC3E}">
        <p14:creationId xmlns:p14="http://schemas.microsoft.com/office/powerpoint/2010/main" val="378670189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AFEA3F6-B450-4284-BB2C-4DA94784FDB0}" type="slidenum">
              <a:rPr lang="en-US" smtClean="0"/>
              <a:t>13</a:t>
            </a:fld>
            <a:endParaRPr lang="en-US"/>
          </a:p>
        </p:txBody>
      </p:sp>
    </p:spTree>
    <p:extLst>
      <p:ext uri="{BB962C8B-B14F-4D97-AF65-F5344CB8AC3E}">
        <p14:creationId xmlns:p14="http://schemas.microsoft.com/office/powerpoint/2010/main" val="31666960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AFEA3F6-B450-4284-BB2C-4DA94784FDB0}" type="slidenum">
              <a:rPr lang="en-US" smtClean="0"/>
              <a:t>2</a:t>
            </a:fld>
            <a:endParaRPr lang="en-US"/>
          </a:p>
        </p:txBody>
      </p:sp>
    </p:spTree>
    <p:extLst>
      <p:ext uri="{BB962C8B-B14F-4D97-AF65-F5344CB8AC3E}">
        <p14:creationId xmlns:p14="http://schemas.microsoft.com/office/powerpoint/2010/main" val="1823242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AFEA3F6-B450-4284-BB2C-4DA94784FDB0}" type="slidenum">
              <a:rPr lang="en-US" smtClean="0"/>
              <a:t>3</a:t>
            </a:fld>
            <a:endParaRPr lang="en-US"/>
          </a:p>
        </p:txBody>
      </p:sp>
    </p:spTree>
    <p:extLst>
      <p:ext uri="{BB962C8B-B14F-4D97-AF65-F5344CB8AC3E}">
        <p14:creationId xmlns:p14="http://schemas.microsoft.com/office/powerpoint/2010/main" val="36166649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AFEA3F6-B450-4284-BB2C-4DA94784FDB0}" type="slidenum">
              <a:rPr lang="en-US" smtClean="0"/>
              <a:t>4</a:t>
            </a:fld>
            <a:endParaRPr lang="en-US"/>
          </a:p>
        </p:txBody>
      </p:sp>
    </p:spTree>
    <p:extLst>
      <p:ext uri="{BB962C8B-B14F-4D97-AF65-F5344CB8AC3E}">
        <p14:creationId xmlns:p14="http://schemas.microsoft.com/office/powerpoint/2010/main" val="17286696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AFEA3F6-B450-4284-BB2C-4DA94784FDB0}" type="slidenum">
              <a:rPr lang="en-US" smtClean="0"/>
              <a:t>5</a:t>
            </a:fld>
            <a:endParaRPr lang="en-US"/>
          </a:p>
        </p:txBody>
      </p:sp>
    </p:spTree>
    <p:extLst>
      <p:ext uri="{BB962C8B-B14F-4D97-AF65-F5344CB8AC3E}">
        <p14:creationId xmlns:p14="http://schemas.microsoft.com/office/powerpoint/2010/main" val="38122886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AFEA3F6-B450-4284-BB2C-4DA94784FDB0}" type="slidenum">
              <a:rPr lang="en-US" smtClean="0"/>
              <a:t>6</a:t>
            </a:fld>
            <a:endParaRPr lang="en-US"/>
          </a:p>
        </p:txBody>
      </p:sp>
    </p:spTree>
    <p:extLst>
      <p:ext uri="{BB962C8B-B14F-4D97-AF65-F5344CB8AC3E}">
        <p14:creationId xmlns:p14="http://schemas.microsoft.com/office/powerpoint/2010/main" val="32435510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GV cho hs luyện</a:t>
            </a:r>
            <a:r>
              <a:rPr lang="en-US" baseline="0"/>
              <a:t> đọc</a:t>
            </a:r>
            <a:endParaRPr lang="en-US"/>
          </a:p>
        </p:txBody>
      </p:sp>
      <p:sp>
        <p:nvSpPr>
          <p:cNvPr id="4" name="Slide Number Placeholder 3"/>
          <p:cNvSpPr>
            <a:spLocks noGrp="1"/>
          </p:cNvSpPr>
          <p:nvPr>
            <p:ph type="sldNum" sz="quarter" idx="10"/>
          </p:nvPr>
        </p:nvSpPr>
        <p:spPr/>
        <p:txBody>
          <a:bodyPr/>
          <a:lstStyle/>
          <a:p>
            <a:fld id="{7AFEA3F6-B450-4284-BB2C-4DA94784FDB0}" type="slidenum">
              <a:rPr lang="en-US" smtClean="0"/>
              <a:t>7</a:t>
            </a:fld>
            <a:endParaRPr lang="en-US"/>
          </a:p>
        </p:txBody>
      </p:sp>
    </p:spTree>
    <p:extLst>
      <p:ext uri="{BB962C8B-B14F-4D97-AF65-F5344CB8AC3E}">
        <p14:creationId xmlns:p14="http://schemas.microsoft.com/office/powerpoint/2010/main" val="35378689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a:t>Từ khó có thể likhác nhau theo vùng miền, GV linh động HD học sinh tìm thêm.</a:t>
            </a:r>
            <a:endParaRPr lang="en-US"/>
          </a:p>
        </p:txBody>
      </p:sp>
      <p:sp>
        <p:nvSpPr>
          <p:cNvPr id="4" name="Slide Number Placeholder 3"/>
          <p:cNvSpPr>
            <a:spLocks noGrp="1"/>
          </p:cNvSpPr>
          <p:nvPr>
            <p:ph type="sldNum" sz="quarter" idx="10"/>
          </p:nvPr>
        </p:nvSpPr>
        <p:spPr/>
        <p:txBody>
          <a:bodyPr/>
          <a:lstStyle/>
          <a:p>
            <a:fld id="{7AFEA3F6-B450-4284-BB2C-4DA94784FDB0}" type="slidenum">
              <a:rPr lang="en-US" smtClean="0"/>
              <a:t>8</a:t>
            </a:fld>
            <a:endParaRPr lang="en-US"/>
          </a:p>
        </p:txBody>
      </p:sp>
    </p:spTree>
    <p:extLst>
      <p:ext uri="{BB962C8B-B14F-4D97-AF65-F5344CB8AC3E}">
        <p14:creationId xmlns:p14="http://schemas.microsoft.com/office/powerpoint/2010/main" val="220580446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AFEA3F6-B450-4284-BB2C-4DA94784FDB0}" type="slidenum">
              <a:rPr lang="en-US" smtClean="0"/>
              <a:t>9</a:t>
            </a:fld>
            <a:endParaRPr lang="en-US"/>
          </a:p>
        </p:txBody>
      </p:sp>
    </p:spTree>
    <p:extLst>
      <p:ext uri="{BB962C8B-B14F-4D97-AF65-F5344CB8AC3E}">
        <p14:creationId xmlns:p14="http://schemas.microsoft.com/office/powerpoint/2010/main" val="34451474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20"/>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138" indent="0" algn="ctr">
              <a:buNone/>
              <a:defRPr>
                <a:solidFill>
                  <a:schemeClr val="tx1">
                    <a:tint val="75000"/>
                  </a:schemeClr>
                </a:solidFill>
              </a:defRPr>
            </a:lvl2pPr>
            <a:lvl3pPr marL="914276" indent="0" algn="ctr">
              <a:buNone/>
              <a:defRPr>
                <a:solidFill>
                  <a:schemeClr val="tx1">
                    <a:tint val="75000"/>
                  </a:schemeClr>
                </a:solidFill>
              </a:defRPr>
            </a:lvl3pPr>
            <a:lvl4pPr marL="1371414" indent="0" algn="ctr">
              <a:buNone/>
              <a:defRPr>
                <a:solidFill>
                  <a:schemeClr val="tx1">
                    <a:tint val="75000"/>
                  </a:schemeClr>
                </a:solidFill>
              </a:defRPr>
            </a:lvl4pPr>
            <a:lvl5pPr marL="1828552" indent="0" algn="ctr">
              <a:buNone/>
              <a:defRPr>
                <a:solidFill>
                  <a:schemeClr val="tx1">
                    <a:tint val="75000"/>
                  </a:schemeClr>
                </a:solidFill>
              </a:defRPr>
            </a:lvl5pPr>
            <a:lvl6pPr marL="2285690" indent="0" algn="ctr">
              <a:buNone/>
              <a:defRPr>
                <a:solidFill>
                  <a:schemeClr val="tx1">
                    <a:tint val="75000"/>
                  </a:schemeClr>
                </a:solidFill>
              </a:defRPr>
            </a:lvl6pPr>
            <a:lvl7pPr marL="2742828" indent="0" algn="ctr">
              <a:buNone/>
              <a:defRPr>
                <a:solidFill>
                  <a:schemeClr val="tx1">
                    <a:tint val="75000"/>
                  </a:schemeClr>
                </a:solidFill>
              </a:defRPr>
            </a:lvl7pPr>
            <a:lvl8pPr marL="3199966" indent="0" algn="ctr">
              <a:buNone/>
              <a:defRPr>
                <a:solidFill>
                  <a:schemeClr val="tx1">
                    <a:tint val="75000"/>
                  </a:schemeClr>
                </a:solidFill>
              </a:defRPr>
            </a:lvl8pPr>
            <a:lvl9pPr marL="3657104"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4CEF851F-4C9B-4ED8-A706-7687066F5A2C}" type="datetimeFigureOut">
              <a:rPr lang="en-US" smtClean="0"/>
              <a:t>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1126957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CEF851F-4C9B-4ED8-A706-7687066F5A2C}" type="datetimeFigureOut">
              <a:rPr lang="en-US" smtClean="0"/>
              <a:t>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15089138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CEF851F-4C9B-4ED8-A706-7687066F5A2C}" type="datetimeFigureOut">
              <a:rPr lang="en-US" smtClean="0"/>
              <a:t>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11066826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CEF851F-4C9B-4ED8-A706-7687066F5A2C}" type="datetimeFigureOut">
              <a:rPr lang="en-US" smtClean="0"/>
              <a:t>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28205739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138" indent="0">
              <a:buNone/>
              <a:defRPr sz="1800">
                <a:solidFill>
                  <a:schemeClr val="tx1">
                    <a:tint val="75000"/>
                  </a:schemeClr>
                </a:solidFill>
              </a:defRPr>
            </a:lvl2pPr>
            <a:lvl3pPr marL="914276" indent="0">
              <a:buNone/>
              <a:defRPr sz="1600">
                <a:solidFill>
                  <a:schemeClr val="tx1">
                    <a:tint val="75000"/>
                  </a:schemeClr>
                </a:solidFill>
              </a:defRPr>
            </a:lvl3pPr>
            <a:lvl4pPr marL="1371414" indent="0">
              <a:buNone/>
              <a:defRPr sz="1400">
                <a:solidFill>
                  <a:schemeClr val="tx1">
                    <a:tint val="75000"/>
                  </a:schemeClr>
                </a:solidFill>
              </a:defRPr>
            </a:lvl4pPr>
            <a:lvl5pPr marL="1828552" indent="0">
              <a:buNone/>
              <a:defRPr sz="1400">
                <a:solidFill>
                  <a:schemeClr val="tx1">
                    <a:tint val="75000"/>
                  </a:schemeClr>
                </a:solidFill>
              </a:defRPr>
            </a:lvl5pPr>
            <a:lvl6pPr marL="2285690" indent="0">
              <a:buNone/>
              <a:defRPr sz="1400">
                <a:solidFill>
                  <a:schemeClr val="tx1">
                    <a:tint val="75000"/>
                  </a:schemeClr>
                </a:solidFill>
              </a:defRPr>
            </a:lvl6pPr>
            <a:lvl7pPr marL="2742828" indent="0">
              <a:buNone/>
              <a:defRPr sz="1400">
                <a:solidFill>
                  <a:schemeClr val="tx1">
                    <a:tint val="75000"/>
                  </a:schemeClr>
                </a:solidFill>
              </a:defRPr>
            </a:lvl7pPr>
            <a:lvl8pPr marL="3199966" indent="0">
              <a:buNone/>
              <a:defRPr sz="1400">
                <a:solidFill>
                  <a:schemeClr val="tx1">
                    <a:tint val="75000"/>
                  </a:schemeClr>
                </a:solidFill>
              </a:defRPr>
            </a:lvl8pPr>
            <a:lvl9pPr marL="3657104"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CEF851F-4C9B-4ED8-A706-7687066F5A2C}" type="datetimeFigureOut">
              <a:rPr lang="en-US" smtClean="0"/>
              <a:t>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5601705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CEF851F-4C9B-4ED8-A706-7687066F5A2C}" type="datetimeFigureOut">
              <a:rPr lang="en-US" smtClean="0"/>
              <a:t>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38802069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138" indent="0">
              <a:buNone/>
              <a:defRPr sz="2000" b="1"/>
            </a:lvl2pPr>
            <a:lvl3pPr marL="914276" indent="0">
              <a:buNone/>
              <a:defRPr sz="1800" b="1"/>
            </a:lvl3pPr>
            <a:lvl4pPr marL="1371414" indent="0">
              <a:buNone/>
              <a:defRPr sz="1600" b="1"/>
            </a:lvl4pPr>
            <a:lvl5pPr marL="1828552" indent="0">
              <a:buNone/>
              <a:defRPr sz="1600" b="1"/>
            </a:lvl5pPr>
            <a:lvl6pPr marL="2285690" indent="0">
              <a:buNone/>
              <a:defRPr sz="1600" b="1"/>
            </a:lvl6pPr>
            <a:lvl7pPr marL="2742828" indent="0">
              <a:buNone/>
              <a:defRPr sz="1600" b="1"/>
            </a:lvl7pPr>
            <a:lvl8pPr marL="3199966" indent="0">
              <a:buNone/>
              <a:defRPr sz="1600" b="1"/>
            </a:lvl8pPr>
            <a:lvl9pPr marL="3657104"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138" indent="0">
              <a:buNone/>
              <a:defRPr sz="2000" b="1"/>
            </a:lvl2pPr>
            <a:lvl3pPr marL="914276" indent="0">
              <a:buNone/>
              <a:defRPr sz="1800" b="1"/>
            </a:lvl3pPr>
            <a:lvl4pPr marL="1371414" indent="0">
              <a:buNone/>
              <a:defRPr sz="1600" b="1"/>
            </a:lvl4pPr>
            <a:lvl5pPr marL="1828552" indent="0">
              <a:buNone/>
              <a:defRPr sz="1600" b="1"/>
            </a:lvl5pPr>
            <a:lvl6pPr marL="2285690" indent="0">
              <a:buNone/>
              <a:defRPr sz="1600" b="1"/>
            </a:lvl6pPr>
            <a:lvl7pPr marL="2742828" indent="0">
              <a:buNone/>
              <a:defRPr sz="1600" b="1"/>
            </a:lvl7pPr>
            <a:lvl8pPr marL="3199966" indent="0">
              <a:buNone/>
              <a:defRPr sz="1600" b="1"/>
            </a:lvl8pPr>
            <a:lvl9pPr marL="3657104"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CEF851F-4C9B-4ED8-A706-7687066F5A2C}" type="datetimeFigureOut">
              <a:rPr lang="en-US" smtClean="0"/>
              <a:t>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8206995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CEF851F-4C9B-4ED8-A706-7687066F5A2C}" type="datetimeFigureOut">
              <a:rPr lang="en-US" smtClean="0"/>
              <a:t>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27571970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EF851F-4C9B-4ED8-A706-7687066F5A2C}" type="datetimeFigureOut">
              <a:rPr lang="en-US" smtClean="0"/>
              <a:t>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35887494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9"/>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138" indent="0">
              <a:buNone/>
              <a:defRPr sz="1200"/>
            </a:lvl2pPr>
            <a:lvl3pPr marL="914276" indent="0">
              <a:buNone/>
              <a:defRPr sz="1000"/>
            </a:lvl3pPr>
            <a:lvl4pPr marL="1371414" indent="0">
              <a:buNone/>
              <a:defRPr sz="900"/>
            </a:lvl4pPr>
            <a:lvl5pPr marL="1828552" indent="0">
              <a:buNone/>
              <a:defRPr sz="900"/>
            </a:lvl5pPr>
            <a:lvl6pPr marL="2285690" indent="0">
              <a:buNone/>
              <a:defRPr sz="900"/>
            </a:lvl6pPr>
            <a:lvl7pPr marL="2742828" indent="0">
              <a:buNone/>
              <a:defRPr sz="900"/>
            </a:lvl7pPr>
            <a:lvl8pPr marL="3199966" indent="0">
              <a:buNone/>
              <a:defRPr sz="900"/>
            </a:lvl8pPr>
            <a:lvl9pPr marL="3657104"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CEF851F-4C9B-4ED8-A706-7687066F5A2C}" type="datetimeFigureOut">
              <a:rPr lang="en-US" smtClean="0"/>
              <a:t>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23228783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138" indent="0">
              <a:buNone/>
              <a:defRPr sz="2800"/>
            </a:lvl2pPr>
            <a:lvl3pPr marL="914276" indent="0">
              <a:buNone/>
              <a:defRPr sz="2400"/>
            </a:lvl3pPr>
            <a:lvl4pPr marL="1371414" indent="0">
              <a:buNone/>
              <a:defRPr sz="2000"/>
            </a:lvl4pPr>
            <a:lvl5pPr marL="1828552" indent="0">
              <a:buNone/>
              <a:defRPr sz="2000"/>
            </a:lvl5pPr>
            <a:lvl6pPr marL="2285690" indent="0">
              <a:buNone/>
              <a:defRPr sz="2000"/>
            </a:lvl6pPr>
            <a:lvl7pPr marL="2742828" indent="0">
              <a:buNone/>
              <a:defRPr sz="2000"/>
            </a:lvl7pPr>
            <a:lvl8pPr marL="3199966" indent="0">
              <a:buNone/>
              <a:defRPr sz="2000"/>
            </a:lvl8pPr>
            <a:lvl9pPr marL="3657104"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138" indent="0">
              <a:buNone/>
              <a:defRPr sz="1200"/>
            </a:lvl2pPr>
            <a:lvl3pPr marL="914276" indent="0">
              <a:buNone/>
              <a:defRPr sz="1000"/>
            </a:lvl3pPr>
            <a:lvl4pPr marL="1371414" indent="0">
              <a:buNone/>
              <a:defRPr sz="900"/>
            </a:lvl4pPr>
            <a:lvl5pPr marL="1828552" indent="0">
              <a:buNone/>
              <a:defRPr sz="900"/>
            </a:lvl5pPr>
            <a:lvl6pPr marL="2285690" indent="0">
              <a:buNone/>
              <a:defRPr sz="900"/>
            </a:lvl6pPr>
            <a:lvl7pPr marL="2742828" indent="0">
              <a:buNone/>
              <a:defRPr sz="900"/>
            </a:lvl7pPr>
            <a:lvl8pPr marL="3199966" indent="0">
              <a:buNone/>
              <a:defRPr sz="900"/>
            </a:lvl8pPr>
            <a:lvl9pPr marL="3657104"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CEF851F-4C9B-4ED8-A706-7687066F5A2C}" type="datetimeFigureOut">
              <a:rPr lang="en-US" smtClean="0"/>
              <a:t>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22324270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28" tIns="45714" rIns="91428" bIns="45714"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28" tIns="45714" rIns="91428" bIns="45714"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428" tIns="45714" rIns="91428" bIns="45714" rtlCol="0" anchor="ctr"/>
          <a:lstStyle>
            <a:lvl1pPr algn="l">
              <a:defRPr sz="1200">
                <a:solidFill>
                  <a:schemeClr val="tx1">
                    <a:tint val="75000"/>
                  </a:schemeClr>
                </a:solidFill>
              </a:defRPr>
            </a:lvl1pPr>
          </a:lstStyle>
          <a:p>
            <a:fld id="{4CEF851F-4C9B-4ED8-A706-7687066F5A2C}" type="datetimeFigureOut">
              <a:rPr lang="en-US" smtClean="0"/>
              <a:t>2/4/2025</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28" tIns="45714" rIns="91428" bIns="45714"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28" tIns="45714" rIns="91428" bIns="45714" rtlCol="0" anchor="ctr"/>
          <a:lstStyle>
            <a:lvl1pPr algn="r">
              <a:defRPr sz="1200">
                <a:solidFill>
                  <a:schemeClr val="tx1">
                    <a:tint val="75000"/>
                  </a:schemeClr>
                </a:solidFill>
              </a:defRPr>
            </a:lvl1pPr>
          </a:lstStyle>
          <a:p>
            <a:fld id="{46F2045C-80A1-433A-B3B9-3018D210B466}" type="slidenum">
              <a:rPr lang="en-US" smtClean="0"/>
              <a:t>‹#›</a:t>
            </a:fld>
            <a:endParaRPr lang="en-US"/>
          </a:p>
        </p:txBody>
      </p:sp>
    </p:spTree>
    <p:extLst>
      <p:ext uri="{BB962C8B-B14F-4D97-AF65-F5344CB8AC3E}">
        <p14:creationId xmlns:p14="http://schemas.microsoft.com/office/powerpoint/2010/main" val="12181778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276" rtl="0" eaLnBrk="1" latinLnBrk="0" hangingPunct="1">
        <a:spcBef>
          <a:spcPct val="0"/>
        </a:spcBef>
        <a:buNone/>
        <a:defRPr sz="4400" kern="1200">
          <a:solidFill>
            <a:schemeClr val="tx1"/>
          </a:solidFill>
          <a:latin typeface="+mj-lt"/>
          <a:ea typeface="+mj-ea"/>
          <a:cs typeface="+mj-cs"/>
        </a:defRPr>
      </a:lvl1pPr>
    </p:titleStyle>
    <p:bodyStyle>
      <a:lvl1pPr marL="342853" indent="-342853" algn="l" defTabSz="914276"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849" indent="-285711" algn="l" defTabSz="914276"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2845" indent="-228569" algn="l" defTabSz="914276"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599983" indent="-228569" algn="l" defTabSz="914276"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121" indent="-228569" algn="l" defTabSz="914276"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259" indent="-228569" algn="l" defTabSz="914276"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397" indent="-228569" algn="l" defTabSz="914276"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535" indent="-228569" algn="l" defTabSz="914276"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673" indent="-228569" algn="l" defTabSz="914276"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276" rtl="0" eaLnBrk="1" latinLnBrk="0" hangingPunct="1">
        <a:defRPr sz="1800" kern="1200">
          <a:solidFill>
            <a:schemeClr val="tx1"/>
          </a:solidFill>
          <a:latin typeface="+mn-lt"/>
          <a:ea typeface="+mn-ea"/>
          <a:cs typeface="+mn-cs"/>
        </a:defRPr>
      </a:lvl1pPr>
      <a:lvl2pPr marL="457138" algn="l" defTabSz="914276" rtl="0" eaLnBrk="1" latinLnBrk="0" hangingPunct="1">
        <a:defRPr sz="1800" kern="1200">
          <a:solidFill>
            <a:schemeClr val="tx1"/>
          </a:solidFill>
          <a:latin typeface="+mn-lt"/>
          <a:ea typeface="+mn-ea"/>
          <a:cs typeface="+mn-cs"/>
        </a:defRPr>
      </a:lvl2pPr>
      <a:lvl3pPr marL="914276" algn="l" defTabSz="914276" rtl="0" eaLnBrk="1" latinLnBrk="0" hangingPunct="1">
        <a:defRPr sz="1800" kern="1200">
          <a:solidFill>
            <a:schemeClr val="tx1"/>
          </a:solidFill>
          <a:latin typeface="+mn-lt"/>
          <a:ea typeface="+mn-ea"/>
          <a:cs typeface="+mn-cs"/>
        </a:defRPr>
      </a:lvl3pPr>
      <a:lvl4pPr marL="1371414" algn="l" defTabSz="914276" rtl="0" eaLnBrk="1" latinLnBrk="0" hangingPunct="1">
        <a:defRPr sz="1800" kern="1200">
          <a:solidFill>
            <a:schemeClr val="tx1"/>
          </a:solidFill>
          <a:latin typeface="+mn-lt"/>
          <a:ea typeface="+mn-ea"/>
          <a:cs typeface="+mn-cs"/>
        </a:defRPr>
      </a:lvl4pPr>
      <a:lvl5pPr marL="1828552" algn="l" defTabSz="914276" rtl="0" eaLnBrk="1" latinLnBrk="0" hangingPunct="1">
        <a:defRPr sz="1800" kern="1200">
          <a:solidFill>
            <a:schemeClr val="tx1"/>
          </a:solidFill>
          <a:latin typeface="+mn-lt"/>
          <a:ea typeface="+mn-ea"/>
          <a:cs typeface="+mn-cs"/>
        </a:defRPr>
      </a:lvl5pPr>
      <a:lvl6pPr marL="2285690" algn="l" defTabSz="914276" rtl="0" eaLnBrk="1" latinLnBrk="0" hangingPunct="1">
        <a:defRPr sz="1800" kern="1200">
          <a:solidFill>
            <a:schemeClr val="tx1"/>
          </a:solidFill>
          <a:latin typeface="+mn-lt"/>
          <a:ea typeface="+mn-ea"/>
          <a:cs typeface="+mn-cs"/>
        </a:defRPr>
      </a:lvl6pPr>
      <a:lvl7pPr marL="2742828" algn="l" defTabSz="914276" rtl="0" eaLnBrk="1" latinLnBrk="0" hangingPunct="1">
        <a:defRPr sz="1800" kern="1200">
          <a:solidFill>
            <a:schemeClr val="tx1"/>
          </a:solidFill>
          <a:latin typeface="+mn-lt"/>
          <a:ea typeface="+mn-ea"/>
          <a:cs typeface="+mn-cs"/>
        </a:defRPr>
      </a:lvl7pPr>
      <a:lvl8pPr marL="3199966" algn="l" defTabSz="914276" rtl="0" eaLnBrk="1" latinLnBrk="0" hangingPunct="1">
        <a:defRPr sz="1800" kern="1200">
          <a:solidFill>
            <a:schemeClr val="tx1"/>
          </a:solidFill>
          <a:latin typeface="+mn-lt"/>
          <a:ea typeface="+mn-ea"/>
          <a:cs typeface="+mn-cs"/>
        </a:defRPr>
      </a:lvl8pPr>
      <a:lvl9pPr marL="3657104" algn="l" defTabSz="914276"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6.xml"/><Relationship Id="rId1" Type="http://schemas.openxmlformats.org/officeDocument/2006/relationships/tags" Target="../tags/tag11.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6.xml"/><Relationship Id="rId1" Type="http://schemas.openxmlformats.org/officeDocument/2006/relationships/tags" Target="../tags/tag12.xml"/><Relationship Id="rId4" Type="http://schemas.openxmlformats.org/officeDocument/2006/relationships/image" Target="../media/image7.png"/></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6.xml"/><Relationship Id="rId1" Type="http://schemas.openxmlformats.org/officeDocument/2006/relationships/tags" Target="../tags/tag13.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6.xml"/><Relationship Id="rId1" Type="http://schemas.openxmlformats.org/officeDocument/2006/relationships/tags" Target="../tags/tag14.xml"/><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xml"/><Relationship Id="rId1" Type="http://schemas.openxmlformats.org/officeDocument/2006/relationships/tags" Target="../tags/tag3.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4.xml"/><Relationship Id="rId4" Type="http://schemas.openxmlformats.org/officeDocument/2006/relationships/image" Target="../media/image5.jp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xml"/><Relationship Id="rId1" Type="http://schemas.openxmlformats.org/officeDocument/2006/relationships/tags" Target="../tags/tag5.xml"/><Relationship Id="rId5" Type="http://schemas.openxmlformats.org/officeDocument/2006/relationships/image" Target="../media/image6.png"/><Relationship Id="rId4" Type="http://schemas.openxmlformats.org/officeDocument/2006/relationships/image" Target="../media/image5.jp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6.xml"/><Relationship Id="rId4" Type="http://schemas.openxmlformats.org/officeDocument/2006/relationships/image" Target="../media/image5.jp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6.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6.xml"/><Relationship Id="rId1" Type="http://schemas.openxmlformats.org/officeDocument/2006/relationships/tags" Target="../tags/tag9.xml"/><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6.xml"/><Relationship Id="rId1" Type="http://schemas.openxmlformats.org/officeDocument/2006/relationships/tags" Target="../tags/tag10.xml"/><Relationship Id="rId5" Type="http://schemas.openxmlformats.org/officeDocument/2006/relationships/image" Target="../media/image7.png"/><Relationship Id="rId4" Type="http://schemas.openxmlformats.org/officeDocument/2006/relationships/image" Target="../media/image5.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100+ hình nền PowerPoint cute siêu dễ thương, ấn tượng nhất"/>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7033"/>
            <a:ext cx="9144000" cy="5136467"/>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4161AAE4-E382-42FC-843C-4FBD564D3940}"/>
              </a:ext>
            </a:extLst>
          </p:cNvPr>
          <p:cNvSpPr txBox="1"/>
          <p:nvPr/>
        </p:nvSpPr>
        <p:spPr>
          <a:xfrm>
            <a:off x="1169789" y="408727"/>
            <a:ext cx="6858000" cy="735073"/>
          </a:xfrm>
          <a:prstGeom prst="rect">
            <a:avLst/>
          </a:prstGeom>
          <a:noFill/>
        </p:spPr>
        <p:txBody>
          <a:bodyPr wrap="square">
            <a:spAutoFit/>
          </a:bodyPr>
          <a:lstStyle/>
          <a:p>
            <a:pPr algn="ctr" defTabSz="514350">
              <a:defRPr/>
            </a:pPr>
            <a:r>
              <a:rPr lang="en-US" dirty="0">
                <a:solidFill>
                  <a:srgbClr val="FF0000"/>
                </a:solidFill>
                <a:latin typeface="Times New Roman" panose="02020603050405020304" pitchFamily="18" charset="0"/>
                <a:ea typeface="Cambria" panose="02040503050406030204" pitchFamily="18" charset="0"/>
                <a:cs typeface="Times New Roman" panose="02020603050405020304" pitchFamily="18" charset="0"/>
              </a:rPr>
              <a:t>ỦY BAN NHÂN DÂN HUYỆN AN LÃO</a:t>
            </a:r>
          </a:p>
          <a:p>
            <a:pPr algn="ctr" defTabSz="514350">
              <a:lnSpc>
                <a:spcPct val="150000"/>
              </a:lnSpc>
              <a:defRPr/>
            </a:pPr>
            <a:r>
              <a:rPr lang="en-US" b="1" dirty="0">
                <a:solidFill>
                  <a:srgbClr val="FF0000"/>
                </a:solidFill>
                <a:latin typeface="Times New Roman" panose="02020603050405020304" pitchFamily="18" charset="0"/>
                <a:ea typeface="Cambria" panose="02040503050406030204" pitchFamily="18" charset="0"/>
                <a:cs typeface="Times New Roman" panose="02020603050405020304" pitchFamily="18" charset="0"/>
              </a:rPr>
              <a:t>TR</a:t>
            </a:r>
            <a:r>
              <a:rPr lang="vi-VN" b="1" dirty="0">
                <a:solidFill>
                  <a:srgbClr val="FF0000"/>
                </a:solidFill>
                <a:latin typeface="Times New Roman" panose="02020603050405020304" pitchFamily="18" charset="0"/>
                <a:ea typeface="Cambria" panose="02040503050406030204" pitchFamily="18" charset="0"/>
                <a:cs typeface="Times New Roman" panose="02020603050405020304" pitchFamily="18" charset="0"/>
              </a:rPr>
              <a:t>Ư</a:t>
            </a:r>
            <a:r>
              <a:rPr lang="en-US" b="1" dirty="0">
                <a:solidFill>
                  <a:srgbClr val="FF0000"/>
                </a:solidFill>
                <a:latin typeface="Times New Roman" panose="02020603050405020304" pitchFamily="18" charset="0"/>
                <a:ea typeface="Cambria" panose="02040503050406030204" pitchFamily="18" charset="0"/>
                <a:cs typeface="Times New Roman" panose="02020603050405020304" pitchFamily="18" charset="0"/>
              </a:rPr>
              <a:t>ỜNG </a:t>
            </a:r>
            <a:r>
              <a:rPr lang="en-US" b="1" u="sng" dirty="0">
                <a:solidFill>
                  <a:srgbClr val="FF0000"/>
                </a:solidFill>
                <a:latin typeface="Times New Roman" panose="02020603050405020304" pitchFamily="18" charset="0"/>
                <a:ea typeface="Cambria" panose="02040503050406030204" pitchFamily="18" charset="0"/>
                <a:cs typeface="Times New Roman" panose="02020603050405020304" pitchFamily="18" charset="0"/>
              </a:rPr>
              <a:t>TIỂU HỌC QUANG </a:t>
            </a:r>
            <a:r>
              <a:rPr lang="en-US" b="1" dirty="0">
                <a:solidFill>
                  <a:srgbClr val="FF0000"/>
                </a:solidFill>
                <a:latin typeface="Times New Roman" panose="02020603050405020304" pitchFamily="18" charset="0"/>
                <a:ea typeface="Cambria" panose="02040503050406030204" pitchFamily="18" charset="0"/>
                <a:cs typeface="Times New Roman" panose="02020603050405020304" pitchFamily="18" charset="0"/>
              </a:rPr>
              <a:t>TRUNG</a:t>
            </a:r>
          </a:p>
        </p:txBody>
      </p:sp>
      <p:sp>
        <p:nvSpPr>
          <p:cNvPr id="4" name="TextBox 3">
            <a:extLst>
              <a:ext uri="{FF2B5EF4-FFF2-40B4-BE49-F238E27FC236}">
                <a16:creationId xmlns:a16="http://schemas.microsoft.com/office/drawing/2014/main" id="{756CF9F5-97EE-45B0-863F-419561FD079F}"/>
              </a:ext>
            </a:extLst>
          </p:cNvPr>
          <p:cNvSpPr txBox="1"/>
          <p:nvPr/>
        </p:nvSpPr>
        <p:spPr>
          <a:xfrm>
            <a:off x="1143000" y="1676221"/>
            <a:ext cx="6858000" cy="1200329"/>
          </a:xfrm>
          <a:prstGeom prst="rect">
            <a:avLst/>
          </a:prstGeom>
          <a:noFill/>
        </p:spPr>
        <p:txBody>
          <a:bodyPr wrap="square">
            <a:spAutoFit/>
          </a:bodyPr>
          <a:lstStyle/>
          <a:p>
            <a:pPr algn="ctr" defTabSz="514350">
              <a:defRPr/>
            </a:pPr>
            <a:r>
              <a:rPr lang="en-US" sz="3600" dirty="0">
                <a:latin typeface="Times New Roman" panose="02020603050405020304" pitchFamily="18" charset="0"/>
                <a:ea typeface="Cambria" panose="02040503050406030204" pitchFamily="18" charset="0"/>
                <a:cs typeface="Times New Roman" panose="02020603050405020304" pitchFamily="18" charset="0"/>
              </a:rPr>
              <a:t>  </a:t>
            </a:r>
            <a:r>
              <a:rPr lang="en-US" sz="3600" dirty="0" err="1">
                <a:latin typeface="Times New Roman" panose="02020603050405020304" pitchFamily="18" charset="0"/>
                <a:ea typeface="Cambria" panose="02040503050406030204" pitchFamily="18" charset="0"/>
                <a:cs typeface="Times New Roman" panose="02020603050405020304" pitchFamily="18" charset="0"/>
              </a:rPr>
              <a:t>Tiếng</a:t>
            </a:r>
            <a:r>
              <a:rPr lang="en-US" sz="3600" dirty="0">
                <a:latin typeface="Times New Roman" panose="02020603050405020304" pitchFamily="18" charset="0"/>
                <a:ea typeface="Cambria" panose="02040503050406030204" pitchFamily="18" charset="0"/>
                <a:cs typeface="Times New Roman" panose="02020603050405020304" pitchFamily="18" charset="0"/>
              </a:rPr>
              <a:t> </a:t>
            </a:r>
            <a:r>
              <a:rPr lang="en-US" sz="3600" dirty="0" err="1">
                <a:latin typeface="Times New Roman" panose="02020603050405020304" pitchFamily="18" charset="0"/>
                <a:ea typeface="Cambria" panose="02040503050406030204" pitchFamily="18" charset="0"/>
                <a:cs typeface="Times New Roman" panose="02020603050405020304" pitchFamily="18" charset="0"/>
              </a:rPr>
              <a:t>Việt</a:t>
            </a:r>
            <a:endParaRPr lang="en-US" sz="3600" dirty="0">
              <a:latin typeface="Times New Roman" panose="02020603050405020304" pitchFamily="18" charset="0"/>
              <a:ea typeface="Cambria" panose="02040503050406030204" pitchFamily="18" charset="0"/>
              <a:cs typeface="Times New Roman" panose="02020603050405020304" pitchFamily="18" charset="0"/>
            </a:endParaRPr>
          </a:p>
          <a:p>
            <a:pPr algn="ctr" defTabSz="514350">
              <a:defRPr/>
            </a:pPr>
            <a:r>
              <a:rPr lang="en-US" sz="3600" dirty="0" err="1">
                <a:latin typeface="Times New Roman" panose="02020603050405020304" pitchFamily="18" charset="0"/>
                <a:ea typeface="Cambria" panose="02040503050406030204" pitchFamily="18" charset="0"/>
                <a:cs typeface="Times New Roman" panose="02020603050405020304" pitchFamily="18" charset="0"/>
              </a:rPr>
              <a:t>Bài</a:t>
            </a:r>
            <a:r>
              <a:rPr lang="en-US" sz="3600" dirty="0">
                <a:latin typeface="Times New Roman" panose="02020603050405020304" pitchFamily="18" charset="0"/>
                <a:ea typeface="Cambria" panose="02040503050406030204" pitchFamily="18" charset="0"/>
                <a:cs typeface="Times New Roman" panose="02020603050405020304" pitchFamily="18" charset="0"/>
              </a:rPr>
              <a:t> 4: </a:t>
            </a:r>
            <a:r>
              <a:rPr lang="en-US" sz="3600" dirty="0" err="1">
                <a:latin typeface="Times New Roman" panose="02020603050405020304" pitchFamily="18" charset="0"/>
                <a:ea typeface="Cambria" panose="02040503050406030204" pitchFamily="18" charset="0"/>
                <a:cs typeface="Times New Roman" panose="02020603050405020304" pitchFamily="18" charset="0"/>
              </a:rPr>
              <a:t>Giải</a:t>
            </a:r>
            <a:r>
              <a:rPr lang="en-US" sz="3600" dirty="0">
                <a:latin typeface="Times New Roman" panose="02020603050405020304" pitchFamily="18" charset="0"/>
                <a:ea typeface="Cambria" panose="02040503050406030204" pitchFamily="18" charset="0"/>
                <a:cs typeface="Times New Roman" panose="02020603050405020304" pitchFamily="18" charset="0"/>
              </a:rPr>
              <a:t> </a:t>
            </a:r>
            <a:r>
              <a:rPr lang="en-US" sz="3600" dirty="0" err="1">
                <a:latin typeface="Times New Roman" panose="02020603050405020304" pitchFamily="18" charset="0"/>
                <a:ea typeface="Cambria" panose="02040503050406030204" pitchFamily="18" charset="0"/>
                <a:cs typeface="Times New Roman" panose="02020603050405020304" pitchFamily="18" charset="0"/>
              </a:rPr>
              <a:t>th</a:t>
            </a:r>
            <a:r>
              <a:rPr lang="vi-VN" sz="3600" dirty="0">
                <a:latin typeface="Times New Roman" panose="02020603050405020304" pitchFamily="18" charset="0"/>
                <a:ea typeface="Cambria" panose="02040503050406030204" pitchFamily="18" charset="0"/>
                <a:cs typeface="Times New Roman" panose="02020603050405020304" pitchFamily="18" charset="0"/>
              </a:rPr>
              <a:t>ư</a:t>
            </a:r>
            <a:r>
              <a:rPr lang="en-US" sz="3600" dirty="0" err="1">
                <a:latin typeface="Times New Roman" panose="02020603050405020304" pitchFamily="18" charset="0"/>
                <a:ea typeface="Cambria" panose="02040503050406030204" pitchFamily="18" charset="0"/>
                <a:cs typeface="Times New Roman" panose="02020603050405020304" pitchFamily="18" charset="0"/>
              </a:rPr>
              <a:t>ởng</a:t>
            </a:r>
            <a:r>
              <a:rPr lang="en-US" sz="3600" dirty="0">
                <a:latin typeface="Times New Roman" panose="02020603050405020304" pitchFamily="18" charset="0"/>
                <a:ea typeface="Cambria" panose="02040503050406030204" pitchFamily="18" charset="0"/>
                <a:cs typeface="Times New Roman" panose="02020603050405020304" pitchFamily="18" charset="0"/>
              </a:rPr>
              <a:t> </a:t>
            </a:r>
            <a:r>
              <a:rPr lang="en-US" sz="3600" dirty="0" err="1">
                <a:latin typeface="Times New Roman" panose="02020603050405020304" pitchFamily="18" charset="0"/>
                <a:ea typeface="Cambria" panose="02040503050406030204" pitchFamily="18" charset="0"/>
                <a:cs typeface="Times New Roman" panose="02020603050405020304" pitchFamily="18" charset="0"/>
              </a:rPr>
              <a:t>tình</a:t>
            </a:r>
            <a:r>
              <a:rPr lang="en-US" sz="3600" dirty="0">
                <a:latin typeface="Times New Roman" panose="02020603050405020304" pitchFamily="18" charset="0"/>
                <a:ea typeface="Cambria" panose="02040503050406030204" pitchFamily="18" charset="0"/>
                <a:cs typeface="Times New Roman" panose="02020603050405020304" pitchFamily="18" charset="0"/>
              </a:rPr>
              <a:t> </a:t>
            </a:r>
            <a:r>
              <a:rPr lang="en-US" sz="3600" dirty="0" err="1">
                <a:latin typeface="Times New Roman" panose="02020603050405020304" pitchFamily="18" charset="0"/>
                <a:ea typeface="Cambria" panose="02040503050406030204" pitchFamily="18" charset="0"/>
                <a:cs typeface="Times New Roman" panose="02020603050405020304" pitchFamily="18" charset="0"/>
              </a:rPr>
              <a:t>bạn</a:t>
            </a:r>
            <a:r>
              <a:rPr lang="en-US" sz="3600" dirty="0">
                <a:latin typeface="Times New Roman" panose="02020603050405020304" pitchFamily="18" charset="0"/>
                <a:ea typeface="Cambria" panose="02040503050406030204" pitchFamily="18" charset="0"/>
                <a:cs typeface="Times New Roman" panose="02020603050405020304" pitchFamily="18" charset="0"/>
              </a:rPr>
              <a:t>- </a:t>
            </a:r>
            <a:r>
              <a:rPr lang="en-US" sz="3600" dirty="0" err="1">
                <a:latin typeface="Times New Roman" panose="02020603050405020304" pitchFamily="18" charset="0"/>
                <a:ea typeface="Cambria" panose="02040503050406030204" pitchFamily="18" charset="0"/>
                <a:cs typeface="Times New Roman" panose="02020603050405020304" pitchFamily="18" charset="0"/>
              </a:rPr>
              <a:t>Tiết</a:t>
            </a:r>
            <a:r>
              <a:rPr lang="en-US" sz="3600" dirty="0">
                <a:latin typeface="Times New Roman" panose="02020603050405020304" pitchFamily="18" charset="0"/>
                <a:ea typeface="Cambria" panose="02040503050406030204" pitchFamily="18" charset="0"/>
                <a:cs typeface="Times New Roman" panose="02020603050405020304" pitchFamily="18" charset="0"/>
              </a:rPr>
              <a:t> 1</a:t>
            </a:r>
          </a:p>
        </p:txBody>
      </p:sp>
      <p:sp>
        <p:nvSpPr>
          <p:cNvPr id="6" name="TextBox 5">
            <a:extLst>
              <a:ext uri="{FF2B5EF4-FFF2-40B4-BE49-F238E27FC236}">
                <a16:creationId xmlns:a16="http://schemas.microsoft.com/office/drawing/2014/main" id="{92A26F87-1110-4648-AE1E-9E50D2B304F1}"/>
              </a:ext>
            </a:extLst>
          </p:cNvPr>
          <p:cNvSpPr txBox="1"/>
          <p:nvPr/>
        </p:nvSpPr>
        <p:spPr>
          <a:xfrm>
            <a:off x="1028700" y="3585686"/>
            <a:ext cx="6858000" cy="738664"/>
          </a:xfrm>
          <a:prstGeom prst="rect">
            <a:avLst/>
          </a:prstGeom>
          <a:noFill/>
        </p:spPr>
        <p:txBody>
          <a:bodyPr wrap="square">
            <a:spAutoFit/>
          </a:bodyPr>
          <a:lstStyle/>
          <a:p>
            <a:pPr algn="ctr" defTabSz="514350">
              <a:defRPr/>
            </a:pPr>
            <a:r>
              <a:rPr lang="en-US" sz="2100" b="1" dirty="0" err="1">
                <a:latin typeface="Times New Roman" panose="02020603050405020304" pitchFamily="18" charset="0"/>
                <a:ea typeface="Cambria" panose="02040503050406030204" pitchFamily="18" charset="0"/>
                <a:cs typeface="Times New Roman" panose="02020603050405020304" pitchFamily="18" charset="0"/>
              </a:rPr>
              <a:t>Giáo</a:t>
            </a:r>
            <a:r>
              <a:rPr lang="en-US" sz="2100" b="1" dirty="0">
                <a:latin typeface="Times New Roman" panose="02020603050405020304" pitchFamily="18" charset="0"/>
                <a:ea typeface="Cambria" panose="02040503050406030204" pitchFamily="18" charset="0"/>
                <a:cs typeface="Times New Roman" panose="02020603050405020304" pitchFamily="18" charset="0"/>
              </a:rPr>
              <a:t> </a:t>
            </a:r>
            <a:r>
              <a:rPr lang="en-US" sz="2100" b="1" dirty="0" err="1">
                <a:latin typeface="Times New Roman" panose="02020603050405020304" pitchFamily="18" charset="0"/>
                <a:ea typeface="Cambria" panose="02040503050406030204" pitchFamily="18" charset="0"/>
                <a:cs typeface="Times New Roman" panose="02020603050405020304" pitchFamily="18" charset="0"/>
              </a:rPr>
              <a:t>viên</a:t>
            </a:r>
            <a:r>
              <a:rPr lang="en-US" sz="2100" b="1" dirty="0">
                <a:latin typeface="Times New Roman" panose="02020603050405020304" pitchFamily="18" charset="0"/>
                <a:ea typeface="Cambria" panose="02040503050406030204" pitchFamily="18" charset="0"/>
                <a:cs typeface="Times New Roman" panose="02020603050405020304" pitchFamily="18" charset="0"/>
              </a:rPr>
              <a:t>: </a:t>
            </a:r>
            <a:r>
              <a:rPr lang="en-US" sz="2100" b="1" dirty="0" err="1">
                <a:latin typeface="Times New Roman" panose="02020603050405020304" pitchFamily="18" charset="0"/>
                <a:ea typeface="Cambria" panose="02040503050406030204" pitchFamily="18" charset="0"/>
                <a:cs typeface="Times New Roman" panose="02020603050405020304" pitchFamily="18" charset="0"/>
              </a:rPr>
              <a:t>Nguyễn</a:t>
            </a:r>
            <a:r>
              <a:rPr lang="en-US" sz="2100" b="1" dirty="0">
                <a:latin typeface="Times New Roman" panose="02020603050405020304" pitchFamily="18" charset="0"/>
                <a:ea typeface="Cambria" panose="02040503050406030204" pitchFamily="18" charset="0"/>
                <a:cs typeface="Times New Roman" panose="02020603050405020304" pitchFamily="18" charset="0"/>
              </a:rPr>
              <a:t> </a:t>
            </a:r>
            <a:r>
              <a:rPr lang="en-US" sz="2100" b="1" dirty="0" err="1">
                <a:latin typeface="Times New Roman" panose="02020603050405020304" pitchFamily="18" charset="0"/>
                <a:ea typeface="Cambria" panose="02040503050406030204" pitchFamily="18" charset="0"/>
                <a:cs typeface="Times New Roman" panose="02020603050405020304" pitchFamily="18" charset="0"/>
              </a:rPr>
              <a:t>Thị</a:t>
            </a:r>
            <a:r>
              <a:rPr lang="en-US" sz="2100" b="1" dirty="0">
                <a:latin typeface="Times New Roman" panose="02020603050405020304" pitchFamily="18" charset="0"/>
                <a:ea typeface="Cambria" panose="02040503050406030204" pitchFamily="18" charset="0"/>
                <a:cs typeface="Times New Roman" panose="02020603050405020304" pitchFamily="18" charset="0"/>
              </a:rPr>
              <a:t> Thu </a:t>
            </a:r>
            <a:r>
              <a:rPr lang="en-US" sz="2100" b="1" dirty="0" err="1">
                <a:latin typeface="Times New Roman" panose="02020603050405020304" pitchFamily="18" charset="0"/>
                <a:ea typeface="Cambria" panose="02040503050406030204" pitchFamily="18" charset="0"/>
                <a:cs typeface="Times New Roman" panose="02020603050405020304" pitchFamily="18" charset="0"/>
              </a:rPr>
              <a:t>Huyền</a:t>
            </a:r>
            <a:endParaRPr lang="en-US" sz="2100" b="1" dirty="0">
              <a:latin typeface="Times New Roman" panose="02020603050405020304" pitchFamily="18" charset="0"/>
              <a:ea typeface="Cambria" panose="02040503050406030204" pitchFamily="18" charset="0"/>
              <a:cs typeface="Times New Roman" panose="02020603050405020304" pitchFamily="18" charset="0"/>
            </a:endParaRPr>
          </a:p>
          <a:p>
            <a:pPr algn="ctr" defTabSz="514350">
              <a:defRPr/>
            </a:pPr>
            <a:r>
              <a:rPr lang="en-US" sz="2100" dirty="0" err="1">
                <a:latin typeface="Times New Roman" panose="02020603050405020304" pitchFamily="18" charset="0"/>
                <a:ea typeface="Cambria" panose="02040503050406030204" pitchFamily="18" charset="0"/>
                <a:cs typeface="Times New Roman" panose="02020603050405020304" pitchFamily="18" charset="0"/>
              </a:rPr>
              <a:t>Năm</a:t>
            </a:r>
            <a:r>
              <a:rPr lang="en-US" sz="2100" dirty="0">
                <a:latin typeface="Times New Roman" panose="02020603050405020304" pitchFamily="18" charset="0"/>
                <a:ea typeface="Cambria" panose="02040503050406030204" pitchFamily="18" charset="0"/>
                <a:cs typeface="Times New Roman" panose="02020603050405020304" pitchFamily="18" charset="0"/>
              </a:rPr>
              <a:t> </a:t>
            </a:r>
            <a:r>
              <a:rPr lang="en-US" sz="2100" dirty="0" err="1">
                <a:latin typeface="Times New Roman" panose="02020603050405020304" pitchFamily="18" charset="0"/>
                <a:ea typeface="Cambria" panose="02040503050406030204" pitchFamily="18" charset="0"/>
                <a:cs typeface="Times New Roman" panose="02020603050405020304" pitchFamily="18" charset="0"/>
              </a:rPr>
              <a:t>học</a:t>
            </a:r>
            <a:r>
              <a:rPr lang="en-US" sz="2100" dirty="0">
                <a:latin typeface="Times New Roman" panose="02020603050405020304" pitchFamily="18" charset="0"/>
                <a:ea typeface="Cambria" panose="02040503050406030204" pitchFamily="18" charset="0"/>
                <a:cs typeface="Times New Roman" panose="02020603050405020304" pitchFamily="18" charset="0"/>
              </a:rPr>
              <a:t>: 2024 -2025</a:t>
            </a:r>
          </a:p>
        </p:txBody>
      </p:sp>
    </p:spTree>
    <p:custDataLst>
      <p:tags r:id="rId1"/>
    </p:custDataLst>
    <p:extLst>
      <p:ext uri="{BB962C8B-B14F-4D97-AF65-F5344CB8AC3E}">
        <p14:creationId xmlns:p14="http://schemas.microsoft.com/office/powerpoint/2010/main" val="376801389"/>
      </p:ext>
    </p:extLst>
  </p:cSld>
  <p:clrMapOvr>
    <a:masterClrMapping/>
  </p:clrMapOvr>
  <mc:AlternateContent xmlns:mc="http://schemas.openxmlformats.org/markup-compatibility/2006" xmlns:p14="http://schemas.microsoft.com/office/powerpoint/2010/main">
    <mc:Choice Requires="p14">
      <p:transition spd="slow" p14:dur="2000" advTm="0"/>
    </mc:Choice>
    <mc:Fallback xmlns="">
      <p:transition spd="slow" advTm="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905000" y="466148"/>
            <a:ext cx="4633131" cy="584775"/>
          </a:xfrm>
          <a:prstGeom prst="rect">
            <a:avLst/>
          </a:prstGeom>
          <a:solidFill>
            <a:srgbClr val="A9DA74"/>
          </a:solidFill>
        </p:spPr>
        <p:txBody>
          <a:bodyPr wrap="square" rtlCol="0">
            <a:spAutoFit/>
          </a:bodyPr>
          <a:lstStyle/>
          <a:p>
            <a:pPr algn="ctr"/>
            <a:r>
              <a:rPr lang="en-US" sz="3200" b="1">
                <a:latin typeface="Arial-Rounded" pitchFamily="34" charset="0"/>
                <a:ea typeface="Arial-Rounded" pitchFamily="34" charset="0"/>
                <a:cs typeface="Arial-Rounded" pitchFamily="34" charset="0"/>
              </a:rPr>
              <a:t>Luyện đọc câu dài:</a:t>
            </a:r>
          </a:p>
        </p:txBody>
      </p:sp>
      <p:sp>
        <p:nvSpPr>
          <p:cNvPr id="4" name="TextBox 3"/>
          <p:cNvSpPr txBox="1"/>
          <p:nvPr/>
        </p:nvSpPr>
        <p:spPr>
          <a:xfrm>
            <a:off x="457200" y="2571750"/>
            <a:ext cx="8382000" cy="584775"/>
          </a:xfrm>
          <a:prstGeom prst="rect">
            <a:avLst/>
          </a:prstGeom>
          <a:noFill/>
        </p:spPr>
        <p:txBody>
          <a:bodyPr wrap="square" rtlCol="0">
            <a:spAutoFit/>
          </a:bodyPr>
          <a:lstStyle/>
          <a:p>
            <a:pPr algn="just"/>
            <a:r>
              <a:rPr lang="en-US" sz="3200">
                <a:latin typeface="Times New Roman" panose="02020603050405020304" pitchFamily="18" charset="0"/>
                <a:ea typeface="Arial-Rounded" pitchFamily="34" charset="0"/>
                <a:cs typeface="Times New Roman" panose="02020603050405020304" pitchFamily="18" charset="0"/>
              </a:rPr>
              <a:t>Sau khi trọng tài ra hiệu, hai bạn lao như tên bắn.</a:t>
            </a:r>
          </a:p>
        </p:txBody>
      </p:sp>
      <p:cxnSp>
        <p:nvCxnSpPr>
          <p:cNvPr id="5" name="Straight Connector 4"/>
          <p:cNvCxnSpPr/>
          <p:nvPr/>
        </p:nvCxnSpPr>
        <p:spPr>
          <a:xfrm flipH="1">
            <a:off x="4610100" y="2616325"/>
            <a:ext cx="38100" cy="425225"/>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flipH="1">
            <a:off x="5905500" y="2605753"/>
            <a:ext cx="38100" cy="425225"/>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457200" y="1546125"/>
            <a:ext cx="8382000" cy="1077218"/>
          </a:xfrm>
          <a:prstGeom prst="rect">
            <a:avLst/>
          </a:prstGeom>
          <a:noFill/>
        </p:spPr>
        <p:txBody>
          <a:bodyPr wrap="square" rtlCol="0">
            <a:spAutoFit/>
          </a:bodyPr>
          <a:lstStyle/>
          <a:p>
            <a:pPr algn="just"/>
            <a:r>
              <a:rPr lang="en-US" sz="3200">
                <a:latin typeface="Times New Roman" panose="02020603050405020304" pitchFamily="18" charset="0"/>
                <a:ea typeface="Arial-Rounded" pitchFamily="34" charset="0"/>
                <a:cs typeface="Times New Roman" panose="02020603050405020304" pitchFamily="18" charset="0"/>
              </a:rPr>
              <a:t>Trước vạch xuất phát, nai và hoẵng xoạc chân lấy đà.</a:t>
            </a:r>
            <a:endParaRPr lang="en-US" sz="3200" b="1">
              <a:latin typeface="Times New Roman" panose="02020603050405020304" pitchFamily="18" charset="0"/>
              <a:ea typeface="Arial-Rounded" pitchFamily="34" charset="0"/>
              <a:cs typeface="Times New Roman" panose="02020603050405020304" pitchFamily="18" charset="0"/>
            </a:endParaRPr>
          </a:p>
        </p:txBody>
      </p:sp>
      <p:grpSp>
        <p:nvGrpSpPr>
          <p:cNvPr id="2" name="Group 1"/>
          <p:cNvGrpSpPr/>
          <p:nvPr/>
        </p:nvGrpSpPr>
        <p:grpSpPr>
          <a:xfrm>
            <a:off x="8610600" y="2643854"/>
            <a:ext cx="98712" cy="425225"/>
            <a:chOff x="2225388" y="3725155"/>
            <a:chExt cx="98712" cy="425225"/>
          </a:xfrm>
        </p:grpSpPr>
        <p:cxnSp>
          <p:nvCxnSpPr>
            <p:cNvPr id="8" name="Straight Connector 7"/>
            <p:cNvCxnSpPr/>
            <p:nvPr/>
          </p:nvCxnSpPr>
          <p:spPr>
            <a:xfrm flipH="1">
              <a:off x="2225388" y="3725155"/>
              <a:ext cx="38100" cy="425225"/>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a:off x="2286000" y="3725155"/>
              <a:ext cx="38100" cy="425225"/>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grpSp>
      <p:cxnSp>
        <p:nvCxnSpPr>
          <p:cNvPr id="17" name="Straight Connector 16"/>
          <p:cNvCxnSpPr/>
          <p:nvPr/>
        </p:nvCxnSpPr>
        <p:spPr>
          <a:xfrm flipH="1">
            <a:off x="4191000" y="1633712"/>
            <a:ext cx="38100" cy="425225"/>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H="1">
            <a:off x="6400800" y="1601659"/>
            <a:ext cx="38100" cy="425225"/>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grpSp>
        <p:nvGrpSpPr>
          <p:cNvPr id="6" name="Group 5"/>
          <p:cNvGrpSpPr/>
          <p:nvPr/>
        </p:nvGrpSpPr>
        <p:grpSpPr>
          <a:xfrm>
            <a:off x="1035628" y="2071349"/>
            <a:ext cx="107372" cy="425225"/>
            <a:chOff x="1524000" y="2410731"/>
            <a:chExt cx="107372" cy="425225"/>
          </a:xfrm>
        </p:grpSpPr>
        <p:cxnSp>
          <p:nvCxnSpPr>
            <p:cNvPr id="19" name="Straight Connector 18"/>
            <p:cNvCxnSpPr/>
            <p:nvPr/>
          </p:nvCxnSpPr>
          <p:spPr>
            <a:xfrm flipH="1">
              <a:off x="1524000" y="2410731"/>
              <a:ext cx="38100" cy="425225"/>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H="1">
              <a:off x="1593272" y="2410731"/>
              <a:ext cx="38100" cy="425225"/>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16" name="TextBox 15"/>
          <p:cNvSpPr txBox="1"/>
          <p:nvPr/>
        </p:nvSpPr>
        <p:spPr>
          <a:xfrm>
            <a:off x="457200" y="3702790"/>
            <a:ext cx="8382000" cy="584775"/>
          </a:xfrm>
          <a:prstGeom prst="rect">
            <a:avLst/>
          </a:prstGeom>
          <a:noFill/>
        </p:spPr>
        <p:txBody>
          <a:bodyPr wrap="square" rtlCol="0">
            <a:spAutoFit/>
          </a:bodyPr>
          <a:lstStyle/>
          <a:p>
            <a:pPr algn="just"/>
            <a:r>
              <a:rPr lang="en-US" sz="3200">
                <a:latin typeface="Times New Roman" panose="02020603050405020304" pitchFamily="18" charset="0"/>
                <a:ea typeface="Arial-Rounded" pitchFamily="34" charset="0"/>
                <a:cs typeface="Times New Roman" panose="02020603050405020304" pitchFamily="18" charset="0"/>
              </a:rPr>
              <a:t>Nhưng cả hai đều được tặng giải thưởng tình bạn.</a:t>
            </a:r>
          </a:p>
        </p:txBody>
      </p:sp>
      <p:cxnSp>
        <p:nvCxnSpPr>
          <p:cNvPr id="21" name="Straight Connector 20"/>
          <p:cNvCxnSpPr/>
          <p:nvPr/>
        </p:nvCxnSpPr>
        <p:spPr>
          <a:xfrm flipH="1">
            <a:off x="2743200" y="3756925"/>
            <a:ext cx="38100" cy="425225"/>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flipH="1">
            <a:off x="5181600" y="3739868"/>
            <a:ext cx="38100" cy="425225"/>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grpSp>
        <p:nvGrpSpPr>
          <p:cNvPr id="23" name="Group 22"/>
          <p:cNvGrpSpPr/>
          <p:nvPr/>
        </p:nvGrpSpPr>
        <p:grpSpPr>
          <a:xfrm>
            <a:off x="8677243" y="3739868"/>
            <a:ext cx="98712" cy="425225"/>
            <a:chOff x="2225388" y="3725155"/>
            <a:chExt cx="98712" cy="425225"/>
          </a:xfrm>
        </p:grpSpPr>
        <p:cxnSp>
          <p:nvCxnSpPr>
            <p:cNvPr id="24" name="Straight Connector 23"/>
            <p:cNvCxnSpPr/>
            <p:nvPr/>
          </p:nvCxnSpPr>
          <p:spPr>
            <a:xfrm flipH="1">
              <a:off x="2225388" y="3725155"/>
              <a:ext cx="38100" cy="425225"/>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flipH="1">
              <a:off x="2286000" y="3725155"/>
              <a:ext cx="38100" cy="425225"/>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grpSp>
    </p:spTree>
    <p:custDataLst>
      <p:tags r:id="rId1"/>
    </p:custDataLst>
    <p:extLst>
      <p:ext uri="{BB962C8B-B14F-4D97-AF65-F5344CB8AC3E}">
        <p14:creationId xmlns:p14="http://schemas.microsoft.com/office/powerpoint/2010/main" val="29674524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1000" fill="hold"/>
                                        <p:tgtEl>
                                          <p:spTgt spid="9"/>
                                        </p:tgtEl>
                                        <p:attrNameLst>
                                          <p:attrName>ppt_x</p:attrName>
                                        </p:attrNameLst>
                                      </p:cBhvr>
                                      <p:tavLst>
                                        <p:tav tm="0">
                                          <p:val>
                                            <p:strVal val="1+#ppt_w/2"/>
                                          </p:val>
                                        </p:tav>
                                        <p:tav tm="100000">
                                          <p:val>
                                            <p:strVal val="#ppt_x"/>
                                          </p:val>
                                        </p:tav>
                                      </p:tavLst>
                                    </p:anim>
                                    <p:anim calcmode="lin" valueType="num">
                                      <p:cBhvr additive="base">
                                        <p:cTn id="8" dur="1000" fill="hold"/>
                                        <p:tgtEl>
                                          <p:spTgt spid="9"/>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nodeType="clickEffect">
                                  <p:stCondLst>
                                    <p:cond delay="0"/>
                                  </p:stCondLst>
                                  <p:childTnLst>
                                    <p:set>
                                      <p:cBhvr>
                                        <p:cTn id="12" dur="1" fill="hold">
                                          <p:stCondLst>
                                            <p:cond delay="0"/>
                                          </p:stCondLst>
                                        </p:cTn>
                                        <p:tgtEl>
                                          <p:spTgt spid="17"/>
                                        </p:tgtEl>
                                        <p:attrNameLst>
                                          <p:attrName>style.visibility</p:attrName>
                                        </p:attrNameLst>
                                      </p:cBhvr>
                                      <p:to>
                                        <p:strVal val="visible"/>
                                      </p:to>
                                    </p:set>
                                    <p:animEffect transition="in" filter="fade">
                                      <p:cBhvr>
                                        <p:cTn id="13" dur="500"/>
                                        <p:tgtEl>
                                          <p:spTgt spid="17"/>
                                        </p:tgtEl>
                                      </p:cBhvr>
                                    </p:animEffect>
                                  </p:childTnLst>
                                </p:cTn>
                              </p:par>
                              <p:par>
                                <p:cTn id="14" presetID="10" presetClass="entr" presetSubtype="0" fill="hold" nodeType="withEffect">
                                  <p:stCondLst>
                                    <p:cond delay="0"/>
                                  </p:stCondLst>
                                  <p:childTnLst>
                                    <p:set>
                                      <p:cBhvr>
                                        <p:cTn id="15" dur="1" fill="hold">
                                          <p:stCondLst>
                                            <p:cond delay="0"/>
                                          </p:stCondLst>
                                        </p:cTn>
                                        <p:tgtEl>
                                          <p:spTgt spid="18"/>
                                        </p:tgtEl>
                                        <p:attrNameLst>
                                          <p:attrName>style.visibility</p:attrName>
                                        </p:attrNameLst>
                                      </p:cBhvr>
                                      <p:to>
                                        <p:strVal val="visible"/>
                                      </p:to>
                                    </p:set>
                                    <p:animEffect transition="in" filter="fade">
                                      <p:cBhvr>
                                        <p:cTn id="16" dur="500"/>
                                        <p:tgtEl>
                                          <p:spTgt spid="18"/>
                                        </p:tgtEl>
                                      </p:cBhvr>
                                    </p:animEffect>
                                  </p:childTnLst>
                                </p:cTn>
                              </p:par>
                              <p:par>
                                <p:cTn id="17" presetID="10" presetClass="entr" presetSubtype="0" fill="hold" nodeType="with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fade">
                                      <p:cBhvr>
                                        <p:cTn id="19" dur="500"/>
                                        <p:tgtEl>
                                          <p:spTgt spid="6"/>
                                        </p:tgtEl>
                                      </p:cBhvr>
                                    </p:animEffect>
                                  </p:childTnLst>
                                </p:cTn>
                              </p:par>
                            </p:childTnLst>
                          </p:cTn>
                        </p:par>
                      </p:childTnLst>
                    </p:cTn>
                  </p:par>
                  <p:par>
                    <p:cTn id="20" fill="hold">
                      <p:stCondLst>
                        <p:cond delay="indefinite"/>
                      </p:stCondLst>
                      <p:childTnLst>
                        <p:par>
                          <p:cTn id="21" fill="hold">
                            <p:stCondLst>
                              <p:cond delay="0"/>
                            </p:stCondLst>
                            <p:childTnLst>
                              <p:par>
                                <p:cTn id="22" presetID="2" presetClass="entr" presetSubtype="2" fill="hold" grpId="0" nodeType="clickEffect">
                                  <p:stCondLst>
                                    <p:cond delay="0"/>
                                  </p:stCondLst>
                                  <p:childTnLst>
                                    <p:set>
                                      <p:cBhvr>
                                        <p:cTn id="23" dur="1" fill="hold">
                                          <p:stCondLst>
                                            <p:cond delay="0"/>
                                          </p:stCondLst>
                                        </p:cTn>
                                        <p:tgtEl>
                                          <p:spTgt spid="4"/>
                                        </p:tgtEl>
                                        <p:attrNameLst>
                                          <p:attrName>style.visibility</p:attrName>
                                        </p:attrNameLst>
                                      </p:cBhvr>
                                      <p:to>
                                        <p:strVal val="visible"/>
                                      </p:to>
                                    </p:set>
                                    <p:anim calcmode="lin" valueType="num">
                                      <p:cBhvr additive="base">
                                        <p:cTn id="24" dur="1000" fill="hold"/>
                                        <p:tgtEl>
                                          <p:spTgt spid="4"/>
                                        </p:tgtEl>
                                        <p:attrNameLst>
                                          <p:attrName>ppt_x</p:attrName>
                                        </p:attrNameLst>
                                      </p:cBhvr>
                                      <p:tavLst>
                                        <p:tav tm="0">
                                          <p:val>
                                            <p:strVal val="1+#ppt_w/2"/>
                                          </p:val>
                                        </p:tav>
                                        <p:tav tm="100000">
                                          <p:val>
                                            <p:strVal val="#ppt_x"/>
                                          </p:val>
                                        </p:tav>
                                      </p:tavLst>
                                    </p:anim>
                                    <p:anim calcmode="lin" valueType="num">
                                      <p:cBhvr additive="base">
                                        <p:cTn id="25" dur="10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5"/>
                                        </p:tgtEl>
                                        <p:attrNameLst>
                                          <p:attrName>style.visibility</p:attrName>
                                        </p:attrNameLst>
                                      </p:cBhvr>
                                      <p:to>
                                        <p:strVal val="visible"/>
                                      </p:to>
                                    </p:set>
                                    <p:animEffect transition="in" filter="fade">
                                      <p:cBhvr>
                                        <p:cTn id="30" dur="500"/>
                                        <p:tgtEl>
                                          <p:spTgt spid="5"/>
                                        </p:tgtEl>
                                      </p:cBhvr>
                                    </p:animEffect>
                                  </p:childTnLst>
                                </p:cTn>
                              </p:par>
                              <p:par>
                                <p:cTn id="31" presetID="10" presetClass="entr" presetSubtype="0" fill="hold" nodeType="withEffect">
                                  <p:stCondLst>
                                    <p:cond delay="0"/>
                                  </p:stCondLst>
                                  <p:childTnLst>
                                    <p:set>
                                      <p:cBhvr>
                                        <p:cTn id="32" dur="1" fill="hold">
                                          <p:stCondLst>
                                            <p:cond delay="0"/>
                                          </p:stCondLst>
                                        </p:cTn>
                                        <p:tgtEl>
                                          <p:spTgt spid="7"/>
                                        </p:tgtEl>
                                        <p:attrNameLst>
                                          <p:attrName>style.visibility</p:attrName>
                                        </p:attrNameLst>
                                      </p:cBhvr>
                                      <p:to>
                                        <p:strVal val="visible"/>
                                      </p:to>
                                    </p:set>
                                    <p:animEffect transition="in" filter="fade">
                                      <p:cBhvr>
                                        <p:cTn id="33" dur="500"/>
                                        <p:tgtEl>
                                          <p:spTgt spid="7"/>
                                        </p:tgtEl>
                                      </p:cBhvr>
                                    </p:animEffect>
                                  </p:childTnLst>
                                </p:cTn>
                              </p:par>
                              <p:par>
                                <p:cTn id="34" presetID="10" presetClass="entr" presetSubtype="0" fill="hold" nodeType="withEffect">
                                  <p:stCondLst>
                                    <p:cond delay="0"/>
                                  </p:stCondLst>
                                  <p:childTnLst>
                                    <p:set>
                                      <p:cBhvr>
                                        <p:cTn id="35" dur="1" fill="hold">
                                          <p:stCondLst>
                                            <p:cond delay="0"/>
                                          </p:stCondLst>
                                        </p:cTn>
                                        <p:tgtEl>
                                          <p:spTgt spid="2"/>
                                        </p:tgtEl>
                                        <p:attrNameLst>
                                          <p:attrName>style.visibility</p:attrName>
                                        </p:attrNameLst>
                                      </p:cBhvr>
                                      <p:to>
                                        <p:strVal val="visible"/>
                                      </p:to>
                                    </p:set>
                                    <p:animEffect transition="in" filter="fade">
                                      <p:cBhvr>
                                        <p:cTn id="36" dur="500"/>
                                        <p:tgtEl>
                                          <p:spTgt spid="2"/>
                                        </p:tgtEl>
                                      </p:cBhvr>
                                    </p:animEffect>
                                  </p:childTnLst>
                                </p:cTn>
                              </p:par>
                            </p:childTnLst>
                          </p:cTn>
                        </p:par>
                      </p:childTnLst>
                    </p:cTn>
                  </p:par>
                  <p:par>
                    <p:cTn id="37" fill="hold">
                      <p:stCondLst>
                        <p:cond delay="indefinite"/>
                      </p:stCondLst>
                      <p:childTnLst>
                        <p:par>
                          <p:cTn id="38" fill="hold">
                            <p:stCondLst>
                              <p:cond delay="0"/>
                            </p:stCondLst>
                            <p:childTnLst>
                              <p:par>
                                <p:cTn id="39" presetID="2" presetClass="entr" presetSubtype="2" fill="hold" grpId="0" nodeType="clickEffect">
                                  <p:stCondLst>
                                    <p:cond delay="0"/>
                                  </p:stCondLst>
                                  <p:childTnLst>
                                    <p:set>
                                      <p:cBhvr>
                                        <p:cTn id="40" dur="1" fill="hold">
                                          <p:stCondLst>
                                            <p:cond delay="0"/>
                                          </p:stCondLst>
                                        </p:cTn>
                                        <p:tgtEl>
                                          <p:spTgt spid="16"/>
                                        </p:tgtEl>
                                        <p:attrNameLst>
                                          <p:attrName>style.visibility</p:attrName>
                                        </p:attrNameLst>
                                      </p:cBhvr>
                                      <p:to>
                                        <p:strVal val="visible"/>
                                      </p:to>
                                    </p:set>
                                    <p:anim calcmode="lin" valueType="num">
                                      <p:cBhvr additive="base">
                                        <p:cTn id="41" dur="1000" fill="hold"/>
                                        <p:tgtEl>
                                          <p:spTgt spid="16"/>
                                        </p:tgtEl>
                                        <p:attrNameLst>
                                          <p:attrName>ppt_x</p:attrName>
                                        </p:attrNameLst>
                                      </p:cBhvr>
                                      <p:tavLst>
                                        <p:tav tm="0">
                                          <p:val>
                                            <p:strVal val="1+#ppt_w/2"/>
                                          </p:val>
                                        </p:tav>
                                        <p:tav tm="100000">
                                          <p:val>
                                            <p:strVal val="#ppt_x"/>
                                          </p:val>
                                        </p:tav>
                                      </p:tavLst>
                                    </p:anim>
                                    <p:anim calcmode="lin" valueType="num">
                                      <p:cBhvr additive="base">
                                        <p:cTn id="42" dur="1000" fill="hold"/>
                                        <p:tgtEl>
                                          <p:spTgt spid="16"/>
                                        </p:tgtEl>
                                        <p:attrNameLst>
                                          <p:attrName>ppt_y</p:attrName>
                                        </p:attrNameLst>
                                      </p:cBhvr>
                                      <p:tavLst>
                                        <p:tav tm="0">
                                          <p:val>
                                            <p:strVal val="#ppt_y"/>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21"/>
                                        </p:tgtEl>
                                        <p:attrNameLst>
                                          <p:attrName>style.visibility</p:attrName>
                                        </p:attrNameLst>
                                      </p:cBhvr>
                                      <p:to>
                                        <p:strVal val="visible"/>
                                      </p:to>
                                    </p:set>
                                    <p:animEffect transition="in" filter="fade">
                                      <p:cBhvr>
                                        <p:cTn id="47" dur="500"/>
                                        <p:tgtEl>
                                          <p:spTgt spid="21"/>
                                        </p:tgtEl>
                                      </p:cBhvr>
                                    </p:animEffect>
                                  </p:childTnLst>
                                </p:cTn>
                              </p:par>
                              <p:par>
                                <p:cTn id="48" presetID="10" presetClass="entr" presetSubtype="0" fill="hold" nodeType="withEffect">
                                  <p:stCondLst>
                                    <p:cond delay="0"/>
                                  </p:stCondLst>
                                  <p:childTnLst>
                                    <p:set>
                                      <p:cBhvr>
                                        <p:cTn id="49" dur="1" fill="hold">
                                          <p:stCondLst>
                                            <p:cond delay="0"/>
                                          </p:stCondLst>
                                        </p:cTn>
                                        <p:tgtEl>
                                          <p:spTgt spid="22"/>
                                        </p:tgtEl>
                                        <p:attrNameLst>
                                          <p:attrName>style.visibility</p:attrName>
                                        </p:attrNameLst>
                                      </p:cBhvr>
                                      <p:to>
                                        <p:strVal val="visible"/>
                                      </p:to>
                                    </p:set>
                                    <p:animEffect transition="in" filter="fade">
                                      <p:cBhvr>
                                        <p:cTn id="50" dur="500"/>
                                        <p:tgtEl>
                                          <p:spTgt spid="22"/>
                                        </p:tgtEl>
                                      </p:cBhvr>
                                    </p:animEffect>
                                  </p:childTnLst>
                                </p:cTn>
                              </p:par>
                              <p:par>
                                <p:cTn id="51" presetID="10" presetClass="entr" presetSubtype="0" fill="hold" nodeType="withEffect">
                                  <p:stCondLst>
                                    <p:cond delay="0"/>
                                  </p:stCondLst>
                                  <p:childTnLst>
                                    <p:set>
                                      <p:cBhvr>
                                        <p:cTn id="52" dur="1" fill="hold">
                                          <p:stCondLst>
                                            <p:cond delay="0"/>
                                          </p:stCondLst>
                                        </p:cTn>
                                        <p:tgtEl>
                                          <p:spTgt spid="23"/>
                                        </p:tgtEl>
                                        <p:attrNameLst>
                                          <p:attrName>style.visibility</p:attrName>
                                        </p:attrNameLst>
                                      </p:cBhvr>
                                      <p:to>
                                        <p:strVal val="visible"/>
                                      </p:to>
                                    </p:set>
                                    <p:animEffect transition="in" filter="fade">
                                      <p:cBhvr>
                                        <p:cTn id="53"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9" grpId="0"/>
      <p:bldP spid="1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15027" y="471560"/>
            <a:ext cx="6964813" cy="37164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Oval 6"/>
          <p:cNvSpPr/>
          <p:nvPr/>
        </p:nvSpPr>
        <p:spPr>
          <a:xfrm>
            <a:off x="2076450" y="789992"/>
            <a:ext cx="304800" cy="304800"/>
          </a:xfrm>
          <a:prstGeom prst="ellipse">
            <a:avLst/>
          </a:prstGeom>
          <a:no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0000"/>
                </a:solidFill>
                <a:latin typeface="Arial Rounded MT Bold" pitchFamily="34" charset="0"/>
              </a:rPr>
              <a:t>1</a:t>
            </a:r>
          </a:p>
        </p:txBody>
      </p:sp>
      <p:sp>
        <p:nvSpPr>
          <p:cNvPr id="15" name="Oval 14"/>
          <p:cNvSpPr/>
          <p:nvPr/>
        </p:nvSpPr>
        <p:spPr>
          <a:xfrm>
            <a:off x="1510146" y="1233432"/>
            <a:ext cx="304800" cy="304800"/>
          </a:xfrm>
          <a:prstGeom prst="ellipse">
            <a:avLst/>
          </a:prstGeom>
          <a:no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0000"/>
                </a:solidFill>
                <a:latin typeface="Arial Rounded MT Bold" pitchFamily="34" charset="0"/>
              </a:rPr>
              <a:t>2</a:t>
            </a:r>
          </a:p>
        </p:txBody>
      </p:sp>
      <p:sp>
        <p:nvSpPr>
          <p:cNvPr id="16" name="Oval 15"/>
          <p:cNvSpPr/>
          <p:nvPr/>
        </p:nvSpPr>
        <p:spPr>
          <a:xfrm>
            <a:off x="1859396" y="1650682"/>
            <a:ext cx="304800" cy="304800"/>
          </a:xfrm>
          <a:prstGeom prst="ellipse">
            <a:avLst/>
          </a:prstGeom>
          <a:no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0000"/>
                </a:solidFill>
                <a:latin typeface="Arial Rounded MT Bold" pitchFamily="34" charset="0"/>
              </a:rPr>
              <a:t>3</a:t>
            </a:r>
          </a:p>
        </p:txBody>
      </p:sp>
      <p:sp>
        <p:nvSpPr>
          <p:cNvPr id="17" name="Oval 16"/>
          <p:cNvSpPr/>
          <p:nvPr/>
        </p:nvSpPr>
        <p:spPr>
          <a:xfrm>
            <a:off x="2076450" y="2044830"/>
            <a:ext cx="304800" cy="304800"/>
          </a:xfrm>
          <a:prstGeom prst="ellipse">
            <a:avLst/>
          </a:prstGeom>
          <a:no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0000"/>
                </a:solidFill>
                <a:latin typeface="Arial Rounded MT Bold" pitchFamily="34" charset="0"/>
              </a:rPr>
              <a:t>4</a:t>
            </a:r>
          </a:p>
        </p:txBody>
      </p:sp>
      <p:sp>
        <p:nvSpPr>
          <p:cNvPr id="18" name="Oval 17"/>
          <p:cNvSpPr/>
          <p:nvPr/>
        </p:nvSpPr>
        <p:spPr>
          <a:xfrm>
            <a:off x="6303819" y="2046787"/>
            <a:ext cx="304800" cy="304800"/>
          </a:xfrm>
          <a:prstGeom prst="ellipse">
            <a:avLst/>
          </a:prstGeom>
          <a:no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0000"/>
                </a:solidFill>
                <a:latin typeface="Arial Rounded MT Bold" pitchFamily="34" charset="0"/>
              </a:rPr>
              <a:t>5</a:t>
            </a:r>
          </a:p>
        </p:txBody>
      </p:sp>
      <p:sp>
        <p:nvSpPr>
          <p:cNvPr id="19" name="Oval 18"/>
          <p:cNvSpPr/>
          <p:nvPr/>
        </p:nvSpPr>
        <p:spPr>
          <a:xfrm>
            <a:off x="7010400" y="2375932"/>
            <a:ext cx="304800" cy="304800"/>
          </a:xfrm>
          <a:prstGeom prst="ellipse">
            <a:avLst/>
          </a:prstGeom>
          <a:no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0000"/>
                </a:solidFill>
                <a:latin typeface="Arial Rounded MT Bold" pitchFamily="34" charset="0"/>
              </a:rPr>
              <a:t>6</a:t>
            </a:r>
          </a:p>
        </p:txBody>
      </p:sp>
      <p:sp>
        <p:nvSpPr>
          <p:cNvPr id="20" name="Oval 19"/>
          <p:cNvSpPr/>
          <p:nvPr/>
        </p:nvSpPr>
        <p:spPr>
          <a:xfrm>
            <a:off x="1942712" y="3293795"/>
            <a:ext cx="304800" cy="304800"/>
          </a:xfrm>
          <a:prstGeom prst="ellipse">
            <a:avLst/>
          </a:prstGeom>
          <a:no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0000"/>
                </a:solidFill>
                <a:latin typeface="Arial Rounded MT Bold" pitchFamily="34" charset="0"/>
              </a:rPr>
              <a:t>7</a:t>
            </a:r>
          </a:p>
        </p:txBody>
      </p:sp>
      <p:sp>
        <p:nvSpPr>
          <p:cNvPr id="21" name="Oval 20"/>
          <p:cNvSpPr/>
          <p:nvPr/>
        </p:nvSpPr>
        <p:spPr>
          <a:xfrm>
            <a:off x="6553200" y="3125808"/>
            <a:ext cx="304800" cy="304800"/>
          </a:xfrm>
          <a:prstGeom prst="ellipse">
            <a:avLst/>
          </a:prstGeom>
          <a:no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0000"/>
                </a:solidFill>
                <a:latin typeface="Arial Rounded MT Bold" pitchFamily="34" charset="0"/>
              </a:rPr>
              <a:t>8</a:t>
            </a:r>
          </a:p>
        </p:txBody>
      </p:sp>
      <p:sp>
        <p:nvSpPr>
          <p:cNvPr id="4" name="Title 3"/>
          <p:cNvSpPr>
            <a:spLocks noGrp="1"/>
          </p:cNvSpPr>
          <p:nvPr>
            <p:ph type="title"/>
          </p:nvPr>
        </p:nvSpPr>
        <p:spPr/>
        <p:txBody>
          <a:bodyPr/>
          <a:lstStyle/>
          <a:p>
            <a:endParaRPr lang="en-US"/>
          </a:p>
        </p:txBody>
      </p:sp>
    </p:spTree>
    <p:custDataLst>
      <p:tags r:id="rId1"/>
    </p:custDataLst>
    <p:extLst>
      <p:ext uri="{BB962C8B-B14F-4D97-AF65-F5344CB8AC3E}">
        <p14:creationId xmlns:p14="http://schemas.microsoft.com/office/powerpoint/2010/main" val="38509448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fade">
                                      <p:cBhvr>
                                        <p:cTn id="12" dur="5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fade">
                                      <p:cBhvr>
                                        <p:cTn id="17" dur="500"/>
                                        <p:tgtEl>
                                          <p:spTgt spid="16"/>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fade">
                                      <p:cBhvr>
                                        <p:cTn id="22" dur="500"/>
                                        <p:tgtEl>
                                          <p:spTgt spid="17"/>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8"/>
                                        </p:tgtEl>
                                        <p:attrNameLst>
                                          <p:attrName>style.visibility</p:attrName>
                                        </p:attrNameLst>
                                      </p:cBhvr>
                                      <p:to>
                                        <p:strVal val="visible"/>
                                      </p:to>
                                    </p:set>
                                    <p:animEffect transition="in" filter="fade">
                                      <p:cBhvr>
                                        <p:cTn id="27" dur="500"/>
                                        <p:tgtEl>
                                          <p:spTgt spid="18"/>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9"/>
                                        </p:tgtEl>
                                        <p:attrNameLst>
                                          <p:attrName>style.visibility</p:attrName>
                                        </p:attrNameLst>
                                      </p:cBhvr>
                                      <p:to>
                                        <p:strVal val="visible"/>
                                      </p:to>
                                    </p:set>
                                    <p:animEffect transition="in" filter="fade">
                                      <p:cBhvr>
                                        <p:cTn id="32" dur="500"/>
                                        <p:tgtEl>
                                          <p:spTgt spid="19"/>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0"/>
                                        </p:tgtEl>
                                        <p:attrNameLst>
                                          <p:attrName>style.visibility</p:attrName>
                                        </p:attrNameLst>
                                      </p:cBhvr>
                                      <p:to>
                                        <p:strVal val="visible"/>
                                      </p:to>
                                    </p:set>
                                    <p:animEffect transition="in" filter="fade">
                                      <p:cBhvr>
                                        <p:cTn id="37" dur="500"/>
                                        <p:tgtEl>
                                          <p:spTgt spid="20"/>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21"/>
                                        </p:tgtEl>
                                        <p:attrNameLst>
                                          <p:attrName>style.visibility</p:attrName>
                                        </p:attrNameLst>
                                      </p:cBhvr>
                                      <p:to>
                                        <p:strVal val="visible"/>
                                      </p:to>
                                    </p:set>
                                    <p:animEffect transition="in" filter="fade">
                                      <p:cBhvr>
                                        <p:cTn id="42"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5" grpId="0" animBg="1"/>
      <p:bldP spid="16" grpId="0" animBg="1"/>
      <p:bldP spid="17" grpId="0" animBg="1"/>
      <p:bldP spid="18" grpId="0" animBg="1"/>
      <p:bldP spid="19" grpId="0" animBg="1"/>
      <p:bldP spid="20" grpId="0" animBg="1"/>
      <p:bldP spid="21"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00761" y="471559"/>
            <a:ext cx="6964813" cy="37164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5" name="Picture 3"/>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100571" y="590550"/>
            <a:ext cx="527050" cy="25352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8" name="Picture 3"/>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100571" y="3115638"/>
            <a:ext cx="527050" cy="8446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4" name="Title 13"/>
          <p:cNvSpPr>
            <a:spLocks noGrp="1"/>
          </p:cNvSpPr>
          <p:nvPr>
            <p:ph type="title"/>
          </p:nvPr>
        </p:nvSpPr>
        <p:spPr>
          <a:xfrm>
            <a:off x="96117" y="1650682"/>
            <a:ext cx="1066800" cy="857250"/>
          </a:xfrm>
        </p:spPr>
        <p:txBody>
          <a:bodyPr>
            <a:noAutofit/>
          </a:bodyPr>
          <a:lstStyle/>
          <a:p>
            <a:r>
              <a:rPr lang="en-US" sz="2800" b="1">
                <a:solidFill>
                  <a:srgbClr val="FF0000"/>
                </a:solidFill>
                <a:latin typeface="Times New Roman" pitchFamily="18" charset="0"/>
                <a:ea typeface="Arial-Rounded" pitchFamily="34" charset="0"/>
                <a:cs typeface="Times New Roman" pitchFamily="18" charset="0"/>
              </a:rPr>
              <a:t>Đoạn 1</a:t>
            </a:r>
          </a:p>
        </p:txBody>
      </p:sp>
      <p:sp>
        <p:nvSpPr>
          <p:cNvPr id="31" name="Title 13"/>
          <p:cNvSpPr txBox="1">
            <a:spLocks/>
          </p:cNvSpPr>
          <p:nvPr/>
        </p:nvSpPr>
        <p:spPr>
          <a:xfrm>
            <a:off x="96117" y="3169970"/>
            <a:ext cx="1066800" cy="857250"/>
          </a:xfrm>
          <a:prstGeom prst="rect">
            <a:avLst/>
          </a:prstGeom>
        </p:spPr>
        <p:txBody>
          <a:bodyPr vert="horz" lIns="91428" tIns="45714" rIns="91428" bIns="45714" rtlCol="0" anchor="ctr">
            <a:noAutofit/>
          </a:bodyPr>
          <a:lstStyle>
            <a:lvl1pPr algn="ctr" defTabSz="914276" rtl="0" eaLnBrk="1" latinLnBrk="0" hangingPunct="1">
              <a:spcBef>
                <a:spcPct val="0"/>
              </a:spcBef>
              <a:buNone/>
              <a:defRPr sz="4400" kern="1200">
                <a:solidFill>
                  <a:schemeClr val="tx1"/>
                </a:solidFill>
                <a:latin typeface="+mj-lt"/>
                <a:ea typeface="+mj-ea"/>
                <a:cs typeface="+mj-cs"/>
              </a:defRPr>
            </a:lvl1pPr>
          </a:lstStyle>
          <a:p>
            <a:r>
              <a:rPr lang="en-US" sz="2800" b="1">
                <a:solidFill>
                  <a:srgbClr val="FF0000"/>
                </a:solidFill>
                <a:latin typeface="Times New Roman" pitchFamily="18" charset="0"/>
                <a:ea typeface="Arial-Rounded" pitchFamily="34" charset="0"/>
                <a:cs typeface="Times New Roman" pitchFamily="18" charset="0"/>
              </a:rPr>
              <a:t>Đoạn 2</a:t>
            </a:r>
          </a:p>
        </p:txBody>
      </p:sp>
    </p:spTree>
    <p:custDataLst>
      <p:tags r:id="rId1"/>
    </p:custDataLst>
    <p:extLst>
      <p:ext uri="{BB962C8B-B14F-4D97-AF65-F5344CB8AC3E}">
        <p14:creationId xmlns:p14="http://schemas.microsoft.com/office/powerpoint/2010/main" val="7859329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075"/>
                                        </p:tgtEl>
                                        <p:attrNameLst>
                                          <p:attrName>style.visibility</p:attrName>
                                        </p:attrNameLst>
                                      </p:cBhvr>
                                      <p:to>
                                        <p:strVal val="visible"/>
                                      </p:to>
                                    </p:set>
                                    <p:animEffect transition="in" filter="fade">
                                      <p:cBhvr>
                                        <p:cTn id="7" dur="500"/>
                                        <p:tgtEl>
                                          <p:spTgt spid="307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fade">
                                      <p:cBhvr>
                                        <p:cTn id="12" dur="500"/>
                                        <p:tgtEl>
                                          <p:spTgt spid="1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8"/>
                                        </p:tgtEl>
                                        <p:attrNameLst>
                                          <p:attrName>style.visibility</p:attrName>
                                        </p:attrNameLst>
                                      </p:cBhvr>
                                      <p:to>
                                        <p:strVal val="visible"/>
                                      </p:to>
                                    </p:set>
                                    <p:animEffect transition="in" filter="fade">
                                      <p:cBhvr>
                                        <p:cTn id="17" dur="500"/>
                                        <p:tgtEl>
                                          <p:spTgt spid="28"/>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1"/>
                                        </p:tgtEl>
                                        <p:attrNameLst>
                                          <p:attrName>style.visibility</p:attrName>
                                        </p:attrNameLst>
                                      </p:cBhvr>
                                      <p:to>
                                        <p:strVal val="visible"/>
                                      </p:to>
                                    </p:set>
                                    <p:animEffect transition="in" filter="fade">
                                      <p:cBhvr>
                                        <p:cTn id="22" dur="5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31"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00761" y="471559"/>
            <a:ext cx="6964813" cy="37164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p:txBody>
          <a:bodyPr/>
          <a:lstStyle/>
          <a:p>
            <a:endParaRPr lang="en-US"/>
          </a:p>
        </p:txBody>
      </p:sp>
    </p:spTree>
    <p:custDataLst>
      <p:tags r:id="rId1"/>
    </p:custDataLst>
    <p:extLst>
      <p:ext uri="{BB962C8B-B14F-4D97-AF65-F5344CB8AC3E}">
        <p14:creationId xmlns:p14="http://schemas.microsoft.com/office/powerpoint/2010/main" val="18577329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Flowchart: Document 17"/>
          <p:cNvSpPr/>
          <p:nvPr/>
        </p:nvSpPr>
        <p:spPr>
          <a:xfrm>
            <a:off x="-17799" y="-14642"/>
            <a:ext cx="9252641" cy="1943558"/>
          </a:xfrm>
          <a:custGeom>
            <a:avLst/>
            <a:gdLst>
              <a:gd name="connsiteX0" fmla="*/ 0 w 21600"/>
              <a:gd name="connsiteY0" fmla="*/ 0 h 21600"/>
              <a:gd name="connsiteX1" fmla="*/ 21600 w 21600"/>
              <a:gd name="connsiteY1" fmla="*/ 0 h 21600"/>
              <a:gd name="connsiteX2" fmla="*/ 21600 w 21600"/>
              <a:gd name="connsiteY2" fmla="*/ 17322 h 21600"/>
              <a:gd name="connsiteX3" fmla="*/ 0 w 21600"/>
              <a:gd name="connsiteY3" fmla="*/ 20172 h 21600"/>
              <a:gd name="connsiteX4" fmla="*/ 0 w 21600"/>
              <a:gd name="connsiteY4" fmla="*/ 0 h 21600"/>
              <a:gd name="connsiteX0" fmla="*/ 0 w 21600"/>
              <a:gd name="connsiteY0" fmla="*/ 0 h 17322"/>
              <a:gd name="connsiteX1" fmla="*/ 21600 w 21600"/>
              <a:gd name="connsiteY1" fmla="*/ 0 h 17322"/>
              <a:gd name="connsiteX2" fmla="*/ 21600 w 21600"/>
              <a:gd name="connsiteY2" fmla="*/ 17322 h 17322"/>
              <a:gd name="connsiteX3" fmla="*/ 50 w 21600"/>
              <a:gd name="connsiteY3" fmla="*/ 13503 h 17322"/>
              <a:gd name="connsiteX4" fmla="*/ 0 w 21600"/>
              <a:gd name="connsiteY4" fmla="*/ 0 h 17322"/>
              <a:gd name="connsiteX0" fmla="*/ 0 w 21600"/>
              <a:gd name="connsiteY0" fmla="*/ 0 h 18888"/>
              <a:gd name="connsiteX1" fmla="*/ 21600 w 21600"/>
              <a:gd name="connsiteY1" fmla="*/ 0 h 18888"/>
              <a:gd name="connsiteX2" fmla="*/ 21600 w 21600"/>
              <a:gd name="connsiteY2" fmla="*/ 17322 h 18888"/>
              <a:gd name="connsiteX3" fmla="*/ 50 w 21600"/>
              <a:gd name="connsiteY3" fmla="*/ 13503 h 18888"/>
              <a:gd name="connsiteX4" fmla="*/ 0 w 21600"/>
              <a:gd name="connsiteY4" fmla="*/ 0 h 18888"/>
              <a:gd name="connsiteX0" fmla="*/ 0 w 21600"/>
              <a:gd name="connsiteY0" fmla="*/ 0 h 18322"/>
              <a:gd name="connsiteX1" fmla="*/ 21600 w 21600"/>
              <a:gd name="connsiteY1" fmla="*/ 0 h 18322"/>
              <a:gd name="connsiteX2" fmla="*/ 21600 w 21600"/>
              <a:gd name="connsiteY2" fmla="*/ 17322 h 18322"/>
              <a:gd name="connsiteX3" fmla="*/ 15726 w 21600"/>
              <a:gd name="connsiteY3" fmla="*/ 14955 h 18322"/>
              <a:gd name="connsiteX4" fmla="*/ 50 w 21600"/>
              <a:gd name="connsiteY4" fmla="*/ 13503 h 18322"/>
              <a:gd name="connsiteX5" fmla="*/ 0 w 21600"/>
              <a:gd name="connsiteY5" fmla="*/ 0 h 18322"/>
              <a:gd name="connsiteX0" fmla="*/ 0 w 21600"/>
              <a:gd name="connsiteY0" fmla="*/ 0 h 18400"/>
              <a:gd name="connsiteX1" fmla="*/ 21600 w 21600"/>
              <a:gd name="connsiteY1" fmla="*/ 0 h 18400"/>
              <a:gd name="connsiteX2" fmla="*/ 21600 w 21600"/>
              <a:gd name="connsiteY2" fmla="*/ 17322 h 18400"/>
              <a:gd name="connsiteX3" fmla="*/ 15726 w 21600"/>
              <a:gd name="connsiteY3" fmla="*/ 14955 h 18400"/>
              <a:gd name="connsiteX4" fmla="*/ 5570 w 21600"/>
              <a:gd name="connsiteY4" fmla="*/ 18390 h 18400"/>
              <a:gd name="connsiteX5" fmla="*/ 50 w 21600"/>
              <a:gd name="connsiteY5" fmla="*/ 13503 h 18400"/>
              <a:gd name="connsiteX6" fmla="*/ 0 w 21600"/>
              <a:gd name="connsiteY6" fmla="*/ 0 h 18400"/>
              <a:gd name="connsiteX0" fmla="*/ 0 w 21600"/>
              <a:gd name="connsiteY0" fmla="*/ 0 h 18400"/>
              <a:gd name="connsiteX1" fmla="*/ 21600 w 21600"/>
              <a:gd name="connsiteY1" fmla="*/ 0 h 18400"/>
              <a:gd name="connsiteX2" fmla="*/ 21600 w 21600"/>
              <a:gd name="connsiteY2" fmla="*/ 17322 h 18400"/>
              <a:gd name="connsiteX3" fmla="*/ 15726 w 21600"/>
              <a:gd name="connsiteY3" fmla="*/ 14955 h 18400"/>
              <a:gd name="connsiteX4" fmla="*/ 5570 w 21600"/>
              <a:gd name="connsiteY4" fmla="*/ 18390 h 18400"/>
              <a:gd name="connsiteX5" fmla="*/ 50 w 21600"/>
              <a:gd name="connsiteY5" fmla="*/ 13503 h 18400"/>
              <a:gd name="connsiteX6" fmla="*/ 0 w 21600"/>
              <a:gd name="connsiteY6" fmla="*/ 0 h 18400"/>
              <a:gd name="connsiteX0" fmla="*/ 0 w 21600"/>
              <a:gd name="connsiteY0" fmla="*/ 0 h 18400"/>
              <a:gd name="connsiteX1" fmla="*/ 21600 w 21600"/>
              <a:gd name="connsiteY1" fmla="*/ 0 h 18400"/>
              <a:gd name="connsiteX2" fmla="*/ 21499 w 21600"/>
              <a:gd name="connsiteY2" fmla="*/ 15907 h 18400"/>
              <a:gd name="connsiteX3" fmla="*/ 15726 w 21600"/>
              <a:gd name="connsiteY3" fmla="*/ 14955 h 18400"/>
              <a:gd name="connsiteX4" fmla="*/ 5570 w 21600"/>
              <a:gd name="connsiteY4" fmla="*/ 18390 h 18400"/>
              <a:gd name="connsiteX5" fmla="*/ 50 w 21600"/>
              <a:gd name="connsiteY5" fmla="*/ 13503 h 18400"/>
              <a:gd name="connsiteX6" fmla="*/ 0 w 21600"/>
              <a:gd name="connsiteY6" fmla="*/ 0 h 18400"/>
              <a:gd name="connsiteX0" fmla="*/ 0 w 21600"/>
              <a:gd name="connsiteY0" fmla="*/ 0 h 18736"/>
              <a:gd name="connsiteX1" fmla="*/ 21600 w 21600"/>
              <a:gd name="connsiteY1" fmla="*/ 0 h 18736"/>
              <a:gd name="connsiteX2" fmla="*/ 21524 w 21600"/>
              <a:gd name="connsiteY2" fmla="*/ 18736 h 18736"/>
              <a:gd name="connsiteX3" fmla="*/ 15726 w 21600"/>
              <a:gd name="connsiteY3" fmla="*/ 14955 h 18736"/>
              <a:gd name="connsiteX4" fmla="*/ 5570 w 21600"/>
              <a:gd name="connsiteY4" fmla="*/ 18390 h 18736"/>
              <a:gd name="connsiteX5" fmla="*/ 50 w 21600"/>
              <a:gd name="connsiteY5" fmla="*/ 13503 h 18736"/>
              <a:gd name="connsiteX6" fmla="*/ 0 w 21600"/>
              <a:gd name="connsiteY6" fmla="*/ 0 h 18736"/>
              <a:gd name="connsiteX0" fmla="*/ 0 w 21600"/>
              <a:gd name="connsiteY0" fmla="*/ 0 h 18736"/>
              <a:gd name="connsiteX1" fmla="*/ 21600 w 21600"/>
              <a:gd name="connsiteY1" fmla="*/ 0 h 18736"/>
              <a:gd name="connsiteX2" fmla="*/ 21524 w 21600"/>
              <a:gd name="connsiteY2" fmla="*/ 18736 h 18736"/>
              <a:gd name="connsiteX3" fmla="*/ 15726 w 21600"/>
              <a:gd name="connsiteY3" fmla="*/ 14147 h 18736"/>
              <a:gd name="connsiteX4" fmla="*/ 5570 w 21600"/>
              <a:gd name="connsiteY4" fmla="*/ 18390 h 18736"/>
              <a:gd name="connsiteX5" fmla="*/ 50 w 21600"/>
              <a:gd name="connsiteY5" fmla="*/ 13503 h 18736"/>
              <a:gd name="connsiteX6" fmla="*/ 0 w 21600"/>
              <a:gd name="connsiteY6" fmla="*/ 0 h 18736"/>
              <a:gd name="connsiteX0" fmla="*/ 0 w 21600"/>
              <a:gd name="connsiteY0" fmla="*/ 0 h 19811"/>
              <a:gd name="connsiteX1" fmla="*/ 21600 w 21600"/>
              <a:gd name="connsiteY1" fmla="*/ 0 h 19811"/>
              <a:gd name="connsiteX2" fmla="*/ 21524 w 21600"/>
              <a:gd name="connsiteY2" fmla="*/ 18736 h 19811"/>
              <a:gd name="connsiteX3" fmla="*/ 15726 w 21600"/>
              <a:gd name="connsiteY3" fmla="*/ 14147 h 19811"/>
              <a:gd name="connsiteX4" fmla="*/ 5545 w 21600"/>
              <a:gd name="connsiteY4" fmla="*/ 19805 h 19811"/>
              <a:gd name="connsiteX5" fmla="*/ 50 w 21600"/>
              <a:gd name="connsiteY5" fmla="*/ 13503 h 19811"/>
              <a:gd name="connsiteX6" fmla="*/ 0 w 21600"/>
              <a:gd name="connsiteY6" fmla="*/ 0 h 19811"/>
              <a:gd name="connsiteX0" fmla="*/ 0 w 21600"/>
              <a:gd name="connsiteY0" fmla="*/ 0 h 19811"/>
              <a:gd name="connsiteX1" fmla="*/ 21600 w 21600"/>
              <a:gd name="connsiteY1" fmla="*/ 0 h 19811"/>
              <a:gd name="connsiteX2" fmla="*/ 21524 w 21600"/>
              <a:gd name="connsiteY2" fmla="*/ 18736 h 19811"/>
              <a:gd name="connsiteX3" fmla="*/ 15726 w 21600"/>
              <a:gd name="connsiteY3" fmla="*/ 14147 h 19811"/>
              <a:gd name="connsiteX4" fmla="*/ 5545 w 21600"/>
              <a:gd name="connsiteY4" fmla="*/ 19805 h 19811"/>
              <a:gd name="connsiteX5" fmla="*/ 25 w 21600"/>
              <a:gd name="connsiteY5" fmla="*/ 17343 h 19811"/>
              <a:gd name="connsiteX6" fmla="*/ 0 w 21600"/>
              <a:gd name="connsiteY6" fmla="*/ 0 h 19811"/>
              <a:gd name="connsiteX0" fmla="*/ 0 w 21600"/>
              <a:gd name="connsiteY0" fmla="*/ 0 h 19811"/>
              <a:gd name="connsiteX1" fmla="*/ 21600 w 21600"/>
              <a:gd name="connsiteY1" fmla="*/ 0 h 19811"/>
              <a:gd name="connsiteX2" fmla="*/ 21524 w 21600"/>
              <a:gd name="connsiteY2" fmla="*/ 18736 h 19811"/>
              <a:gd name="connsiteX3" fmla="*/ 15726 w 21600"/>
              <a:gd name="connsiteY3" fmla="*/ 14147 h 19811"/>
              <a:gd name="connsiteX4" fmla="*/ 5545 w 21600"/>
              <a:gd name="connsiteY4" fmla="*/ 19805 h 19811"/>
              <a:gd name="connsiteX5" fmla="*/ 25 w 21600"/>
              <a:gd name="connsiteY5" fmla="*/ 17343 h 19811"/>
              <a:gd name="connsiteX6" fmla="*/ 0 w 21600"/>
              <a:gd name="connsiteY6" fmla="*/ 0 h 19811"/>
              <a:gd name="connsiteX0" fmla="*/ 0 w 21600"/>
              <a:gd name="connsiteY0" fmla="*/ 0 h 20417"/>
              <a:gd name="connsiteX1" fmla="*/ 21600 w 21600"/>
              <a:gd name="connsiteY1" fmla="*/ 0 h 20417"/>
              <a:gd name="connsiteX2" fmla="*/ 21524 w 21600"/>
              <a:gd name="connsiteY2" fmla="*/ 18736 h 20417"/>
              <a:gd name="connsiteX3" fmla="*/ 15726 w 21600"/>
              <a:gd name="connsiteY3" fmla="*/ 14147 h 20417"/>
              <a:gd name="connsiteX4" fmla="*/ 8393 w 21600"/>
              <a:gd name="connsiteY4" fmla="*/ 20411 h 20417"/>
              <a:gd name="connsiteX5" fmla="*/ 25 w 21600"/>
              <a:gd name="connsiteY5" fmla="*/ 17343 h 20417"/>
              <a:gd name="connsiteX6" fmla="*/ 0 w 21600"/>
              <a:gd name="connsiteY6" fmla="*/ 0 h 20417"/>
              <a:gd name="connsiteX0" fmla="*/ 0 w 21600"/>
              <a:gd name="connsiteY0" fmla="*/ 0 h 20605"/>
              <a:gd name="connsiteX1" fmla="*/ 21600 w 21600"/>
              <a:gd name="connsiteY1" fmla="*/ 0 h 20605"/>
              <a:gd name="connsiteX2" fmla="*/ 21524 w 21600"/>
              <a:gd name="connsiteY2" fmla="*/ 18736 h 20605"/>
              <a:gd name="connsiteX3" fmla="*/ 15726 w 21600"/>
              <a:gd name="connsiteY3" fmla="*/ 14147 h 20605"/>
              <a:gd name="connsiteX4" fmla="*/ 8393 w 21600"/>
              <a:gd name="connsiteY4" fmla="*/ 20411 h 20605"/>
              <a:gd name="connsiteX5" fmla="*/ 25 w 21600"/>
              <a:gd name="connsiteY5" fmla="*/ 17343 h 20605"/>
              <a:gd name="connsiteX6" fmla="*/ 0 w 21600"/>
              <a:gd name="connsiteY6" fmla="*/ 0 h 20605"/>
              <a:gd name="connsiteX0" fmla="*/ 0 w 21600"/>
              <a:gd name="connsiteY0" fmla="*/ 0 h 20658"/>
              <a:gd name="connsiteX1" fmla="*/ 21600 w 21600"/>
              <a:gd name="connsiteY1" fmla="*/ 0 h 20658"/>
              <a:gd name="connsiteX2" fmla="*/ 21524 w 21600"/>
              <a:gd name="connsiteY2" fmla="*/ 18736 h 20658"/>
              <a:gd name="connsiteX3" fmla="*/ 15726 w 21600"/>
              <a:gd name="connsiteY3" fmla="*/ 14147 h 20658"/>
              <a:gd name="connsiteX4" fmla="*/ 8393 w 21600"/>
              <a:gd name="connsiteY4" fmla="*/ 20411 h 20658"/>
              <a:gd name="connsiteX5" fmla="*/ 101 w 21600"/>
              <a:gd name="connsiteY5" fmla="*/ 18151 h 20658"/>
              <a:gd name="connsiteX6" fmla="*/ 0 w 21600"/>
              <a:gd name="connsiteY6" fmla="*/ 0 h 20658"/>
              <a:gd name="connsiteX0" fmla="*/ 0 w 21600"/>
              <a:gd name="connsiteY0" fmla="*/ 0 h 20618"/>
              <a:gd name="connsiteX1" fmla="*/ 21600 w 21600"/>
              <a:gd name="connsiteY1" fmla="*/ 0 h 20618"/>
              <a:gd name="connsiteX2" fmla="*/ 21524 w 21600"/>
              <a:gd name="connsiteY2" fmla="*/ 18736 h 20618"/>
              <a:gd name="connsiteX3" fmla="*/ 15726 w 21600"/>
              <a:gd name="connsiteY3" fmla="*/ 14147 h 20618"/>
              <a:gd name="connsiteX4" fmla="*/ 8393 w 21600"/>
              <a:gd name="connsiteY4" fmla="*/ 20411 h 20618"/>
              <a:gd name="connsiteX5" fmla="*/ 101 w 21600"/>
              <a:gd name="connsiteY5" fmla="*/ 18151 h 20618"/>
              <a:gd name="connsiteX6" fmla="*/ 0 w 21600"/>
              <a:gd name="connsiteY6" fmla="*/ 0 h 20618"/>
              <a:gd name="connsiteX0" fmla="*/ 76 w 21676"/>
              <a:gd name="connsiteY0" fmla="*/ 0 h 20662"/>
              <a:gd name="connsiteX1" fmla="*/ 21676 w 21676"/>
              <a:gd name="connsiteY1" fmla="*/ 0 h 20662"/>
              <a:gd name="connsiteX2" fmla="*/ 21600 w 21676"/>
              <a:gd name="connsiteY2" fmla="*/ 18736 h 20662"/>
              <a:gd name="connsiteX3" fmla="*/ 15802 w 21676"/>
              <a:gd name="connsiteY3" fmla="*/ 14147 h 20662"/>
              <a:gd name="connsiteX4" fmla="*/ 8469 w 21676"/>
              <a:gd name="connsiteY4" fmla="*/ 20411 h 20662"/>
              <a:gd name="connsiteX5" fmla="*/ 1 w 21676"/>
              <a:gd name="connsiteY5" fmla="*/ 18757 h 20662"/>
              <a:gd name="connsiteX6" fmla="*/ 76 w 21676"/>
              <a:gd name="connsiteY6" fmla="*/ 0 h 20662"/>
              <a:gd name="connsiteX0" fmla="*/ 76 w 21676"/>
              <a:gd name="connsiteY0" fmla="*/ 0 h 23168"/>
              <a:gd name="connsiteX1" fmla="*/ 21676 w 21676"/>
              <a:gd name="connsiteY1" fmla="*/ 0 h 23168"/>
              <a:gd name="connsiteX2" fmla="*/ 21600 w 21676"/>
              <a:gd name="connsiteY2" fmla="*/ 18736 h 23168"/>
              <a:gd name="connsiteX3" fmla="*/ 15802 w 21676"/>
              <a:gd name="connsiteY3" fmla="*/ 14147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18736 h 23168"/>
              <a:gd name="connsiteX3" fmla="*/ 15802 w 21676"/>
              <a:gd name="connsiteY3" fmla="*/ 15764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18736 h 23168"/>
              <a:gd name="connsiteX3" fmla="*/ 15802 w 21676"/>
              <a:gd name="connsiteY3" fmla="*/ 15764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18736 h 23168"/>
              <a:gd name="connsiteX3" fmla="*/ 15802 w 21676"/>
              <a:gd name="connsiteY3" fmla="*/ 15764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18736 h 23168"/>
              <a:gd name="connsiteX3" fmla="*/ 17163 w 21676"/>
              <a:gd name="connsiteY3" fmla="*/ 16168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18736 h 23168"/>
              <a:gd name="connsiteX3" fmla="*/ 17793 w 21676"/>
              <a:gd name="connsiteY3" fmla="*/ 17785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20353 h 23168"/>
              <a:gd name="connsiteX3" fmla="*/ 17793 w 21676"/>
              <a:gd name="connsiteY3" fmla="*/ 17785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20353 h 23168"/>
              <a:gd name="connsiteX3" fmla="*/ 17793 w 21676"/>
              <a:gd name="connsiteY3" fmla="*/ 17785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20353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20353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20353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25 w 21676"/>
              <a:gd name="connsiteY2" fmla="*/ 20757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50 w 21676"/>
              <a:gd name="connsiteY2" fmla="*/ 17928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50 w 21676"/>
              <a:gd name="connsiteY2" fmla="*/ 17928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50 w 21676"/>
              <a:gd name="connsiteY2" fmla="*/ 17928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25 w 21676"/>
              <a:gd name="connsiteY2" fmla="*/ 18938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25 w 21676"/>
              <a:gd name="connsiteY2" fmla="*/ 18938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225"/>
              <a:gd name="connsiteX1" fmla="*/ 21676 w 21676"/>
              <a:gd name="connsiteY1" fmla="*/ 0 h 23225"/>
              <a:gd name="connsiteX2" fmla="*/ 21625 w 21676"/>
              <a:gd name="connsiteY2" fmla="*/ 18938 h 23225"/>
              <a:gd name="connsiteX3" fmla="*/ 17591 w 21676"/>
              <a:gd name="connsiteY3" fmla="*/ 19806 h 23225"/>
              <a:gd name="connsiteX4" fmla="*/ 8469 w 21676"/>
              <a:gd name="connsiteY4" fmla="*/ 23038 h 23225"/>
              <a:gd name="connsiteX5" fmla="*/ 1 w 21676"/>
              <a:gd name="connsiteY5" fmla="*/ 20416 h 23225"/>
              <a:gd name="connsiteX6" fmla="*/ 76 w 21676"/>
              <a:gd name="connsiteY6" fmla="*/ 0 h 23225"/>
              <a:gd name="connsiteX0" fmla="*/ 76 w 21676"/>
              <a:gd name="connsiteY0" fmla="*/ 0 h 23225"/>
              <a:gd name="connsiteX1" fmla="*/ 21676 w 21676"/>
              <a:gd name="connsiteY1" fmla="*/ 0 h 23225"/>
              <a:gd name="connsiteX2" fmla="*/ 21625 w 21676"/>
              <a:gd name="connsiteY2" fmla="*/ 18938 h 23225"/>
              <a:gd name="connsiteX3" fmla="*/ 17591 w 21676"/>
              <a:gd name="connsiteY3" fmla="*/ 19806 h 23225"/>
              <a:gd name="connsiteX4" fmla="*/ 8290 w 21676"/>
              <a:gd name="connsiteY4" fmla="*/ 23038 h 23225"/>
              <a:gd name="connsiteX5" fmla="*/ 1 w 21676"/>
              <a:gd name="connsiteY5" fmla="*/ 20416 h 23225"/>
              <a:gd name="connsiteX6" fmla="*/ 76 w 21676"/>
              <a:gd name="connsiteY6" fmla="*/ 0 h 23225"/>
              <a:gd name="connsiteX0" fmla="*/ 76 w 21676"/>
              <a:gd name="connsiteY0" fmla="*/ 0 h 23054"/>
              <a:gd name="connsiteX1" fmla="*/ 21676 w 21676"/>
              <a:gd name="connsiteY1" fmla="*/ 0 h 23054"/>
              <a:gd name="connsiteX2" fmla="*/ 21625 w 21676"/>
              <a:gd name="connsiteY2" fmla="*/ 18938 h 23054"/>
              <a:gd name="connsiteX3" fmla="*/ 17591 w 21676"/>
              <a:gd name="connsiteY3" fmla="*/ 19806 h 23054"/>
              <a:gd name="connsiteX4" fmla="*/ 8290 w 21676"/>
              <a:gd name="connsiteY4" fmla="*/ 23038 h 23054"/>
              <a:gd name="connsiteX5" fmla="*/ 1 w 21676"/>
              <a:gd name="connsiteY5" fmla="*/ 20416 h 23054"/>
              <a:gd name="connsiteX6" fmla="*/ 76 w 21676"/>
              <a:gd name="connsiteY6" fmla="*/ 0 h 23054"/>
              <a:gd name="connsiteX0" fmla="*/ 76 w 21676"/>
              <a:gd name="connsiteY0" fmla="*/ 0 h 23038"/>
              <a:gd name="connsiteX1" fmla="*/ 21676 w 21676"/>
              <a:gd name="connsiteY1" fmla="*/ 0 h 23038"/>
              <a:gd name="connsiteX2" fmla="*/ 21625 w 21676"/>
              <a:gd name="connsiteY2" fmla="*/ 18938 h 23038"/>
              <a:gd name="connsiteX3" fmla="*/ 17591 w 21676"/>
              <a:gd name="connsiteY3" fmla="*/ 19806 h 23038"/>
              <a:gd name="connsiteX4" fmla="*/ 8290 w 21676"/>
              <a:gd name="connsiteY4" fmla="*/ 23038 h 23038"/>
              <a:gd name="connsiteX5" fmla="*/ 1 w 21676"/>
              <a:gd name="connsiteY5" fmla="*/ 20416 h 23038"/>
              <a:gd name="connsiteX6" fmla="*/ 76 w 21676"/>
              <a:gd name="connsiteY6" fmla="*/ 0 h 23038"/>
              <a:gd name="connsiteX0" fmla="*/ 76 w 21676"/>
              <a:gd name="connsiteY0" fmla="*/ 0 h 23038"/>
              <a:gd name="connsiteX1" fmla="*/ 21676 w 21676"/>
              <a:gd name="connsiteY1" fmla="*/ 0 h 23038"/>
              <a:gd name="connsiteX2" fmla="*/ 21625 w 21676"/>
              <a:gd name="connsiteY2" fmla="*/ 18938 h 23038"/>
              <a:gd name="connsiteX3" fmla="*/ 18037 w 21676"/>
              <a:gd name="connsiteY3" fmla="*/ 19806 h 23038"/>
              <a:gd name="connsiteX4" fmla="*/ 8290 w 21676"/>
              <a:gd name="connsiteY4" fmla="*/ 23038 h 23038"/>
              <a:gd name="connsiteX5" fmla="*/ 1 w 21676"/>
              <a:gd name="connsiteY5" fmla="*/ 20416 h 23038"/>
              <a:gd name="connsiteX6" fmla="*/ 76 w 21676"/>
              <a:gd name="connsiteY6" fmla="*/ 0 h 23038"/>
              <a:gd name="connsiteX0" fmla="*/ 76 w 21676"/>
              <a:gd name="connsiteY0" fmla="*/ 0 h 23038"/>
              <a:gd name="connsiteX1" fmla="*/ 21676 w 21676"/>
              <a:gd name="connsiteY1" fmla="*/ 0 h 23038"/>
              <a:gd name="connsiteX2" fmla="*/ 21625 w 21676"/>
              <a:gd name="connsiteY2" fmla="*/ 19390 h 23038"/>
              <a:gd name="connsiteX3" fmla="*/ 18037 w 21676"/>
              <a:gd name="connsiteY3" fmla="*/ 19806 h 23038"/>
              <a:gd name="connsiteX4" fmla="*/ 8290 w 21676"/>
              <a:gd name="connsiteY4" fmla="*/ 23038 h 23038"/>
              <a:gd name="connsiteX5" fmla="*/ 1 w 21676"/>
              <a:gd name="connsiteY5" fmla="*/ 20416 h 23038"/>
              <a:gd name="connsiteX6" fmla="*/ 76 w 21676"/>
              <a:gd name="connsiteY6" fmla="*/ 0 h 23038"/>
              <a:gd name="connsiteX0" fmla="*/ 76 w 21676"/>
              <a:gd name="connsiteY0" fmla="*/ 0 h 23038"/>
              <a:gd name="connsiteX1" fmla="*/ 21676 w 21676"/>
              <a:gd name="connsiteY1" fmla="*/ 0 h 23038"/>
              <a:gd name="connsiteX2" fmla="*/ 21625 w 21676"/>
              <a:gd name="connsiteY2" fmla="*/ 19390 h 23038"/>
              <a:gd name="connsiteX3" fmla="*/ 18037 w 21676"/>
              <a:gd name="connsiteY3" fmla="*/ 19806 h 23038"/>
              <a:gd name="connsiteX4" fmla="*/ 8290 w 21676"/>
              <a:gd name="connsiteY4" fmla="*/ 23038 h 23038"/>
              <a:gd name="connsiteX5" fmla="*/ 1 w 21676"/>
              <a:gd name="connsiteY5" fmla="*/ 20416 h 23038"/>
              <a:gd name="connsiteX6" fmla="*/ 76 w 21676"/>
              <a:gd name="connsiteY6" fmla="*/ 0 h 23038"/>
              <a:gd name="connsiteX0" fmla="*/ 76 w 21676"/>
              <a:gd name="connsiteY0" fmla="*/ 0 h 23075"/>
              <a:gd name="connsiteX1" fmla="*/ 21676 w 21676"/>
              <a:gd name="connsiteY1" fmla="*/ 0 h 23075"/>
              <a:gd name="connsiteX2" fmla="*/ 21625 w 21676"/>
              <a:gd name="connsiteY2" fmla="*/ 19390 h 23075"/>
              <a:gd name="connsiteX3" fmla="*/ 18037 w 21676"/>
              <a:gd name="connsiteY3" fmla="*/ 19806 h 23075"/>
              <a:gd name="connsiteX4" fmla="*/ 8290 w 21676"/>
              <a:gd name="connsiteY4" fmla="*/ 23038 h 23075"/>
              <a:gd name="connsiteX5" fmla="*/ 1 w 21676"/>
              <a:gd name="connsiteY5" fmla="*/ 20416 h 23075"/>
              <a:gd name="connsiteX6" fmla="*/ 76 w 21676"/>
              <a:gd name="connsiteY6" fmla="*/ 0 h 23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676" h="23075">
                <a:moveTo>
                  <a:pt x="76" y="0"/>
                </a:moveTo>
                <a:lnTo>
                  <a:pt x="21676" y="0"/>
                </a:lnTo>
                <a:cubicBezTo>
                  <a:pt x="21642" y="5302"/>
                  <a:pt x="21659" y="14088"/>
                  <a:pt x="21625" y="19390"/>
                </a:cubicBezTo>
                <a:cubicBezTo>
                  <a:pt x="19315" y="19388"/>
                  <a:pt x="20217" y="19028"/>
                  <a:pt x="18037" y="19806"/>
                </a:cubicBezTo>
                <a:cubicBezTo>
                  <a:pt x="15320" y="20859"/>
                  <a:pt x="10963" y="22677"/>
                  <a:pt x="8290" y="23038"/>
                </a:cubicBezTo>
                <a:cubicBezTo>
                  <a:pt x="5677" y="23406"/>
                  <a:pt x="1035" y="20921"/>
                  <a:pt x="1" y="20416"/>
                </a:cubicBezTo>
                <a:cubicBezTo>
                  <a:pt x="-16" y="15915"/>
                  <a:pt x="93" y="4501"/>
                  <a:pt x="76" y="0"/>
                </a:cubicBezTo>
                <a:close/>
              </a:path>
            </a:pathLst>
          </a:cu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lowchart: Document 17"/>
          <p:cNvSpPr/>
          <p:nvPr/>
        </p:nvSpPr>
        <p:spPr>
          <a:xfrm>
            <a:off x="-43199" y="10758"/>
            <a:ext cx="9252641" cy="1777224"/>
          </a:xfrm>
          <a:custGeom>
            <a:avLst/>
            <a:gdLst>
              <a:gd name="connsiteX0" fmla="*/ 0 w 21600"/>
              <a:gd name="connsiteY0" fmla="*/ 0 h 21600"/>
              <a:gd name="connsiteX1" fmla="*/ 21600 w 21600"/>
              <a:gd name="connsiteY1" fmla="*/ 0 h 21600"/>
              <a:gd name="connsiteX2" fmla="*/ 21600 w 21600"/>
              <a:gd name="connsiteY2" fmla="*/ 17322 h 21600"/>
              <a:gd name="connsiteX3" fmla="*/ 0 w 21600"/>
              <a:gd name="connsiteY3" fmla="*/ 20172 h 21600"/>
              <a:gd name="connsiteX4" fmla="*/ 0 w 21600"/>
              <a:gd name="connsiteY4" fmla="*/ 0 h 21600"/>
              <a:gd name="connsiteX0" fmla="*/ 0 w 21600"/>
              <a:gd name="connsiteY0" fmla="*/ 0 h 17322"/>
              <a:gd name="connsiteX1" fmla="*/ 21600 w 21600"/>
              <a:gd name="connsiteY1" fmla="*/ 0 h 17322"/>
              <a:gd name="connsiteX2" fmla="*/ 21600 w 21600"/>
              <a:gd name="connsiteY2" fmla="*/ 17322 h 17322"/>
              <a:gd name="connsiteX3" fmla="*/ 50 w 21600"/>
              <a:gd name="connsiteY3" fmla="*/ 13503 h 17322"/>
              <a:gd name="connsiteX4" fmla="*/ 0 w 21600"/>
              <a:gd name="connsiteY4" fmla="*/ 0 h 17322"/>
              <a:gd name="connsiteX0" fmla="*/ 0 w 21600"/>
              <a:gd name="connsiteY0" fmla="*/ 0 h 18888"/>
              <a:gd name="connsiteX1" fmla="*/ 21600 w 21600"/>
              <a:gd name="connsiteY1" fmla="*/ 0 h 18888"/>
              <a:gd name="connsiteX2" fmla="*/ 21600 w 21600"/>
              <a:gd name="connsiteY2" fmla="*/ 17322 h 18888"/>
              <a:gd name="connsiteX3" fmla="*/ 50 w 21600"/>
              <a:gd name="connsiteY3" fmla="*/ 13503 h 18888"/>
              <a:gd name="connsiteX4" fmla="*/ 0 w 21600"/>
              <a:gd name="connsiteY4" fmla="*/ 0 h 18888"/>
              <a:gd name="connsiteX0" fmla="*/ 0 w 21600"/>
              <a:gd name="connsiteY0" fmla="*/ 0 h 18322"/>
              <a:gd name="connsiteX1" fmla="*/ 21600 w 21600"/>
              <a:gd name="connsiteY1" fmla="*/ 0 h 18322"/>
              <a:gd name="connsiteX2" fmla="*/ 21600 w 21600"/>
              <a:gd name="connsiteY2" fmla="*/ 17322 h 18322"/>
              <a:gd name="connsiteX3" fmla="*/ 15726 w 21600"/>
              <a:gd name="connsiteY3" fmla="*/ 14955 h 18322"/>
              <a:gd name="connsiteX4" fmla="*/ 50 w 21600"/>
              <a:gd name="connsiteY4" fmla="*/ 13503 h 18322"/>
              <a:gd name="connsiteX5" fmla="*/ 0 w 21600"/>
              <a:gd name="connsiteY5" fmla="*/ 0 h 18322"/>
              <a:gd name="connsiteX0" fmla="*/ 0 w 21600"/>
              <a:gd name="connsiteY0" fmla="*/ 0 h 18400"/>
              <a:gd name="connsiteX1" fmla="*/ 21600 w 21600"/>
              <a:gd name="connsiteY1" fmla="*/ 0 h 18400"/>
              <a:gd name="connsiteX2" fmla="*/ 21600 w 21600"/>
              <a:gd name="connsiteY2" fmla="*/ 17322 h 18400"/>
              <a:gd name="connsiteX3" fmla="*/ 15726 w 21600"/>
              <a:gd name="connsiteY3" fmla="*/ 14955 h 18400"/>
              <a:gd name="connsiteX4" fmla="*/ 5570 w 21600"/>
              <a:gd name="connsiteY4" fmla="*/ 18390 h 18400"/>
              <a:gd name="connsiteX5" fmla="*/ 50 w 21600"/>
              <a:gd name="connsiteY5" fmla="*/ 13503 h 18400"/>
              <a:gd name="connsiteX6" fmla="*/ 0 w 21600"/>
              <a:gd name="connsiteY6" fmla="*/ 0 h 18400"/>
              <a:gd name="connsiteX0" fmla="*/ 0 w 21600"/>
              <a:gd name="connsiteY0" fmla="*/ 0 h 18400"/>
              <a:gd name="connsiteX1" fmla="*/ 21600 w 21600"/>
              <a:gd name="connsiteY1" fmla="*/ 0 h 18400"/>
              <a:gd name="connsiteX2" fmla="*/ 21600 w 21600"/>
              <a:gd name="connsiteY2" fmla="*/ 17322 h 18400"/>
              <a:gd name="connsiteX3" fmla="*/ 15726 w 21600"/>
              <a:gd name="connsiteY3" fmla="*/ 14955 h 18400"/>
              <a:gd name="connsiteX4" fmla="*/ 5570 w 21600"/>
              <a:gd name="connsiteY4" fmla="*/ 18390 h 18400"/>
              <a:gd name="connsiteX5" fmla="*/ 50 w 21600"/>
              <a:gd name="connsiteY5" fmla="*/ 13503 h 18400"/>
              <a:gd name="connsiteX6" fmla="*/ 0 w 21600"/>
              <a:gd name="connsiteY6" fmla="*/ 0 h 18400"/>
              <a:gd name="connsiteX0" fmla="*/ 0 w 21600"/>
              <a:gd name="connsiteY0" fmla="*/ 0 h 18400"/>
              <a:gd name="connsiteX1" fmla="*/ 21600 w 21600"/>
              <a:gd name="connsiteY1" fmla="*/ 0 h 18400"/>
              <a:gd name="connsiteX2" fmla="*/ 21499 w 21600"/>
              <a:gd name="connsiteY2" fmla="*/ 15907 h 18400"/>
              <a:gd name="connsiteX3" fmla="*/ 15726 w 21600"/>
              <a:gd name="connsiteY3" fmla="*/ 14955 h 18400"/>
              <a:gd name="connsiteX4" fmla="*/ 5570 w 21600"/>
              <a:gd name="connsiteY4" fmla="*/ 18390 h 18400"/>
              <a:gd name="connsiteX5" fmla="*/ 50 w 21600"/>
              <a:gd name="connsiteY5" fmla="*/ 13503 h 18400"/>
              <a:gd name="connsiteX6" fmla="*/ 0 w 21600"/>
              <a:gd name="connsiteY6" fmla="*/ 0 h 18400"/>
              <a:gd name="connsiteX0" fmla="*/ 0 w 21600"/>
              <a:gd name="connsiteY0" fmla="*/ 0 h 18736"/>
              <a:gd name="connsiteX1" fmla="*/ 21600 w 21600"/>
              <a:gd name="connsiteY1" fmla="*/ 0 h 18736"/>
              <a:gd name="connsiteX2" fmla="*/ 21524 w 21600"/>
              <a:gd name="connsiteY2" fmla="*/ 18736 h 18736"/>
              <a:gd name="connsiteX3" fmla="*/ 15726 w 21600"/>
              <a:gd name="connsiteY3" fmla="*/ 14955 h 18736"/>
              <a:gd name="connsiteX4" fmla="*/ 5570 w 21600"/>
              <a:gd name="connsiteY4" fmla="*/ 18390 h 18736"/>
              <a:gd name="connsiteX5" fmla="*/ 50 w 21600"/>
              <a:gd name="connsiteY5" fmla="*/ 13503 h 18736"/>
              <a:gd name="connsiteX6" fmla="*/ 0 w 21600"/>
              <a:gd name="connsiteY6" fmla="*/ 0 h 18736"/>
              <a:gd name="connsiteX0" fmla="*/ 0 w 21600"/>
              <a:gd name="connsiteY0" fmla="*/ 0 h 18736"/>
              <a:gd name="connsiteX1" fmla="*/ 21600 w 21600"/>
              <a:gd name="connsiteY1" fmla="*/ 0 h 18736"/>
              <a:gd name="connsiteX2" fmla="*/ 21524 w 21600"/>
              <a:gd name="connsiteY2" fmla="*/ 18736 h 18736"/>
              <a:gd name="connsiteX3" fmla="*/ 15726 w 21600"/>
              <a:gd name="connsiteY3" fmla="*/ 14147 h 18736"/>
              <a:gd name="connsiteX4" fmla="*/ 5570 w 21600"/>
              <a:gd name="connsiteY4" fmla="*/ 18390 h 18736"/>
              <a:gd name="connsiteX5" fmla="*/ 50 w 21600"/>
              <a:gd name="connsiteY5" fmla="*/ 13503 h 18736"/>
              <a:gd name="connsiteX6" fmla="*/ 0 w 21600"/>
              <a:gd name="connsiteY6" fmla="*/ 0 h 18736"/>
              <a:gd name="connsiteX0" fmla="*/ 0 w 21600"/>
              <a:gd name="connsiteY0" fmla="*/ 0 h 19811"/>
              <a:gd name="connsiteX1" fmla="*/ 21600 w 21600"/>
              <a:gd name="connsiteY1" fmla="*/ 0 h 19811"/>
              <a:gd name="connsiteX2" fmla="*/ 21524 w 21600"/>
              <a:gd name="connsiteY2" fmla="*/ 18736 h 19811"/>
              <a:gd name="connsiteX3" fmla="*/ 15726 w 21600"/>
              <a:gd name="connsiteY3" fmla="*/ 14147 h 19811"/>
              <a:gd name="connsiteX4" fmla="*/ 5545 w 21600"/>
              <a:gd name="connsiteY4" fmla="*/ 19805 h 19811"/>
              <a:gd name="connsiteX5" fmla="*/ 50 w 21600"/>
              <a:gd name="connsiteY5" fmla="*/ 13503 h 19811"/>
              <a:gd name="connsiteX6" fmla="*/ 0 w 21600"/>
              <a:gd name="connsiteY6" fmla="*/ 0 h 19811"/>
              <a:gd name="connsiteX0" fmla="*/ 0 w 21600"/>
              <a:gd name="connsiteY0" fmla="*/ 0 h 19811"/>
              <a:gd name="connsiteX1" fmla="*/ 21600 w 21600"/>
              <a:gd name="connsiteY1" fmla="*/ 0 h 19811"/>
              <a:gd name="connsiteX2" fmla="*/ 21524 w 21600"/>
              <a:gd name="connsiteY2" fmla="*/ 18736 h 19811"/>
              <a:gd name="connsiteX3" fmla="*/ 15726 w 21600"/>
              <a:gd name="connsiteY3" fmla="*/ 14147 h 19811"/>
              <a:gd name="connsiteX4" fmla="*/ 5545 w 21600"/>
              <a:gd name="connsiteY4" fmla="*/ 19805 h 19811"/>
              <a:gd name="connsiteX5" fmla="*/ 25 w 21600"/>
              <a:gd name="connsiteY5" fmla="*/ 17343 h 19811"/>
              <a:gd name="connsiteX6" fmla="*/ 0 w 21600"/>
              <a:gd name="connsiteY6" fmla="*/ 0 h 19811"/>
              <a:gd name="connsiteX0" fmla="*/ 0 w 21600"/>
              <a:gd name="connsiteY0" fmla="*/ 0 h 19811"/>
              <a:gd name="connsiteX1" fmla="*/ 21600 w 21600"/>
              <a:gd name="connsiteY1" fmla="*/ 0 h 19811"/>
              <a:gd name="connsiteX2" fmla="*/ 21524 w 21600"/>
              <a:gd name="connsiteY2" fmla="*/ 18736 h 19811"/>
              <a:gd name="connsiteX3" fmla="*/ 15726 w 21600"/>
              <a:gd name="connsiteY3" fmla="*/ 14147 h 19811"/>
              <a:gd name="connsiteX4" fmla="*/ 5545 w 21600"/>
              <a:gd name="connsiteY4" fmla="*/ 19805 h 19811"/>
              <a:gd name="connsiteX5" fmla="*/ 25 w 21600"/>
              <a:gd name="connsiteY5" fmla="*/ 17343 h 19811"/>
              <a:gd name="connsiteX6" fmla="*/ 0 w 21600"/>
              <a:gd name="connsiteY6" fmla="*/ 0 h 19811"/>
              <a:gd name="connsiteX0" fmla="*/ 0 w 21600"/>
              <a:gd name="connsiteY0" fmla="*/ 0 h 20417"/>
              <a:gd name="connsiteX1" fmla="*/ 21600 w 21600"/>
              <a:gd name="connsiteY1" fmla="*/ 0 h 20417"/>
              <a:gd name="connsiteX2" fmla="*/ 21524 w 21600"/>
              <a:gd name="connsiteY2" fmla="*/ 18736 h 20417"/>
              <a:gd name="connsiteX3" fmla="*/ 15726 w 21600"/>
              <a:gd name="connsiteY3" fmla="*/ 14147 h 20417"/>
              <a:gd name="connsiteX4" fmla="*/ 8393 w 21600"/>
              <a:gd name="connsiteY4" fmla="*/ 20411 h 20417"/>
              <a:gd name="connsiteX5" fmla="*/ 25 w 21600"/>
              <a:gd name="connsiteY5" fmla="*/ 17343 h 20417"/>
              <a:gd name="connsiteX6" fmla="*/ 0 w 21600"/>
              <a:gd name="connsiteY6" fmla="*/ 0 h 20417"/>
              <a:gd name="connsiteX0" fmla="*/ 0 w 21600"/>
              <a:gd name="connsiteY0" fmla="*/ 0 h 20605"/>
              <a:gd name="connsiteX1" fmla="*/ 21600 w 21600"/>
              <a:gd name="connsiteY1" fmla="*/ 0 h 20605"/>
              <a:gd name="connsiteX2" fmla="*/ 21524 w 21600"/>
              <a:gd name="connsiteY2" fmla="*/ 18736 h 20605"/>
              <a:gd name="connsiteX3" fmla="*/ 15726 w 21600"/>
              <a:gd name="connsiteY3" fmla="*/ 14147 h 20605"/>
              <a:gd name="connsiteX4" fmla="*/ 8393 w 21600"/>
              <a:gd name="connsiteY4" fmla="*/ 20411 h 20605"/>
              <a:gd name="connsiteX5" fmla="*/ 25 w 21600"/>
              <a:gd name="connsiteY5" fmla="*/ 17343 h 20605"/>
              <a:gd name="connsiteX6" fmla="*/ 0 w 21600"/>
              <a:gd name="connsiteY6" fmla="*/ 0 h 20605"/>
              <a:gd name="connsiteX0" fmla="*/ 0 w 21600"/>
              <a:gd name="connsiteY0" fmla="*/ 0 h 20658"/>
              <a:gd name="connsiteX1" fmla="*/ 21600 w 21600"/>
              <a:gd name="connsiteY1" fmla="*/ 0 h 20658"/>
              <a:gd name="connsiteX2" fmla="*/ 21524 w 21600"/>
              <a:gd name="connsiteY2" fmla="*/ 18736 h 20658"/>
              <a:gd name="connsiteX3" fmla="*/ 15726 w 21600"/>
              <a:gd name="connsiteY3" fmla="*/ 14147 h 20658"/>
              <a:gd name="connsiteX4" fmla="*/ 8393 w 21600"/>
              <a:gd name="connsiteY4" fmla="*/ 20411 h 20658"/>
              <a:gd name="connsiteX5" fmla="*/ 101 w 21600"/>
              <a:gd name="connsiteY5" fmla="*/ 18151 h 20658"/>
              <a:gd name="connsiteX6" fmla="*/ 0 w 21600"/>
              <a:gd name="connsiteY6" fmla="*/ 0 h 20658"/>
              <a:gd name="connsiteX0" fmla="*/ 0 w 21600"/>
              <a:gd name="connsiteY0" fmla="*/ 0 h 20618"/>
              <a:gd name="connsiteX1" fmla="*/ 21600 w 21600"/>
              <a:gd name="connsiteY1" fmla="*/ 0 h 20618"/>
              <a:gd name="connsiteX2" fmla="*/ 21524 w 21600"/>
              <a:gd name="connsiteY2" fmla="*/ 18736 h 20618"/>
              <a:gd name="connsiteX3" fmla="*/ 15726 w 21600"/>
              <a:gd name="connsiteY3" fmla="*/ 14147 h 20618"/>
              <a:gd name="connsiteX4" fmla="*/ 8393 w 21600"/>
              <a:gd name="connsiteY4" fmla="*/ 20411 h 20618"/>
              <a:gd name="connsiteX5" fmla="*/ 101 w 21600"/>
              <a:gd name="connsiteY5" fmla="*/ 18151 h 20618"/>
              <a:gd name="connsiteX6" fmla="*/ 0 w 21600"/>
              <a:gd name="connsiteY6" fmla="*/ 0 h 20618"/>
              <a:gd name="connsiteX0" fmla="*/ 76 w 21676"/>
              <a:gd name="connsiteY0" fmla="*/ 0 h 20662"/>
              <a:gd name="connsiteX1" fmla="*/ 21676 w 21676"/>
              <a:gd name="connsiteY1" fmla="*/ 0 h 20662"/>
              <a:gd name="connsiteX2" fmla="*/ 21600 w 21676"/>
              <a:gd name="connsiteY2" fmla="*/ 18736 h 20662"/>
              <a:gd name="connsiteX3" fmla="*/ 15802 w 21676"/>
              <a:gd name="connsiteY3" fmla="*/ 14147 h 20662"/>
              <a:gd name="connsiteX4" fmla="*/ 8469 w 21676"/>
              <a:gd name="connsiteY4" fmla="*/ 20411 h 20662"/>
              <a:gd name="connsiteX5" fmla="*/ 1 w 21676"/>
              <a:gd name="connsiteY5" fmla="*/ 18757 h 20662"/>
              <a:gd name="connsiteX6" fmla="*/ 76 w 21676"/>
              <a:gd name="connsiteY6" fmla="*/ 0 h 20662"/>
              <a:gd name="connsiteX0" fmla="*/ 76 w 21676"/>
              <a:gd name="connsiteY0" fmla="*/ 0 h 23168"/>
              <a:gd name="connsiteX1" fmla="*/ 21676 w 21676"/>
              <a:gd name="connsiteY1" fmla="*/ 0 h 23168"/>
              <a:gd name="connsiteX2" fmla="*/ 21600 w 21676"/>
              <a:gd name="connsiteY2" fmla="*/ 18736 h 23168"/>
              <a:gd name="connsiteX3" fmla="*/ 15802 w 21676"/>
              <a:gd name="connsiteY3" fmla="*/ 14147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18736 h 23168"/>
              <a:gd name="connsiteX3" fmla="*/ 15802 w 21676"/>
              <a:gd name="connsiteY3" fmla="*/ 15764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18736 h 23168"/>
              <a:gd name="connsiteX3" fmla="*/ 15802 w 21676"/>
              <a:gd name="connsiteY3" fmla="*/ 15764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18736 h 23168"/>
              <a:gd name="connsiteX3" fmla="*/ 15802 w 21676"/>
              <a:gd name="connsiteY3" fmla="*/ 15764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18736 h 23168"/>
              <a:gd name="connsiteX3" fmla="*/ 17163 w 21676"/>
              <a:gd name="connsiteY3" fmla="*/ 16168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18736 h 23168"/>
              <a:gd name="connsiteX3" fmla="*/ 17793 w 21676"/>
              <a:gd name="connsiteY3" fmla="*/ 17785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20353 h 23168"/>
              <a:gd name="connsiteX3" fmla="*/ 17793 w 21676"/>
              <a:gd name="connsiteY3" fmla="*/ 17785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20353 h 23168"/>
              <a:gd name="connsiteX3" fmla="*/ 17793 w 21676"/>
              <a:gd name="connsiteY3" fmla="*/ 17785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20353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20353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20353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25 w 21676"/>
              <a:gd name="connsiteY2" fmla="*/ 20757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50 w 21676"/>
              <a:gd name="connsiteY2" fmla="*/ 17928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50 w 21676"/>
              <a:gd name="connsiteY2" fmla="*/ 17928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50 w 21676"/>
              <a:gd name="connsiteY2" fmla="*/ 17928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25 w 21676"/>
              <a:gd name="connsiteY2" fmla="*/ 18938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25 w 21676"/>
              <a:gd name="connsiteY2" fmla="*/ 18938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676" h="23168">
                <a:moveTo>
                  <a:pt x="76" y="0"/>
                </a:moveTo>
                <a:lnTo>
                  <a:pt x="21676" y="0"/>
                </a:lnTo>
                <a:cubicBezTo>
                  <a:pt x="21642" y="5302"/>
                  <a:pt x="21659" y="13636"/>
                  <a:pt x="21625" y="18938"/>
                </a:cubicBezTo>
                <a:cubicBezTo>
                  <a:pt x="19315" y="18936"/>
                  <a:pt x="19771" y="19028"/>
                  <a:pt x="17591" y="19806"/>
                </a:cubicBezTo>
                <a:cubicBezTo>
                  <a:pt x="14874" y="20859"/>
                  <a:pt x="11082" y="23280"/>
                  <a:pt x="8469" y="23038"/>
                </a:cubicBezTo>
                <a:cubicBezTo>
                  <a:pt x="5856" y="24009"/>
                  <a:pt x="1035" y="19262"/>
                  <a:pt x="1" y="18757"/>
                </a:cubicBezTo>
                <a:cubicBezTo>
                  <a:pt x="-16" y="14256"/>
                  <a:pt x="93" y="4501"/>
                  <a:pt x="76" y="0"/>
                </a:cubicBezTo>
                <a:close/>
              </a:path>
            </a:pathLst>
          </a:cu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0" y="5010150"/>
            <a:ext cx="9144000" cy="133350"/>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lIns="91428" tIns="45714" rIns="91428" bIns="45714" spcCol="0" rtlCol="0" anchor="ctr"/>
          <a:lstStyle/>
          <a:p>
            <a:pPr algn="ctr"/>
            <a:endParaRPr lang="en-US"/>
          </a:p>
        </p:txBody>
      </p:sp>
      <p:sp>
        <p:nvSpPr>
          <p:cNvPr id="13" name="Rectangle 10"/>
          <p:cNvSpPr/>
          <p:nvPr/>
        </p:nvSpPr>
        <p:spPr>
          <a:xfrm rot="416356">
            <a:off x="13066912" y="966823"/>
            <a:ext cx="1945316" cy="695802"/>
          </a:xfrm>
          <a:custGeom>
            <a:avLst/>
            <a:gdLst>
              <a:gd name="connsiteX0" fmla="*/ 0 w 5334000"/>
              <a:gd name="connsiteY0" fmla="*/ 0 h 724766"/>
              <a:gd name="connsiteX1" fmla="*/ 5334000 w 5334000"/>
              <a:gd name="connsiteY1" fmla="*/ 0 h 724766"/>
              <a:gd name="connsiteX2" fmla="*/ 5334000 w 5334000"/>
              <a:gd name="connsiteY2" fmla="*/ 724766 h 724766"/>
              <a:gd name="connsiteX3" fmla="*/ 0 w 5334000"/>
              <a:gd name="connsiteY3" fmla="*/ 724766 h 724766"/>
              <a:gd name="connsiteX4" fmla="*/ 0 w 5334000"/>
              <a:gd name="connsiteY4" fmla="*/ 0 h 724766"/>
              <a:gd name="connsiteX0" fmla="*/ 0 w 5334002"/>
              <a:gd name="connsiteY0" fmla="*/ 0 h 724766"/>
              <a:gd name="connsiteX1" fmla="*/ 5334000 w 5334002"/>
              <a:gd name="connsiteY1" fmla="*/ 0 h 724766"/>
              <a:gd name="connsiteX2" fmla="*/ 4869873 w 5334002"/>
              <a:gd name="connsiteY2" fmla="*/ 506124 h 724766"/>
              <a:gd name="connsiteX3" fmla="*/ 5334000 w 5334002"/>
              <a:gd name="connsiteY3" fmla="*/ 724766 h 724766"/>
              <a:gd name="connsiteX4" fmla="*/ 0 w 5334002"/>
              <a:gd name="connsiteY4" fmla="*/ 724766 h 724766"/>
              <a:gd name="connsiteX5" fmla="*/ 0 w 5334002"/>
              <a:gd name="connsiteY5" fmla="*/ 0 h 724766"/>
              <a:gd name="connsiteX0" fmla="*/ 0 w 5334002"/>
              <a:gd name="connsiteY0" fmla="*/ 0 h 724766"/>
              <a:gd name="connsiteX1" fmla="*/ 5334000 w 5334002"/>
              <a:gd name="connsiteY1" fmla="*/ 0 h 724766"/>
              <a:gd name="connsiteX2" fmla="*/ 4849092 w 5334002"/>
              <a:gd name="connsiteY2" fmla="*/ 454170 h 724766"/>
              <a:gd name="connsiteX3" fmla="*/ 5334000 w 5334002"/>
              <a:gd name="connsiteY3" fmla="*/ 724766 h 724766"/>
              <a:gd name="connsiteX4" fmla="*/ 0 w 5334002"/>
              <a:gd name="connsiteY4" fmla="*/ 724766 h 724766"/>
              <a:gd name="connsiteX5" fmla="*/ 0 w 5334002"/>
              <a:gd name="connsiteY5" fmla="*/ 0 h 724766"/>
              <a:gd name="connsiteX0" fmla="*/ 0 w 5333999"/>
              <a:gd name="connsiteY0" fmla="*/ 0 h 724766"/>
              <a:gd name="connsiteX1" fmla="*/ 5334000 w 5333999"/>
              <a:gd name="connsiteY1" fmla="*/ 0 h 724766"/>
              <a:gd name="connsiteX2" fmla="*/ 3970191 w 5333999"/>
              <a:gd name="connsiteY2" fmla="*/ 513468 h 724766"/>
              <a:gd name="connsiteX3" fmla="*/ 5334000 w 5333999"/>
              <a:gd name="connsiteY3" fmla="*/ 724766 h 724766"/>
              <a:gd name="connsiteX4" fmla="*/ 0 w 5333999"/>
              <a:gd name="connsiteY4" fmla="*/ 724766 h 724766"/>
              <a:gd name="connsiteX5" fmla="*/ 0 w 5333999"/>
              <a:gd name="connsiteY5" fmla="*/ 0 h 724766"/>
              <a:gd name="connsiteX0" fmla="*/ 0 w 5334002"/>
              <a:gd name="connsiteY0" fmla="*/ 0 h 724766"/>
              <a:gd name="connsiteX1" fmla="*/ 5334000 w 5334002"/>
              <a:gd name="connsiteY1" fmla="*/ 0 h 724766"/>
              <a:gd name="connsiteX2" fmla="*/ 4572681 w 5334002"/>
              <a:gd name="connsiteY2" fmla="*/ 409907 h 724766"/>
              <a:gd name="connsiteX3" fmla="*/ 5334000 w 5334002"/>
              <a:gd name="connsiteY3" fmla="*/ 724766 h 724766"/>
              <a:gd name="connsiteX4" fmla="*/ 0 w 5334002"/>
              <a:gd name="connsiteY4" fmla="*/ 724766 h 724766"/>
              <a:gd name="connsiteX5" fmla="*/ 0 w 5334002"/>
              <a:gd name="connsiteY5" fmla="*/ 0 h 724766"/>
              <a:gd name="connsiteX0" fmla="*/ 0 w 5649495"/>
              <a:gd name="connsiteY0" fmla="*/ 0 h 724766"/>
              <a:gd name="connsiteX1" fmla="*/ 5649496 w 5649495"/>
              <a:gd name="connsiteY1" fmla="*/ 27302 h 724766"/>
              <a:gd name="connsiteX2" fmla="*/ 4572681 w 5649495"/>
              <a:gd name="connsiteY2" fmla="*/ 409907 h 724766"/>
              <a:gd name="connsiteX3" fmla="*/ 5334000 w 5649495"/>
              <a:gd name="connsiteY3" fmla="*/ 724766 h 724766"/>
              <a:gd name="connsiteX4" fmla="*/ 0 w 5649495"/>
              <a:gd name="connsiteY4" fmla="*/ 724766 h 724766"/>
              <a:gd name="connsiteX5" fmla="*/ 0 w 5649495"/>
              <a:gd name="connsiteY5" fmla="*/ 0 h 724766"/>
              <a:gd name="connsiteX0" fmla="*/ -1 w 5673840"/>
              <a:gd name="connsiteY0" fmla="*/ 152873 h 697464"/>
              <a:gd name="connsiteX1" fmla="*/ 5673841 w 5673840"/>
              <a:gd name="connsiteY1" fmla="*/ 0 h 697464"/>
              <a:gd name="connsiteX2" fmla="*/ 4597026 w 5673840"/>
              <a:gd name="connsiteY2" fmla="*/ 382605 h 697464"/>
              <a:gd name="connsiteX3" fmla="*/ 5358345 w 5673840"/>
              <a:gd name="connsiteY3" fmla="*/ 697464 h 697464"/>
              <a:gd name="connsiteX4" fmla="*/ 24345 w 5673840"/>
              <a:gd name="connsiteY4" fmla="*/ 697464 h 697464"/>
              <a:gd name="connsiteX5" fmla="*/ -1 w 5673840"/>
              <a:gd name="connsiteY5" fmla="*/ 152873 h 697464"/>
              <a:gd name="connsiteX0" fmla="*/ -1 w 5673840"/>
              <a:gd name="connsiteY0" fmla="*/ 152873 h 697464"/>
              <a:gd name="connsiteX1" fmla="*/ 5673841 w 5673840"/>
              <a:gd name="connsiteY1" fmla="*/ 0 h 697464"/>
              <a:gd name="connsiteX2" fmla="*/ 4597026 w 5673840"/>
              <a:gd name="connsiteY2" fmla="*/ 382605 h 697464"/>
              <a:gd name="connsiteX3" fmla="*/ 5358345 w 5673840"/>
              <a:gd name="connsiteY3" fmla="*/ 697464 h 697464"/>
              <a:gd name="connsiteX4" fmla="*/ 6831 w 5673840"/>
              <a:gd name="connsiteY4" fmla="*/ 568730 h 697464"/>
              <a:gd name="connsiteX5" fmla="*/ -1 w 5673840"/>
              <a:gd name="connsiteY5" fmla="*/ 152873 h 697464"/>
              <a:gd name="connsiteX0" fmla="*/ -1 w 5673840"/>
              <a:gd name="connsiteY0" fmla="*/ 152873 h 661803"/>
              <a:gd name="connsiteX1" fmla="*/ 5673841 w 5673840"/>
              <a:gd name="connsiteY1" fmla="*/ 0 h 661803"/>
              <a:gd name="connsiteX2" fmla="*/ 4597026 w 5673840"/>
              <a:gd name="connsiteY2" fmla="*/ 382605 h 661803"/>
              <a:gd name="connsiteX3" fmla="*/ 5253439 w 5673840"/>
              <a:gd name="connsiteY3" fmla="*/ 661803 h 661803"/>
              <a:gd name="connsiteX4" fmla="*/ 6831 w 5673840"/>
              <a:gd name="connsiteY4" fmla="*/ 568730 h 661803"/>
              <a:gd name="connsiteX5" fmla="*/ -1 w 5673840"/>
              <a:gd name="connsiteY5" fmla="*/ 152873 h 6618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673840" h="661803">
                <a:moveTo>
                  <a:pt x="-1" y="152873"/>
                </a:moveTo>
                <a:lnTo>
                  <a:pt x="5673841" y="0"/>
                </a:lnTo>
                <a:cubicBezTo>
                  <a:pt x="5674995" y="102899"/>
                  <a:pt x="4595872" y="279706"/>
                  <a:pt x="4597026" y="382605"/>
                </a:cubicBezTo>
                <a:lnTo>
                  <a:pt x="5253439" y="661803"/>
                </a:lnTo>
                <a:lnTo>
                  <a:pt x="6831" y="568730"/>
                </a:lnTo>
                <a:lnTo>
                  <a:pt x="-1" y="152873"/>
                </a:lnTo>
                <a:close/>
              </a:path>
            </a:pathLst>
          </a:cu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lIns="91428" tIns="45714" rIns="91428" bIns="45714" spcCol="0" rtlCol="0" anchor="ctr"/>
          <a:lstStyle/>
          <a:p>
            <a:pPr algn="ctr"/>
            <a:endParaRPr lang="en-US"/>
          </a:p>
        </p:txBody>
      </p:sp>
      <p:sp>
        <p:nvSpPr>
          <p:cNvPr id="11" name="Rectangle 10"/>
          <p:cNvSpPr/>
          <p:nvPr/>
        </p:nvSpPr>
        <p:spPr>
          <a:xfrm>
            <a:off x="9566064" y="964372"/>
            <a:ext cx="5334002" cy="646524"/>
          </a:xfrm>
          <a:custGeom>
            <a:avLst/>
            <a:gdLst>
              <a:gd name="connsiteX0" fmla="*/ 0 w 5334000"/>
              <a:gd name="connsiteY0" fmla="*/ 0 h 724766"/>
              <a:gd name="connsiteX1" fmla="*/ 5334000 w 5334000"/>
              <a:gd name="connsiteY1" fmla="*/ 0 h 724766"/>
              <a:gd name="connsiteX2" fmla="*/ 5334000 w 5334000"/>
              <a:gd name="connsiteY2" fmla="*/ 724766 h 724766"/>
              <a:gd name="connsiteX3" fmla="*/ 0 w 5334000"/>
              <a:gd name="connsiteY3" fmla="*/ 724766 h 724766"/>
              <a:gd name="connsiteX4" fmla="*/ 0 w 5334000"/>
              <a:gd name="connsiteY4" fmla="*/ 0 h 724766"/>
              <a:gd name="connsiteX0" fmla="*/ 0 w 5334002"/>
              <a:gd name="connsiteY0" fmla="*/ 0 h 724766"/>
              <a:gd name="connsiteX1" fmla="*/ 5334000 w 5334002"/>
              <a:gd name="connsiteY1" fmla="*/ 0 h 724766"/>
              <a:gd name="connsiteX2" fmla="*/ 4869873 w 5334002"/>
              <a:gd name="connsiteY2" fmla="*/ 506124 h 724766"/>
              <a:gd name="connsiteX3" fmla="*/ 5334000 w 5334002"/>
              <a:gd name="connsiteY3" fmla="*/ 724766 h 724766"/>
              <a:gd name="connsiteX4" fmla="*/ 0 w 5334002"/>
              <a:gd name="connsiteY4" fmla="*/ 724766 h 724766"/>
              <a:gd name="connsiteX5" fmla="*/ 0 w 5334002"/>
              <a:gd name="connsiteY5" fmla="*/ 0 h 724766"/>
              <a:gd name="connsiteX0" fmla="*/ 0 w 5334002"/>
              <a:gd name="connsiteY0" fmla="*/ 0 h 724766"/>
              <a:gd name="connsiteX1" fmla="*/ 5334000 w 5334002"/>
              <a:gd name="connsiteY1" fmla="*/ 0 h 724766"/>
              <a:gd name="connsiteX2" fmla="*/ 4849092 w 5334002"/>
              <a:gd name="connsiteY2" fmla="*/ 454170 h 724766"/>
              <a:gd name="connsiteX3" fmla="*/ 5334000 w 5334002"/>
              <a:gd name="connsiteY3" fmla="*/ 724766 h 724766"/>
              <a:gd name="connsiteX4" fmla="*/ 0 w 5334002"/>
              <a:gd name="connsiteY4" fmla="*/ 724766 h 724766"/>
              <a:gd name="connsiteX5" fmla="*/ 0 w 5334002"/>
              <a:gd name="connsiteY5" fmla="*/ 0 h 7247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34002" h="724766">
                <a:moveTo>
                  <a:pt x="0" y="0"/>
                </a:moveTo>
                <a:lnTo>
                  <a:pt x="5334000" y="0"/>
                </a:lnTo>
                <a:cubicBezTo>
                  <a:pt x="5335154" y="102899"/>
                  <a:pt x="4847938" y="351271"/>
                  <a:pt x="4849092" y="454170"/>
                </a:cubicBezTo>
                <a:lnTo>
                  <a:pt x="5334000" y="724766"/>
                </a:lnTo>
                <a:lnTo>
                  <a:pt x="0" y="724766"/>
                </a:lnTo>
                <a:lnTo>
                  <a:pt x="0" y="0"/>
                </a:lnTo>
                <a:close/>
              </a:path>
            </a:pathLst>
          </a:cu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lIns="91428" tIns="45714" rIns="91428" bIns="45714" spcCol="0" rtlCol="0" anchor="ctr"/>
          <a:lstStyle/>
          <a:p>
            <a:pPr algn="ctr"/>
            <a:endParaRPr lang="en-US"/>
          </a:p>
        </p:txBody>
      </p:sp>
      <p:sp>
        <p:nvSpPr>
          <p:cNvPr id="12" name="Rectangle 10"/>
          <p:cNvSpPr/>
          <p:nvPr/>
        </p:nvSpPr>
        <p:spPr>
          <a:xfrm>
            <a:off x="9616287" y="1021956"/>
            <a:ext cx="5049983" cy="543791"/>
          </a:xfrm>
          <a:custGeom>
            <a:avLst/>
            <a:gdLst>
              <a:gd name="connsiteX0" fmla="*/ 0 w 5334000"/>
              <a:gd name="connsiteY0" fmla="*/ 0 h 724766"/>
              <a:gd name="connsiteX1" fmla="*/ 5334000 w 5334000"/>
              <a:gd name="connsiteY1" fmla="*/ 0 h 724766"/>
              <a:gd name="connsiteX2" fmla="*/ 5334000 w 5334000"/>
              <a:gd name="connsiteY2" fmla="*/ 724766 h 724766"/>
              <a:gd name="connsiteX3" fmla="*/ 0 w 5334000"/>
              <a:gd name="connsiteY3" fmla="*/ 724766 h 724766"/>
              <a:gd name="connsiteX4" fmla="*/ 0 w 5334000"/>
              <a:gd name="connsiteY4" fmla="*/ 0 h 724766"/>
              <a:gd name="connsiteX0" fmla="*/ 0 w 5334002"/>
              <a:gd name="connsiteY0" fmla="*/ 0 h 724766"/>
              <a:gd name="connsiteX1" fmla="*/ 5334000 w 5334002"/>
              <a:gd name="connsiteY1" fmla="*/ 0 h 724766"/>
              <a:gd name="connsiteX2" fmla="*/ 4869873 w 5334002"/>
              <a:gd name="connsiteY2" fmla="*/ 506124 h 724766"/>
              <a:gd name="connsiteX3" fmla="*/ 5334000 w 5334002"/>
              <a:gd name="connsiteY3" fmla="*/ 724766 h 724766"/>
              <a:gd name="connsiteX4" fmla="*/ 0 w 5334002"/>
              <a:gd name="connsiteY4" fmla="*/ 724766 h 724766"/>
              <a:gd name="connsiteX5" fmla="*/ 0 w 5334002"/>
              <a:gd name="connsiteY5" fmla="*/ 0 h 724766"/>
              <a:gd name="connsiteX0" fmla="*/ 0 w 5334002"/>
              <a:gd name="connsiteY0" fmla="*/ 0 h 724766"/>
              <a:gd name="connsiteX1" fmla="*/ 5334000 w 5334002"/>
              <a:gd name="connsiteY1" fmla="*/ 0 h 724766"/>
              <a:gd name="connsiteX2" fmla="*/ 4849092 w 5334002"/>
              <a:gd name="connsiteY2" fmla="*/ 454170 h 724766"/>
              <a:gd name="connsiteX3" fmla="*/ 5334000 w 5334002"/>
              <a:gd name="connsiteY3" fmla="*/ 724766 h 724766"/>
              <a:gd name="connsiteX4" fmla="*/ 0 w 5334002"/>
              <a:gd name="connsiteY4" fmla="*/ 724766 h 724766"/>
              <a:gd name="connsiteX5" fmla="*/ 0 w 5334002"/>
              <a:gd name="connsiteY5" fmla="*/ 0 h 7247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34002" h="724766">
                <a:moveTo>
                  <a:pt x="0" y="0"/>
                </a:moveTo>
                <a:lnTo>
                  <a:pt x="5334000" y="0"/>
                </a:lnTo>
                <a:cubicBezTo>
                  <a:pt x="5335154" y="102899"/>
                  <a:pt x="4847938" y="351271"/>
                  <a:pt x="4849092" y="454170"/>
                </a:cubicBezTo>
                <a:lnTo>
                  <a:pt x="5334000" y="724766"/>
                </a:lnTo>
                <a:lnTo>
                  <a:pt x="0" y="724766"/>
                </a:ln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28" tIns="45714" rIns="91428" bIns="45714" spcCol="0" rtlCol="0" anchor="ctr"/>
          <a:lstStyle/>
          <a:p>
            <a:pPr algn="ctr"/>
            <a:endParaRPr lang="en-US"/>
          </a:p>
        </p:txBody>
      </p:sp>
      <p:grpSp>
        <p:nvGrpSpPr>
          <p:cNvPr id="10" name="Group 9"/>
          <p:cNvGrpSpPr/>
          <p:nvPr/>
        </p:nvGrpSpPr>
        <p:grpSpPr>
          <a:xfrm>
            <a:off x="9605030" y="1777591"/>
            <a:ext cx="992332" cy="992332"/>
            <a:chOff x="1212273" y="1084984"/>
            <a:chExt cx="992332" cy="992332"/>
          </a:xfrm>
        </p:grpSpPr>
        <p:sp>
          <p:nvSpPr>
            <p:cNvPr id="9" name="Oval 8"/>
            <p:cNvSpPr/>
            <p:nvPr/>
          </p:nvSpPr>
          <p:spPr>
            <a:xfrm>
              <a:off x="1212273" y="1084984"/>
              <a:ext cx="992332" cy="992332"/>
            </a:xfrm>
            <a:prstGeom prst="ellipse">
              <a:avLst/>
            </a:prstGeom>
            <a:solidFill>
              <a:schemeClr val="bg1">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1252971" y="1095375"/>
              <a:ext cx="914400" cy="914400"/>
            </a:xfrm>
            <a:prstGeom prst="ellipse">
              <a:avLst/>
            </a:prstGeom>
            <a:solidFill>
              <a:srgbClr val="009E47"/>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 name="Group 19"/>
          <p:cNvGrpSpPr/>
          <p:nvPr/>
        </p:nvGrpSpPr>
        <p:grpSpPr>
          <a:xfrm>
            <a:off x="1143000" y="2412173"/>
            <a:ext cx="6934199" cy="1150177"/>
            <a:chOff x="1143000" y="2412173"/>
            <a:chExt cx="6934199" cy="1150177"/>
          </a:xfrm>
        </p:grpSpPr>
        <p:pic>
          <p:nvPicPr>
            <p:cNvPr id="1029"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27413" y="2469755"/>
              <a:ext cx="5768788" cy="10925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0"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43000" y="2412173"/>
              <a:ext cx="1017587" cy="1017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 name="TextBox 14"/>
            <p:cNvSpPr txBox="1"/>
            <p:nvPr/>
          </p:nvSpPr>
          <p:spPr>
            <a:xfrm>
              <a:off x="1905000" y="2579060"/>
              <a:ext cx="6172199" cy="646319"/>
            </a:xfrm>
            <a:prstGeom prst="rect">
              <a:avLst/>
            </a:prstGeom>
            <a:noFill/>
          </p:spPr>
          <p:txBody>
            <a:bodyPr wrap="square" lIns="91428" tIns="45714" rIns="91428" bIns="45714" rtlCol="0">
              <a:spAutoFit/>
            </a:bodyPr>
            <a:lstStyle/>
            <a:p>
              <a:pPr algn="ctr"/>
              <a:r>
                <a:rPr lang="en-US" sz="3600" b="1">
                  <a:solidFill>
                    <a:srgbClr val="00863D"/>
                  </a:solidFill>
                  <a:latin typeface="Arial-Rounded" pitchFamily="34" charset="0"/>
                  <a:ea typeface="Arial-Rounded" pitchFamily="34" charset="0"/>
                  <a:cs typeface="Arial-Rounded" pitchFamily="34" charset="0"/>
                </a:rPr>
                <a:t>GIẢI THƯỞNG TÌNH BẠN</a:t>
              </a:r>
            </a:p>
          </p:txBody>
        </p:sp>
      </p:grpSp>
      <p:grpSp>
        <p:nvGrpSpPr>
          <p:cNvPr id="21" name="Group 20"/>
          <p:cNvGrpSpPr/>
          <p:nvPr/>
        </p:nvGrpSpPr>
        <p:grpSpPr>
          <a:xfrm>
            <a:off x="-2957976" y="-1125796"/>
            <a:ext cx="2469633" cy="2296731"/>
            <a:chOff x="-2957976" y="-1125796"/>
            <a:chExt cx="2469633" cy="2296731"/>
          </a:xfrm>
        </p:grpSpPr>
        <p:sp>
          <p:nvSpPr>
            <p:cNvPr id="26" name="Oval 25"/>
            <p:cNvSpPr/>
            <p:nvPr/>
          </p:nvSpPr>
          <p:spPr>
            <a:xfrm rot="9814622">
              <a:off x="-2957976" y="-1125796"/>
              <a:ext cx="2469633" cy="2296731"/>
            </a:xfrm>
            <a:prstGeom prst="ellipse">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p:cNvSpPr/>
            <p:nvPr/>
          </p:nvSpPr>
          <p:spPr>
            <a:xfrm rot="968493">
              <a:off x="-2757670" y="-569524"/>
              <a:ext cx="2069022" cy="1668318"/>
            </a:xfrm>
            <a:prstGeom prst="ellipse">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rot="2150288">
              <a:off x="-2400948" y="-328142"/>
              <a:ext cx="1671987" cy="1449039"/>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1031"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rot="1079085">
            <a:off x="-573646" y="-979687"/>
            <a:ext cx="2462213" cy="2316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8" name="TextBox 27"/>
          <p:cNvSpPr txBox="1"/>
          <p:nvPr/>
        </p:nvSpPr>
        <p:spPr>
          <a:xfrm>
            <a:off x="12700" y="178394"/>
            <a:ext cx="1341530" cy="1107984"/>
          </a:xfrm>
          <a:prstGeom prst="rect">
            <a:avLst/>
          </a:prstGeom>
          <a:noFill/>
        </p:spPr>
        <p:txBody>
          <a:bodyPr wrap="square" lIns="91428" tIns="45714" rIns="91428" bIns="45714" rtlCol="0">
            <a:spAutoFit/>
          </a:bodyPr>
          <a:lstStyle/>
          <a:p>
            <a:pPr algn="ctr"/>
            <a:r>
              <a:rPr lang="en-US" sz="6600" b="1">
                <a:solidFill>
                  <a:srgbClr val="00863D"/>
                </a:solidFill>
                <a:latin typeface="Arial Rounded MT Bold" pitchFamily="34" charset="0"/>
                <a:ea typeface="Arial-Rounded" pitchFamily="34" charset="0"/>
                <a:cs typeface="Times New Roman" pitchFamily="18" charset="0"/>
              </a:rPr>
              <a:t>1</a:t>
            </a:r>
          </a:p>
        </p:txBody>
      </p:sp>
      <p:sp>
        <p:nvSpPr>
          <p:cNvPr id="29" name="TextBox 28"/>
          <p:cNvSpPr txBox="1"/>
          <p:nvPr/>
        </p:nvSpPr>
        <p:spPr>
          <a:xfrm>
            <a:off x="1905000" y="437711"/>
            <a:ext cx="6172200" cy="923318"/>
          </a:xfrm>
          <a:prstGeom prst="rect">
            <a:avLst/>
          </a:prstGeom>
          <a:noFill/>
        </p:spPr>
        <p:txBody>
          <a:bodyPr wrap="square" lIns="91428" tIns="45714" rIns="91428" bIns="45714" rtlCol="0">
            <a:spAutoFit/>
          </a:bodyPr>
          <a:lstStyle/>
          <a:p>
            <a:pPr algn="ctr"/>
            <a:r>
              <a:rPr lang="en-US" sz="5400" b="1">
                <a:ln w="3175">
                  <a:solidFill>
                    <a:schemeClr val="bg1"/>
                  </a:solidFill>
                </a:ln>
                <a:solidFill>
                  <a:schemeClr val="bg1"/>
                </a:solidFill>
                <a:latin typeface="Arial-Rounded" pitchFamily="34" charset="0"/>
                <a:ea typeface="Arial-Rounded" pitchFamily="34" charset="0"/>
                <a:cs typeface="Arial-Rounded" pitchFamily="34" charset="0"/>
              </a:rPr>
              <a:t>TÔI VÀ CÁC BẠN</a:t>
            </a:r>
          </a:p>
        </p:txBody>
      </p:sp>
      <p:sp>
        <p:nvSpPr>
          <p:cNvPr id="33" name="TextBox 32"/>
          <p:cNvSpPr txBox="1"/>
          <p:nvPr/>
        </p:nvSpPr>
        <p:spPr>
          <a:xfrm>
            <a:off x="1150938" y="2434696"/>
            <a:ext cx="990600" cy="954095"/>
          </a:xfrm>
          <a:prstGeom prst="rect">
            <a:avLst/>
          </a:prstGeom>
          <a:noFill/>
        </p:spPr>
        <p:txBody>
          <a:bodyPr wrap="square" lIns="91428" tIns="45714" rIns="91428" bIns="45714" rtlCol="0">
            <a:spAutoFit/>
          </a:bodyPr>
          <a:lstStyle/>
          <a:p>
            <a:pPr algn="ctr"/>
            <a:r>
              <a:rPr lang="en-US" sz="2400" b="1">
                <a:solidFill>
                  <a:schemeClr val="bg1"/>
                </a:solidFill>
                <a:latin typeface="Arial-Rounded" pitchFamily="34" charset="0"/>
                <a:ea typeface="Arial-Rounded" pitchFamily="34" charset="0"/>
                <a:cs typeface="Arial-Rounded" pitchFamily="34" charset="0"/>
              </a:rPr>
              <a:t>Bài</a:t>
            </a:r>
          </a:p>
          <a:p>
            <a:pPr algn="ctr"/>
            <a:r>
              <a:rPr lang="en-US" sz="3200" b="1">
                <a:solidFill>
                  <a:schemeClr val="bg1"/>
                </a:solidFill>
                <a:latin typeface="Arial Rounded MT Bold" pitchFamily="34" charset="0"/>
                <a:ea typeface="Arial-Rounded" pitchFamily="34" charset="0"/>
                <a:cs typeface="Times New Roman" pitchFamily="18" charset="0"/>
              </a:rPr>
              <a:t>4</a:t>
            </a:r>
          </a:p>
        </p:txBody>
      </p:sp>
    </p:spTree>
    <p:custDataLst>
      <p:tags r:id="rId1"/>
    </p:custDataLst>
    <p:extLst>
      <p:ext uri="{BB962C8B-B14F-4D97-AF65-F5344CB8AC3E}">
        <p14:creationId xmlns:p14="http://schemas.microsoft.com/office/powerpoint/2010/main" val="38303052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4"/>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905000" y="742950"/>
            <a:ext cx="5326568" cy="857250"/>
          </a:xfrm>
          <a:solidFill>
            <a:srgbClr val="A9DA74"/>
          </a:solidFill>
        </p:spPr>
        <p:txBody>
          <a:bodyPr/>
          <a:lstStyle/>
          <a:p>
            <a:r>
              <a:rPr lang="en-US">
                <a:latin typeface="Arial-Rounded" pitchFamily="34" charset="0"/>
                <a:ea typeface="Arial-Rounded" pitchFamily="34" charset="0"/>
                <a:cs typeface="Arial-Rounded" pitchFamily="34" charset="0"/>
              </a:rPr>
              <a:t>Ôn và khởi động</a:t>
            </a:r>
          </a:p>
        </p:txBody>
      </p:sp>
      <p:sp>
        <p:nvSpPr>
          <p:cNvPr id="3" name="TextBox 2"/>
          <p:cNvSpPr txBox="1"/>
          <p:nvPr/>
        </p:nvSpPr>
        <p:spPr>
          <a:xfrm>
            <a:off x="228600" y="2157413"/>
            <a:ext cx="8839200" cy="1323439"/>
          </a:xfrm>
          <a:prstGeom prst="rect">
            <a:avLst/>
          </a:prstGeom>
          <a:noFill/>
        </p:spPr>
        <p:txBody>
          <a:bodyPr wrap="square" rtlCol="0">
            <a:spAutoFit/>
          </a:bodyPr>
          <a:lstStyle/>
          <a:p>
            <a:r>
              <a:rPr lang="en-US" sz="4000">
                <a:solidFill>
                  <a:srgbClr val="FF0000"/>
                </a:solidFill>
                <a:latin typeface="Times New Roman" pitchFamily="18" charset="0"/>
                <a:cs typeface="Times New Roman" pitchFamily="18" charset="0"/>
              </a:rPr>
              <a:t>Em hãy đọc thuộc lòng khổ thơ em thích trong bài : Bạn của gió</a:t>
            </a:r>
          </a:p>
        </p:txBody>
      </p:sp>
    </p:spTree>
    <p:custDataLst>
      <p:tags r:id="rId1"/>
    </p:custDataLst>
    <p:extLst>
      <p:ext uri="{BB962C8B-B14F-4D97-AF65-F5344CB8AC3E}">
        <p14:creationId xmlns:p14="http://schemas.microsoft.com/office/powerpoint/2010/main" val="11035926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4"/>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133350"/>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lIns="91428" tIns="45714" rIns="91428" bIns="45714" spcCol="0" rtlCol="0" anchor="ctr"/>
          <a:lstStyle/>
          <a:p>
            <a:pPr algn="ctr"/>
            <a:endParaRPr lang="en-US"/>
          </a:p>
        </p:txBody>
      </p:sp>
      <p:sp>
        <p:nvSpPr>
          <p:cNvPr id="5" name="Rectangle 4"/>
          <p:cNvSpPr/>
          <p:nvPr/>
        </p:nvSpPr>
        <p:spPr>
          <a:xfrm>
            <a:off x="0" y="5010150"/>
            <a:ext cx="9144000" cy="133350"/>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lIns="91428" tIns="45714" rIns="91428" bIns="45714" spcCol="0" rtlCol="0" anchor="ctr"/>
          <a:lstStyle/>
          <a:p>
            <a:pPr algn="ctr"/>
            <a:endParaRPr lang="en-US"/>
          </a:p>
        </p:txBody>
      </p:sp>
      <p:sp>
        <p:nvSpPr>
          <p:cNvPr id="16" name="Oval 15"/>
          <p:cNvSpPr/>
          <p:nvPr/>
        </p:nvSpPr>
        <p:spPr>
          <a:xfrm>
            <a:off x="209550" y="57150"/>
            <a:ext cx="609600" cy="609600"/>
          </a:xfrm>
          <a:prstGeom prst="ellipse">
            <a:avLst/>
          </a:prstGeom>
          <a:solidFill>
            <a:srgbClr val="009E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solidFill>
                  <a:schemeClr val="bg1"/>
                </a:solidFill>
                <a:latin typeface="Arial Rounded MT Bold" pitchFamily="34" charset="0"/>
                <a:cs typeface="Times New Roman" pitchFamily="18" charset="0"/>
              </a:rPr>
              <a:t>1</a:t>
            </a:r>
          </a:p>
        </p:txBody>
      </p:sp>
      <p:sp>
        <p:nvSpPr>
          <p:cNvPr id="17" name="TextBox 16"/>
          <p:cNvSpPr txBox="1"/>
          <p:nvPr/>
        </p:nvSpPr>
        <p:spPr>
          <a:xfrm>
            <a:off x="209550" y="730965"/>
            <a:ext cx="8782050" cy="461653"/>
          </a:xfrm>
          <a:prstGeom prst="rect">
            <a:avLst/>
          </a:prstGeom>
          <a:noFill/>
        </p:spPr>
        <p:txBody>
          <a:bodyPr wrap="square" lIns="91428" tIns="45714" rIns="91428" bIns="45714" rtlCol="0">
            <a:spAutoFit/>
          </a:bodyPr>
          <a:lstStyle/>
          <a:p>
            <a:pPr algn="just"/>
            <a:r>
              <a:rPr lang="en-US" sz="2400" b="1">
                <a:latin typeface="Arial-Rounded" pitchFamily="34" charset="0"/>
                <a:ea typeface="Arial-Rounded" pitchFamily="34" charset="0"/>
                <a:cs typeface="Arial-Rounded" pitchFamily="34" charset="0"/>
              </a:rPr>
              <a:t>Quan sát tranh và nói về những gì em thấy ở trong tranh</a:t>
            </a:r>
          </a:p>
        </p:txBody>
      </p:sp>
      <p:pic>
        <p:nvPicPr>
          <p:cNvPr id="2" name="Picture 2"/>
          <p:cNvPicPr>
            <a:picLocks noChangeAspect="1" noChangeArrowheads="1"/>
          </p:cNvPicPr>
          <p:nvPr/>
        </p:nvPicPr>
        <p:blipFill rotWithShape="1">
          <a:blip r:embed="rId5">
            <a:extLst>
              <a:ext uri="{28A0092B-C50C-407E-A947-70E740481C1C}">
                <a14:useLocalDpi xmlns:a14="http://schemas.microsoft.com/office/drawing/2010/main" val="0"/>
              </a:ext>
            </a:extLst>
          </a:blip>
          <a:srcRect l="27818" t="26823" r="26940" b="23438"/>
          <a:stretch/>
        </p:blipFill>
        <p:spPr bwMode="auto">
          <a:xfrm>
            <a:off x="1628775" y="1251269"/>
            <a:ext cx="5886450" cy="3638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41992453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4"/>
          <a:stretch>
            <a:fillRect/>
          </a:stretch>
        </a:blipFill>
        <a:effectLst/>
      </p:bgPr>
    </p:bg>
    <p:spTree>
      <p:nvGrpSpPr>
        <p:cNvPr id="1" name=""/>
        <p:cNvGrpSpPr/>
        <p:nvPr/>
      </p:nvGrpSpPr>
      <p:grpSpPr>
        <a:xfrm>
          <a:off x="0" y="0"/>
          <a:ext cx="0" cy="0"/>
          <a:chOff x="0" y="0"/>
          <a:chExt cx="0" cy="0"/>
        </a:xfrm>
      </p:grpSpPr>
      <p:sp>
        <p:nvSpPr>
          <p:cNvPr id="2" name="Oval 1"/>
          <p:cNvSpPr/>
          <p:nvPr/>
        </p:nvSpPr>
        <p:spPr>
          <a:xfrm>
            <a:off x="117764" y="142282"/>
            <a:ext cx="609600" cy="609600"/>
          </a:xfrm>
          <a:prstGeom prst="ellipse">
            <a:avLst/>
          </a:prstGeom>
          <a:solidFill>
            <a:srgbClr val="009E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a:solidFill>
                  <a:schemeClr val="bg1"/>
                </a:solidFill>
                <a:latin typeface="Arial Rounded MT Bold" pitchFamily="34" charset="0"/>
                <a:cs typeface="Times New Roman" pitchFamily="18" charset="0"/>
              </a:rPr>
              <a:t>2</a:t>
            </a:r>
          </a:p>
        </p:txBody>
      </p:sp>
      <p:sp>
        <p:nvSpPr>
          <p:cNvPr id="3" name="TextBox 2"/>
          <p:cNvSpPr txBox="1"/>
          <p:nvPr/>
        </p:nvSpPr>
        <p:spPr>
          <a:xfrm>
            <a:off x="744682" y="167119"/>
            <a:ext cx="1617518" cy="584763"/>
          </a:xfrm>
          <a:prstGeom prst="rect">
            <a:avLst/>
          </a:prstGeom>
          <a:noFill/>
        </p:spPr>
        <p:txBody>
          <a:bodyPr wrap="square" lIns="91428" tIns="45714" rIns="91428" bIns="45714" rtlCol="0">
            <a:spAutoFit/>
          </a:bodyPr>
          <a:lstStyle/>
          <a:p>
            <a:pPr algn="just"/>
            <a:r>
              <a:rPr lang="en-US" sz="3200" b="1">
                <a:latin typeface="Arial-Rounded" pitchFamily="34" charset="0"/>
                <a:ea typeface="Arial-Rounded" pitchFamily="34" charset="0"/>
                <a:cs typeface="Arial-Rounded" pitchFamily="34" charset="0"/>
              </a:rPr>
              <a:t>Đọc</a:t>
            </a:r>
          </a:p>
        </p:txBody>
      </p:sp>
      <p:sp>
        <p:nvSpPr>
          <p:cNvPr id="4" name="TextBox 3"/>
          <p:cNvSpPr txBox="1"/>
          <p:nvPr/>
        </p:nvSpPr>
        <p:spPr>
          <a:xfrm>
            <a:off x="1143000" y="359406"/>
            <a:ext cx="5947064" cy="584763"/>
          </a:xfrm>
          <a:prstGeom prst="rect">
            <a:avLst/>
          </a:prstGeom>
          <a:noFill/>
        </p:spPr>
        <p:txBody>
          <a:bodyPr wrap="square" lIns="91428" tIns="45714" rIns="91428" bIns="45714" rtlCol="0">
            <a:spAutoFit/>
          </a:bodyPr>
          <a:lstStyle/>
          <a:p>
            <a:pPr algn="ctr"/>
            <a:r>
              <a:rPr lang="en-US" sz="3200" b="1">
                <a:latin typeface="Arial-Rounded" pitchFamily="34" charset="0"/>
                <a:ea typeface="Arial-Rounded" pitchFamily="34" charset="0"/>
                <a:cs typeface="Arial-Rounded" pitchFamily="34" charset="0"/>
              </a:rPr>
              <a:t>Giải thưởng tình bạn</a:t>
            </a:r>
            <a:endParaRPr lang="en-US" sz="3200" b="1">
              <a:latin typeface="Arial Rounded MT Bold" pitchFamily="34" charset="0"/>
              <a:ea typeface="Arial-Rounded" pitchFamily="34" charset="0"/>
              <a:cs typeface="Arial-Rounded" pitchFamily="34" charset="0"/>
            </a:endParaRPr>
          </a:p>
        </p:txBody>
      </p:sp>
      <p:sp>
        <p:nvSpPr>
          <p:cNvPr id="5" name="TextBox 4"/>
          <p:cNvSpPr txBox="1"/>
          <p:nvPr/>
        </p:nvSpPr>
        <p:spPr>
          <a:xfrm>
            <a:off x="152401" y="795417"/>
            <a:ext cx="8762999" cy="4339637"/>
          </a:xfrm>
          <a:prstGeom prst="rect">
            <a:avLst/>
          </a:prstGeom>
          <a:noFill/>
        </p:spPr>
        <p:txBody>
          <a:bodyPr wrap="square" lIns="91428" tIns="45714" rIns="91428" bIns="45714" rtlCol="0">
            <a:spAutoFit/>
          </a:bodyPr>
          <a:lstStyle/>
          <a:p>
            <a:pPr algn="just"/>
            <a:r>
              <a:rPr lang="en-US" sz="3600">
                <a:latin typeface="Arial-Rounded" pitchFamily="34" charset="0"/>
                <a:ea typeface="Arial-Rounded" pitchFamily="34" charset="0"/>
                <a:cs typeface="Arial-Rounded" pitchFamily="34" charset="0"/>
              </a:rPr>
              <a:t>	</a:t>
            </a:r>
            <a:r>
              <a:rPr lang="en-US" sz="3000">
                <a:latin typeface="Arial-Rounded" pitchFamily="34" charset="0"/>
                <a:ea typeface="Arial-Rounded" pitchFamily="34" charset="0"/>
                <a:cs typeface="Arial-Rounded" pitchFamily="34" charset="0"/>
              </a:rPr>
              <a:t>Nai và hoẵng tham dự một cuộc chạy đua. Trước vạch xuất phát, nai và hoẵng xoạc chân lấy đà. Sau khi trọng tài ra hiệu, hai bạn lao như tên bắn. Cả hai luôn ở vị trí dẫn đầu. Bỗng nhiên, hoẵng vấp phải một hòn đá rồi ngã oạch. Nai vội dừng lại, đỡ hoẵng đứng dậy.</a:t>
            </a:r>
          </a:p>
          <a:p>
            <a:pPr algn="just"/>
            <a:r>
              <a:rPr lang="en-US" sz="3000">
                <a:latin typeface="Arial-Rounded" pitchFamily="34" charset="0"/>
                <a:ea typeface="Arial-Rounded" pitchFamily="34" charset="0"/>
                <a:cs typeface="Arial-Rounded" pitchFamily="34" charset="0"/>
              </a:rPr>
              <a:t>	Nai và hoẵng về đích cuối cùng. Nhưng cả hai đều được tặng giải thưởng tình bạn.</a:t>
            </a:r>
          </a:p>
          <a:p>
            <a:pPr algn="just"/>
            <a:r>
              <a:rPr lang="en-US" sz="3000">
                <a:latin typeface="Arial-Rounded" pitchFamily="34" charset="0"/>
                <a:ea typeface="Arial-Rounded" pitchFamily="34" charset="0"/>
                <a:cs typeface="Arial-Rounded" pitchFamily="34" charset="0"/>
              </a:rPr>
              <a:t>                                                            (Lâm Anh)</a:t>
            </a:r>
            <a:endParaRPr lang="en-US" sz="3000">
              <a:latin typeface="Arial Rounded MT Bold" pitchFamily="34" charset="0"/>
              <a:ea typeface="Arial-Rounded" pitchFamily="34" charset="0"/>
              <a:cs typeface="Arial-Rounded" pitchFamily="34" charset="0"/>
            </a:endParaRPr>
          </a:p>
        </p:txBody>
      </p:sp>
    </p:spTree>
    <p:custDataLst>
      <p:tags r:id="rId1"/>
    </p:custDataLst>
    <p:extLst>
      <p:ext uri="{BB962C8B-B14F-4D97-AF65-F5344CB8AC3E}">
        <p14:creationId xmlns:p14="http://schemas.microsoft.com/office/powerpoint/2010/main" val="39444579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667000" y="590550"/>
            <a:ext cx="2221753" cy="1015663"/>
          </a:xfrm>
          <a:prstGeom prst="rect">
            <a:avLst/>
          </a:prstGeom>
        </p:spPr>
        <p:txBody>
          <a:bodyPr wrap="square">
            <a:spAutoFit/>
          </a:bodyPr>
          <a:lstStyle/>
          <a:p>
            <a:r>
              <a:rPr lang="en-US" sz="6000" b="1">
                <a:solidFill>
                  <a:srgbClr val="FF0000"/>
                </a:solidFill>
                <a:latin typeface="Times New Roman" panose="02020603050405020304" pitchFamily="18" charset="0"/>
                <a:ea typeface="Arial-Rounded" pitchFamily="34" charset="0"/>
                <a:cs typeface="Times New Roman" panose="02020603050405020304" pitchFamily="18" charset="0"/>
              </a:rPr>
              <a:t>oăng</a:t>
            </a:r>
            <a:endParaRPr lang="en-US" sz="6000" b="1">
              <a:solidFill>
                <a:srgbClr val="FF0000"/>
              </a:solidFill>
            </a:endParaRPr>
          </a:p>
        </p:txBody>
      </p:sp>
      <p:sp>
        <p:nvSpPr>
          <p:cNvPr id="5" name="Rectangle 4"/>
          <p:cNvSpPr/>
          <p:nvPr/>
        </p:nvSpPr>
        <p:spPr>
          <a:xfrm>
            <a:off x="2819400" y="1581150"/>
            <a:ext cx="1295547" cy="1015663"/>
          </a:xfrm>
          <a:prstGeom prst="rect">
            <a:avLst/>
          </a:prstGeom>
        </p:spPr>
        <p:txBody>
          <a:bodyPr wrap="none">
            <a:spAutoFit/>
          </a:bodyPr>
          <a:lstStyle/>
          <a:p>
            <a:r>
              <a:rPr lang="en-US" sz="6000" b="1">
                <a:solidFill>
                  <a:srgbClr val="FF0000"/>
                </a:solidFill>
                <a:latin typeface="Times New Roman" panose="02020603050405020304" pitchFamily="18" charset="0"/>
                <a:ea typeface="Arial-Rounded" pitchFamily="34" charset="0"/>
                <a:cs typeface="Times New Roman" panose="02020603050405020304" pitchFamily="18" charset="0"/>
              </a:rPr>
              <a:t>oac</a:t>
            </a:r>
            <a:endParaRPr lang="en-US" sz="6000" b="1">
              <a:solidFill>
                <a:srgbClr val="FF0000"/>
              </a:solidFill>
            </a:endParaRPr>
          </a:p>
        </p:txBody>
      </p:sp>
      <p:sp>
        <p:nvSpPr>
          <p:cNvPr id="6" name="Rectangle 5"/>
          <p:cNvSpPr/>
          <p:nvPr/>
        </p:nvSpPr>
        <p:spPr>
          <a:xfrm>
            <a:off x="2819400" y="2454354"/>
            <a:ext cx="1877437" cy="1107996"/>
          </a:xfrm>
          <a:prstGeom prst="rect">
            <a:avLst/>
          </a:prstGeom>
        </p:spPr>
        <p:txBody>
          <a:bodyPr wrap="none">
            <a:spAutoFit/>
          </a:bodyPr>
          <a:lstStyle/>
          <a:p>
            <a:r>
              <a:rPr lang="en-US" sz="6600" b="1">
                <a:solidFill>
                  <a:srgbClr val="FF0000"/>
                </a:solidFill>
                <a:latin typeface="Times New Roman" panose="02020603050405020304" pitchFamily="18" charset="0"/>
                <a:ea typeface="Arial-Rounded" pitchFamily="34" charset="0"/>
                <a:cs typeface="Times New Roman" panose="02020603050405020304" pitchFamily="18" charset="0"/>
              </a:rPr>
              <a:t>oach</a:t>
            </a:r>
            <a:endParaRPr lang="en-US" b="1">
              <a:solidFill>
                <a:srgbClr val="FF0000"/>
              </a:solidFill>
            </a:endParaRPr>
          </a:p>
        </p:txBody>
      </p:sp>
    </p:spTree>
    <p:custDataLst>
      <p:tags r:id="rId1"/>
    </p:custDataLst>
    <p:extLst>
      <p:ext uri="{BB962C8B-B14F-4D97-AF65-F5344CB8AC3E}">
        <p14:creationId xmlns:p14="http://schemas.microsoft.com/office/powerpoint/2010/main" val="20980558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1000"/>
                                        <p:tgtEl>
                                          <p:spTgt spid="5"/>
                                        </p:tgtEl>
                                      </p:cBhvr>
                                    </p:animEffect>
                                    <p:anim calcmode="lin" valueType="num">
                                      <p:cBhvr>
                                        <p:cTn id="13" dur="1000" fill="hold"/>
                                        <p:tgtEl>
                                          <p:spTgt spid="5"/>
                                        </p:tgtEl>
                                        <p:attrNameLst>
                                          <p:attrName>ppt_x</p:attrName>
                                        </p:attrNameLst>
                                      </p:cBhvr>
                                      <p:tavLst>
                                        <p:tav tm="0">
                                          <p:val>
                                            <p:strVal val="#ppt_x"/>
                                          </p:val>
                                        </p:tav>
                                        <p:tav tm="100000">
                                          <p:val>
                                            <p:strVal val="#ppt_x"/>
                                          </p:val>
                                        </p:tav>
                                      </p:tavLst>
                                    </p:anim>
                                    <p:anim calcmode="lin" valueType="num">
                                      <p:cBhvr>
                                        <p:cTn id="14"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animEffect transition="in" filter="wipe(down)">
                                      <p:cBhvr>
                                        <p:cTn id="19" dur="5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419600" y="819150"/>
            <a:ext cx="4038600" cy="3209159"/>
          </a:xfrm>
          <a:prstGeom prst="rect">
            <a:avLst/>
          </a:prstGeom>
          <a:noFill/>
        </p:spPr>
        <p:txBody>
          <a:bodyPr wrap="square" lIns="91428" tIns="45714" rIns="91428" bIns="45714" rtlCol="0">
            <a:spAutoFit/>
          </a:bodyPr>
          <a:lstStyle/>
          <a:p>
            <a:r>
              <a:rPr lang="en-US" sz="6600">
                <a:latin typeface="Times New Roman" panose="02020603050405020304" pitchFamily="18" charset="0"/>
                <a:ea typeface="Arial-Rounded" pitchFamily="34" charset="0"/>
                <a:cs typeface="Times New Roman" panose="02020603050405020304" pitchFamily="18" charset="0"/>
              </a:rPr>
              <a:t>hoẵng</a:t>
            </a:r>
          </a:p>
          <a:p>
            <a:r>
              <a:rPr lang="en-US" sz="6600">
                <a:latin typeface="Times New Roman" panose="02020603050405020304" pitchFamily="18" charset="0"/>
                <a:ea typeface="Arial-Rounded" pitchFamily="34" charset="0"/>
                <a:cs typeface="Times New Roman" panose="02020603050405020304" pitchFamily="18" charset="0"/>
              </a:rPr>
              <a:t>xoạc chân</a:t>
            </a:r>
          </a:p>
          <a:p>
            <a:r>
              <a:rPr lang="en-US" sz="6600">
                <a:latin typeface="Times New Roman" panose="02020603050405020304" pitchFamily="18" charset="0"/>
                <a:ea typeface="Arial-Rounded" pitchFamily="34" charset="0"/>
                <a:cs typeface="Times New Roman" panose="02020603050405020304" pitchFamily="18" charset="0"/>
              </a:rPr>
              <a:t>ngã oạch</a:t>
            </a:r>
          </a:p>
        </p:txBody>
      </p:sp>
      <p:sp>
        <p:nvSpPr>
          <p:cNvPr id="4" name="TextBox 3"/>
          <p:cNvSpPr txBox="1"/>
          <p:nvPr/>
        </p:nvSpPr>
        <p:spPr>
          <a:xfrm>
            <a:off x="723900" y="819150"/>
            <a:ext cx="5716610" cy="3209159"/>
          </a:xfrm>
          <a:prstGeom prst="rect">
            <a:avLst/>
          </a:prstGeom>
          <a:noFill/>
        </p:spPr>
        <p:txBody>
          <a:bodyPr wrap="square" lIns="91428" tIns="45714" rIns="91428" bIns="45714" rtlCol="0">
            <a:spAutoFit/>
          </a:bodyPr>
          <a:lstStyle/>
          <a:p>
            <a:r>
              <a:rPr lang="en-US" sz="6600">
                <a:latin typeface="Times New Roman" panose="02020603050405020304" pitchFamily="18" charset="0"/>
                <a:ea typeface="Arial-Rounded" pitchFamily="34" charset="0"/>
                <a:cs typeface="Times New Roman" panose="02020603050405020304" pitchFamily="18" charset="0"/>
              </a:rPr>
              <a:t>oăng   -</a:t>
            </a:r>
          </a:p>
          <a:p>
            <a:r>
              <a:rPr lang="en-US" sz="6600">
                <a:latin typeface="Times New Roman" panose="02020603050405020304" pitchFamily="18" charset="0"/>
                <a:ea typeface="Arial-Rounded" pitchFamily="34" charset="0"/>
                <a:cs typeface="Times New Roman" panose="02020603050405020304" pitchFamily="18" charset="0"/>
              </a:rPr>
              <a:t>oac     - </a:t>
            </a:r>
          </a:p>
          <a:p>
            <a:r>
              <a:rPr lang="en-US" sz="6600">
                <a:latin typeface="Times New Roman" panose="02020603050405020304" pitchFamily="18" charset="0"/>
                <a:ea typeface="Arial-Rounded" pitchFamily="34" charset="0"/>
                <a:cs typeface="Times New Roman" panose="02020603050405020304" pitchFamily="18" charset="0"/>
              </a:rPr>
              <a:t>oach   -</a:t>
            </a:r>
          </a:p>
        </p:txBody>
      </p:sp>
    </p:spTree>
    <p:custDataLst>
      <p:tags r:id="rId1"/>
    </p:custDataLst>
    <p:extLst>
      <p:ext uri="{BB962C8B-B14F-4D97-AF65-F5344CB8AC3E}">
        <p14:creationId xmlns:p14="http://schemas.microsoft.com/office/powerpoint/2010/main" val="27663867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90600" y="320316"/>
            <a:ext cx="7568884" cy="40387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5" name="Straight Connector 4"/>
          <p:cNvCxnSpPr/>
          <p:nvPr/>
        </p:nvCxnSpPr>
        <p:spPr>
          <a:xfrm flipH="1">
            <a:off x="6355780" y="1733550"/>
            <a:ext cx="134042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a:off x="5852398" y="2934373"/>
            <a:ext cx="1323102"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H="1">
            <a:off x="3810000" y="4171950"/>
            <a:ext cx="16002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flipH="1">
            <a:off x="3054638" y="1276350"/>
            <a:ext cx="850323"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2933700" y="2114550"/>
            <a:ext cx="11811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H="1">
            <a:off x="4527681" y="3714750"/>
            <a:ext cx="679319"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9461108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8"/>
                                        </p:tgtEl>
                                        <p:attrNameLst>
                                          <p:attrName>style.visibility</p:attrName>
                                        </p:attrNameLst>
                                      </p:cBhvr>
                                      <p:to>
                                        <p:strVal val="visible"/>
                                      </p:to>
                                    </p:set>
                                    <p:animEffect transition="in" filter="fade">
                                      <p:cBhvr>
                                        <p:cTn id="7" dur="500"/>
                                        <p:tgtEl>
                                          <p:spTgt spid="3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7"/>
                                        </p:tgtEl>
                                        <p:attrNameLst>
                                          <p:attrName>style.visibility</p:attrName>
                                        </p:attrNameLst>
                                      </p:cBhvr>
                                      <p:to>
                                        <p:strVal val="visible"/>
                                      </p:to>
                                    </p:set>
                                    <p:animEffect transition="in" filter="fade">
                                      <p:cBhvr>
                                        <p:cTn id="17" dur="500"/>
                                        <p:tgtEl>
                                          <p:spTgt spid="17"/>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fade">
                                      <p:cBhvr>
                                        <p:cTn id="22" dur="500"/>
                                        <p:tgtEl>
                                          <p:spTgt spid="14"/>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9"/>
                                        </p:tgtEl>
                                        <p:attrNameLst>
                                          <p:attrName>style.visibility</p:attrName>
                                        </p:attrNameLst>
                                      </p:cBhvr>
                                      <p:to>
                                        <p:strVal val="visible"/>
                                      </p:to>
                                    </p:set>
                                    <p:animEffect transition="in" filter="fade">
                                      <p:cBhvr>
                                        <p:cTn id="27" dur="500"/>
                                        <p:tgtEl>
                                          <p:spTgt spid="19"/>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8"/>
                                        </p:tgtEl>
                                        <p:attrNameLst>
                                          <p:attrName>style.visibility</p:attrName>
                                        </p:attrNameLst>
                                      </p:cBhvr>
                                      <p:to>
                                        <p:strVal val="visible"/>
                                      </p:to>
                                    </p:set>
                                    <p:animEffect transition="in" filter="fade">
                                      <p:cBhvr>
                                        <p:cTn id="32"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a:blip r:embed="rId4"/>
          <a:stretch>
            <a:fillRect/>
          </a:stretch>
        </a:blipFill>
        <a:effectLst/>
      </p:bgPr>
    </p:bg>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15027" y="471560"/>
            <a:ext cx="6964813" cy="37164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Oval 6"/>
          <p:cNvSpPr/>
          <p:nvPr/>
        </p:nvSpPr>
        <p:spPr>
          <a:xfrm>
            <a:off x="2076450" y="789992"/>
            <a:ext cx="304800" cy="304800"/>
          </a:xfrm>
          <a:prstGeom prst="ellipse">
            <a:avLst/>
          </a:prstGeom>
          <a:no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0000"/>
                </a:solidFill>
                <a:latin typeface="Arial Rounded MT Bold" pitchFamily="34" charset="0"/>
              </a:rPr>
              <a:t>1</a:t>
            </a:r>
          </a:p>
        </p:txBody>
      </p:sp>
      <p:sp>
        <p:nvSpPr>
          <p:cNvPr id="15" name="Oval 14"/>
          <p:cNvSpPr/>
          <p:nvPr/>
        </p:nvSpPr>
        <p:spPr>
          <a:xfrm>
            <a:off x="1510146" y="1233432"/>
            <a:ext cx="304800" cy="304800"/>
          </a:xfrm>
          <a:prstGeom prst="ellipse">
            <a:avLst/>
          </a:prstGeom>
          <a:no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0000"/>
                </a:solidFill>
                <a:latin typeface="Arial Rounded MT Bold" pitchFamily="34" charset="0"/>
              </a:rPr>
              <a:t>2</a:t>
            </a:r>
          </a:p>
        </p:txBody>
      </p:sp>
      <p:sp>
        <p:nvSpPr>
          <p:cNvPr id="16" name="Oval 15"/>
          <p:cNvSpPr/>
          <p:nvPr/>
        </p:nvSpPr>
        <p:spPr>
          <a:xfrm>
            <a:off x="1859396" y="1650682"/>
            <a:ext cx="304800" cy="304800"/>
          </a:xfrm>
          <a:prstGeom prst="ellipse">
            <a:avLst/>
          </a:prstGeom>
          <a:no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0000"/>
                </a:solidFill>
                <a:latin typeface="Arial Rounded MT Bold" pitchFamily="34" charset="0"/>
              </a:rPr>
              <a:t>3</a:t>
            </a:r>
          </a:p>
        </p:txBody>
      </p:sp>
      <p:sp>
        <p:nvSpPr>
          <p:cNvPr id="17" name="Oval 16"/>
          <p:cNvSpPr/>
          <p:nvPr/>
        </p:nvSpPr>
        <p:spPr>
          <a:xfrm>
            <a:off x="2076450" y="2044830"/>
            <a:ext cx="304800" cy="304800"/>
          </a:xfrm>
          <a:prstGeom prst="ellipse">
            <a:avLst/>
          </a:prstGeom>
          <a:no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0000"/>
                </a:solidFill>
                <a:latin typeface="Arial Rounded MT Bold" pitchFamily="34" charset="0"/>
              </a:rPr>
              <a:t>4</a:t>
            </a:r>
          </a:p>
        </p:txBody>
      </p:sp>
      <p:sp>
        <p:nvSpPr>
          <p:cNvPr id="18" name="Oval 17"/>
          <p:cNvSpPr/>
          <p:nvPr/>
        </p:nvSpPr>
        <p:spPr>
          <a:xfrm>
            <a:off x="6303819" y="2046787"/>
            <a:ext cx="304800" cy="304800"/>
          </a:xfrm>
          <a:prstGeom prst="ellipse">
            <a:avLst/>
          </a:prstGeom>
          <a:no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0000"/>
                </a:solidFill>
                <a:latin typeface="Arial Rounded MT Bold" pitchFamily="34" charset="0"/>
              </a:rPr>
              <a:t>5</a:t>
            </a:r>
          </a:p>
        </p:txBody>
      </p:sp>
      <p:sp>
        <p:nvSpPr>
          <p:cNvPr id="19" name="Oval 18"/>
          <p:cNvSpPr/>
          <p:nvPr/>
        </p:nvSpPr>
        <p:spPr>
          <a:xfrm>
            <a:off x="7010400" y="2375932"/>
            <a:ext cx="304800" cy="304800"/>
          </a:xfrm>
          <a:prstGeom prst="ellipse">
            <a:avLst/>
          </a:prstGeom>
          <a:no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0000"/>
                </a:solidFill>
                <a:latin typeface="Arial Rounded MT Bold" pitchFamily="34" charset="0"/>
              </a:rPr>
              <a:t>6</a:t>
            </a:r>
          </a:p>
        </p:txBody>
      </p:sp>
      <p:sp>
        <p:nvSpPr>
          <p:cNvPr id="20" name="Oval 19"/>
          <p:cNvSpPr/>
          <p:nvPr/>
        </p:nvSpPr>
        <p:spPr>
          <a:xfrm>
            <a:off x="1942712" y="3293795"/>
            <a:ext cx="304800" cy="304800"/>
          </a:xfrm>
          <a:prstGeom prst="ellipse">
            <a:avLst/>
          </a:prstGeom>
          <a:no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0000"/>
                </a:solidFill>
                <a:latin typeface="Arial Rounded MT Bold" pitchFamily="34" charset="0"/>
              </a:rPr>
              <a:t>7</a:t>
            </a:r>
          </a:p>
        </p:txBody>
      </p:sp>
      <p:sp>
        <p:nvSpPr>
          <p:cNvPr id="21" name="Oval 20"/>
          <p:cNvSpPr/>
          <p:nvPr/>
        </p:nvSpPr>
        <p:spPr>
          <a:xfrm>
            <a:off x="6553200" y="3125808"/>
            <a:ext cx="304800" cy="304800"/>
          </a:xfrm>
          <a:prstGeom prst="ellipse">
            <a:avLst/>
          </a:prstGeom>
          <a:no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0000"/>
                </a:solidFill>
                <a:latin typeface="Arial Rounded MT Bold" pitchFamily="34" charset="0"/>
              </a:rPr>
              <a:t>8</a:t>
            </a:r>
          </a:p>
        </p:txBody>
      </p:sp>
    </p:spTree>
    <p:custDataLst>
      <p:tags r:id="rId1"/>
    </p:custDataLst>
    <p:extLst>
      <p:ext uri="{BB962C8B-B14F-4D97-AF65-F5344CB8AC3E}">
        <p14:creationId xmlns:p14="http://schemas.microsoft.com/office/powerpoint/2010/main" val="38664180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fade">
                                      <p:cBhvr>
                                        <p:cTn id="12" dur="5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fade">
                                      <p:cBhvr>
                                        <p:cTn id="17" dur="500"/>
                                        <p:tgtEl>
                                          <p:spTgt spid="16"/>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fade">
                                      <p:cBhvr>
                                        <p:cTn id="22" dur="500"/>
                                        <p:tgtEl>
                                          <p:spTgt spid="17"/>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8"/>
                                        </p:tgtEl>
                                        <p:attrNameLst>
                                          <p:attrName>style.visibility</p:attrName>
                                        </p:attrNameLst>
                                      </p:cBhvr>
                                      <p:to>
                                        <p:strVal val="visible"/>
                                      </p:to>
                                    </p:set>
                                    <p:animEffect transition="in" filter="fade">
                                      <p:cBhvr>
                                        <p:cTn id="27" dur="500"/>
                                        <p:tgtEl>
                                          <p:spTgt spid="18"/>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9"/>
                                        </p:tgtEl>
                                        <p:attrNameLst>
                                          <p:attrName>style.visibility</p:attrName>
                                        </p:attrNameLst>
                                      </p:cBhvr>
                                      <p:to>
                                        <p:strVal val="visible"/>
                                      </p:to>
                                    </p:set>
                                    <p:animEffect transition="in" filter="fade">
                                      <p:cBhvr>
                                        <p:cTn id="32" dur="500"/>
                                        <p:tgtEl>
                                          <p:spTgt spid="19"/>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0"/>
                                        </p:tgtEl>
                                        <p:attrNameLst>
                                          <p:attrName>style.visibility</p:attrName>
                                        </p:attrNameLst>
                                      </p:cBhvr>
                                      <p:to>
                                        <p:strVal val="visible"/>
                                      </p:to>
                                    </p:set>
                                    <p:animEffect transition="in" filter="fade">
                                      <p:cBhvr>
                                        <p:cTn id="37" dur="500"/>
                                        <p:tgtEl>
                                          <p:spTgt spid="20"/>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21"/>
                                        </p:tgtEl>
                                        <p:attrNameLst>
                                          <p:attrName>style.visibility</p:attrName>
                                        </p:attrNameLst>
                                      </p:cBhvr>
                                      <p:to>
                                        <p:strVal val="visible"/>
                                      </p:to>
                                    </p:set>
                                    <p:animEffect transition="in" filter="fade">
                                      <p:cBhvr>
                                        <p:cTn id="42"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5" grpId="0" animBg="1"/>
      <p:bldP spid="16" grpId="0" animBg="1"/>
      <p:bldP spid="17" grpId="0" animBg="1"/>
      <p:bldP spid="18" grpId="0" animBg="1"/>
      <p:bldP spid="19" grpId="0" animBg="1"/>
      <p:bldP spid="20" grpId="0" animBg="1"/>
      <p:bldP spid="21"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ISPRING_LMS_API_VERSION" val="SCORM 2004 (4th edition)"/>
  <p:tag name="ISPRING_ULTRA_SCORM_COURSE_ID" val="DA8D8647-78E8-40E1-87E0-CD958ABD8C39"/>
  <p:tag name="ISPRING_CMI5_LAUNCH_METHOD" val="any window"/>
  <p:tag name="ISPRING_SCORM_ENDPOINT" val="&lt;endpoint&gt;&lt;enable&gt;0&lt;/enable&gt;&lt;lrs&gt;https://&lt;/lrs&gt;&lt;auth&gt;0&lt;/auth&gt;&lt;login&gt;&lt;/login&gt;&lt;password&gt;&lt;/password&gt;&lt;key&gt;&lt;/key&gt;&lt;name&gt;&lt;/name&gt;&lt;email&gt;&lt;/email&gt;&lt;/endpoint&gt;&#10;"/>
  <p:tag name="ISPRING_SCORM_RATE_SLIDES" val="1"/>
  <p:tag name="ISPRINGCLOUDFOLDERID" val="1"/>
  <p:tag name="ISPRINGONLINEFOLDERID" val="1"/>
  <p:tag name="ISPRING_OUTPUT_FOLDER" val="[[&quot;\uFFFD\uFFFD\uFFFD&gt;{63219867-361B-457A-8917-9C1440E9AD15}&quot;,&quot;D:\\A A 24-25\\BGĐT Gửi trang wed, thư viện số&quot;]]"/>
  <p:tag name="ISPRING_PUBLISH_SETTINGS" val="{&quot;commonSettings&quot;:{&quot;webSettings&quot;:{&quot;useMobileViewer&quot;:&quot;T_FALSE&quot;},&quot;lmsSettings&quot;:{&quot;useMobileViewer&quot;:&quot;T_FALSE&quot;},&quot;cloudSettings&quot;:{&quot;useMobileViewer&quot;:&quot;T_FALSE&quot;},&quot;ispringLmsSettings&quot;:{&quot;useMobileViewer&quot;:&quot;T_FALSE&quot;},&quot;playerId&quot;:&quot;free&quot;,&quot;studioSettings&quot;:{&quot;useMobileViewer&quot;:&quot;T_FALSE&quot;}},&quot;advancedSettings&quot;:{&quot;enableTextAllocation&quot;:&quot;T_TRUE&quot;,&quot;viewingFromLocalDrive&quot;:&quot;T_TRUE&quot;,&quot;contentScale&quot;:75,&quot;contentScaleMode&quot;:&quot;SCALE&quot;},&quot;accessibilitySettings&quot;:{&quot;enabled&quot;:&quot;T_FALSE&quot;},&quot;compressionSettings&quot;:{&quot;imageSettings&quot;:{&quot;jpegQuality&quot;:70,&quot;optimizeImageForResolution&quot;:&quot;T_FALSE&quot;},&quot;audioQuality&quot;:70,&quot;videoQuality&quot;:65},&quot;protectionSettings&quot;:{&quot;watermarkEnabled&quot;:&quot;T_FALSE&quot;,&quot;watermarkPosition&quot;:&quot;MIDDLE_CENTER&quot;,&quot;openWatermarkUrl&quot;:&quot;T_FALSE&quot;,&quot;openWatermarkWebPageInNewWindow&quot;:&quot;T_FALSE&quot;,&quot;displayAfterEnabled&quot;:&quot;T_FALSE&quot;,&quot;displayUntilEnabled&quot;:&quot;T_FALSE&quot;,&quot;domainRestrictionEnabled&quot;:&quot;T_FALSE&quot;,&quot;enablePassword&quot;:&quot;T_FALSE&quot;},&quot;videoSettings&quot;:{&quot;videoCompressionSettings&quot;:{&quot;audioQuality&quot;:70,&quot;videoQuality&quot;:75},&quot;secondsOnEachSlide&quot;:5,&quot;hostingSettings&quot;:{}},&quot;ispringOnlineSettings&quot;:{&quot;onlineDestinationFolderId&quot;:&quot;1&quot;},&quot;cloudSettings&quot;:{&quot;onlineDestinationFolderId&quot;:&quot;1&quot;},&quot;wordSettings&quot;:{&quot;printCopies&quot;:1},&quot;studioSettings&quot;:{&quot;onlineDestinationFolderId&quot;:&quot;1&quot;,&quot;uploadSources&quot;:true}}"/>
  <p:tag name="ISPRING_SCORM_RATE_QUIZZES" val="0"/>
  <p:tag name="ISPRING_SCORM_PASSING_SCORE" val="100.000000"/>
  <p:tag name="ISPRING_PRESENTATION_TITLE" val="GIẢI THƯỞNG TÌNH BẠN   T1"/>
  <p:tag name="ISPRING_FIRST_PUBLISH" val="1"/>
</p:tagLst>
</file>

<file path=ppt/tags/tag10.xml><?xml version="1.0" encoding="utf-8"?>
<p:tagLst xmlns:a="http://schemas.openxmlformats.org/drawingml/2006/main" xmlns:r="http://schemas.openxmlformats.org/officeDocument/2006/relationships" xmlns:p="http://schemas.openxmlformats.org/presentationml/2006/main">
  <p:tag name="GENSWF_SLIDE_UID" val="{A6B2CC46-8C39-431D-AB41-4D6A8CB238FE}:259"/>
</p:tagLst>
</file>

<file path=ppt/tags/tag11.xml><?xml version="1.0" encoding="utf-8"?>
<p:tagLst xmlns:a="http://schemas.openxmlformats.org/drawingml/2006/main" xmlns:r="http://schemas.openxmlformats.org/officeDocument/2006/relationships" xmlns:p="http://schemas.openxmlformats.org/presentationml/2006/main">
  <p:tag name="GENSWF_SLIDE_UID" val="{EBE94C63-FE55-421C-B714-1CD9B8847105}:281"/>
</p:tagLst>
</file>

<file path=ppt/tags/tag12.xml><?xml version="1.0" encoding="utf-8"?>
<p:tagLst xmlns:a="http://schemas.openxmlformats.org/drawingml/2006/main" xmlns:r="http://schemas.openxmlformats.org/officeDocument/2006/relationships" xmlns:p="http://schemas.openxmlformats.org/presentationml/2006/main">
  <p:tag name="GENSWF_SLIDE_UID" val="{900D2278-8990-46C2-86E0-BA534C73F178}:286"/>
</p:tagLst>
</file>

<file path=ppt/tags/tag13.xml><?xml version="1.0" encoding="utf-8"?>
<p:tagLst xmlns:a="http://schemas.openxmlformats.org/drawingml/2006/main" xmlns:r="http://schemas.openxmlformats.org/officeDocument/2006/relationships" xmlns:p="http://schemas.openxmlformats.org/presentationml/2006/main">
  <p:tag name="GENSWF_SLIDE_UID" val="{FF087F0D-244F-47FA-A7F0-4B617C929481}:282"/>
</p:tagLst>
</file>

<file path=ppt/tags/tag14.xml><?xml version="1.0" encoding="utf-8"?>
<p:tagLst xmlns:a="http://schemas.openxmlformats.org/drawingml/2006/main" xmlns:r="http://schemas.openxmlformats.org/officeDocument/2006/relationships" xmlns:p="http://schemas.openxmlformats.org/presentationml/2006/main">
  <p:tag name="GENSWF_SLIDE_UID" val="{087987DA-6B56-47D5-BDE8-48A40C2DC505}:287"/>
</p:tagLst>
</file>

<file path=ppt/tags/tag2.xml><?xml version="1.0" encoding="utf-8"?>
<p:tagLst xmlns:a="http://schemas.openxmlformats.org/drawingml/2006/main" xmlns:r="http://schemas.openxmlformats.org/officeDocument/2006/relationships" xmlns:p="http://schemas.openxmlformats.org/presentationml/2006/main">
  <p:tag name="GENSWF_SLIDE_UID" val="{AD2D2E4F-B92C-49E2-BF02-BD3E2513673A}:476"/>
</p:tagLst>
</file>

<file path=ppt/tags/tag3.xml><?xml version="1.0" encoding="utf-8"?>
<p:tagLst xmlns:a="http://schemas.openxmlformats.org/drawingml/2006/main" xmlns:r="http://schemas.openxmlformats.org/officeDocument/2006/relationships" xmlns:p="http://schemas.openxmlformats.org/presentationml/2006/main">
  <p:tag name="GENSWF_SLIDE_UID" val="{1A051A7A-C618-4B1C-84E8-C95F17A529E9}:256"/>
</p:tagLst>
</file>

<file path=ppt/tags/tag4.xml><?xml version="1.0" encoding="utf-8"?>
<p:tagLst xmlns:a="http://schemas.openxmlformats.org/drawingml/2006/main" xmlns:r="http://schemas.openxmlformats.org/officeDocument/2006/relationships" xmlns:p="http://schemas.openxmlformats.org/presentationml/2006/main">
  <p:tag name="GENSWF_SLIDE_UID" val="{CA7549C7-BC16-45D8-9352-F227332C4169}:275"/>
</p:tagLst>
</file>

<file path=ppt/tags/tag5.xml><?xml version="1.0" encoding="utf-8"?>
<p:tagLst xmlns:a="http://schemas.openxmlformats.org/drawingml/2006/main" xmlns:r="http://schemas.openxmlformats.org/officeDocument/2006/relationships" xmlns:p="http://schemas.openxmlformats.org/presentationml/2006/main">
  <p:tag name="GENSWF_SLIDE_UID" val="{E70D303B-1018-4E71-8463-A4CD5124190E}:257"/>
</p:tagLst>
</file>

<file path=ppt/tags/tag6.xml><?xml version="1.0" encoding="utf-8"?>
<p:tagLst xmlns:a="http://schemas.openxmlformats.org/drawingml/2006/main" xmlns:r="http://schemas.openxmlformats.org/officeDocument/2006/relationships" xmlns:p="http://schemas.openxmlformats.org/presentationml/2006/main">
  <p:tag name="GENSWF_SLIDE_UID" val="{C0B6889F-2889-48F8-8645-9853D4A76AFF}:258"/>
</p:tagLst>
</file>

<file path=ppt/tags/tag7.xml><?xml version="1.0" encoding="utf-8"?>
<p:tagLst xmlns:a="http://schemas.openxmlformats.org/drawingml/2006/main" xmlns:r="http://schemas.openxmlformats.org/officeDocument/2006/relationships" xmlns:p="http://schemas.openxmlformats.org/presentationml/2006/main">
  <p:tag name="GENSWF_SLIDE_UID" val="{FF50B9FC-9CD5-49D7-825E-B04844C45406}:285"/>
</p:tagLst>
</file>

<file path=ppt/tags/tag8.xml><?xml version="1.0" encoding="utf-8"?>
<p:tagLst xmlns:a="http://schemas.openxmlformats.org/drawingml/2006/main" xmlns:r="http://schemas.openxmlformats.org/officeDocument/2006/relationships" xmlns:p="http://schemas.openxmlformats.org/presentationml/2006/main">
  <p:tag name="GENSWF_SLIDE_UID" val="{8B98C432-8147-44E8-8E37-93005355E6B0}:284"/>
</p:tagLst>
</file>

<file path=ppt/tags/tag9.xml><?xml version="1.0" encoding="utf-8"?>
<p:tagLst xmlns:a="http://schemas.openxmlformats.org/drawingml/2006/main" xmlns:r="http://schemas.openxmlformats.org/officeDocument/2006/relationships" xmlns:p="http://schemas.openxmlformats.org/presentationml/2006/main">
  <p:tag name="GENSWF_SLIDE_UID" val="{6B9DBACB-0C2C-4069-888D-4DB9E7F7C365}:28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478</TotalTime>
  <Words>300</Words>
  <Application>Microsoft Office PowerPoint</Application>
  <PresentationFormat>On-screen Show (16:9)</PresentationFormat>
  <Paragraphs>67</Paragraphs>
  <Slides>13</Slides>
  <Notes>13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Arial Rounded MT Bold</vt:lpstr>
      <vt:lpstr>Arial-Rounded</vt:lpstr>
      <vt:lpstr>Calibri</vt:lpstr>
      <vt:lpstr>Cambria</vt:lpstr>
      <vt:lpstr>Times New Roman</vt:lpstr>
      <vt:lpstr>Office Theme</vt:lpstr>
      <vt:lpstr>PowerPoint Presentation</vt:lpstr>
      <vt:lpstr>PowerPoint Presentation</vt:lpstr>
      <vt:lpstr>Ôn và khởi động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Đoạn 1</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GIẢI THƯỞNG TÌNH BẠN   T1</dc:title>
  <dc:creator>PC</dc:creator>
  <cp:lastModifiedBy>Administrator</cp:lastModifiedBy>
  <cp:revision>139</cp:revision>
  <dcterms:created xsi:type="dcterms:W3CDTF">2020-12-08T15:48:47Z</dcterms:created>
  <dcterms:modified xsi:type="dcterms:W3CDTF">2025-02-03T22:53:52Z</dcterms:modified>
</cp:coreProperties>
</file>