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1" r:id="rId2"/>
    <p:sldId id="266" r:id="rId3"/>
    <p:sldId id="267" r:id="rId4"/>
    <p:sldId id="268" r:id="rId5"/>
    <p:sldId id="269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2A0FA-627B-42DB-B99B-AABE7460742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E5E18-8724-457E-8655-9F15A1D3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8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5E18-8724-457E-8655-9F15A1D344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6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5E18-8724-457E-8655-9F15A1D344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7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5E18-8724-457E-8655-9F15A1D344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2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5E18-8724-457E-8655-9F15A1D344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5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2A4B-FA24-4959-9103-BDEC76ECD3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665B-787F-46E1-9B17-317562942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2A4B-FA24-4959-9103-BDEC76ECD3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665B-787F-46E1-9B17-317562942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4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2A4B-FA24-4959-9103-BDEC76ECD3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665B-787F-46E1-9B17-317562942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3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28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2A4B-FA24-4959-9103-BDEC76ECD3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665B-787F-46E1-9B17-317562942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2A4B-FA24-4959-9103-BDEC76ECD3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665B-787F-46E1-9B17-317562942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4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2A4B-FA24-4959-9103-BDEC76ECD3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665B-787F-46E1-9B17-317562942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5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2A4B-FA24-4959-9103-BDEC76ECD3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665B-787F-46E1-9B17-317562942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1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2A4B-FA24-4959-9103-BDEC76ECD3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665B-787F-46E1-9B17-317562942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5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2A4B-FA24-4959-9103-BDEC76ECD3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665B-787F-46E1-9B17-317562942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2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2A4B-FA24-4959-9103-BDEC76ECD3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665B-787F-46E1-9B17-317562942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9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2A4B-FA24-4959-9103-BDEC76ECD3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665B-787F-46E1-9B17-317562942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3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2A4B-FA24-4959-9103-BDEC76ECD3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0665B-787F-46E1-9B17-317562942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7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../clipboard/media/image1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../clipboard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5.wdp"/><Relationship Id="rId11" Type="http://schemas.openxmlformats.org/officeDocument/2006/relationships/image" Target="../../clipboard/media/image24.png"/><Relationship Id="rId5" Type="http://schemas.openxmlformats.org/officeDocument/2006/relationships/image" Target="../media/image7.png"/><Relationship Id="rId10" Type="http://schemas.openxmlformats.org/officeDocument/2006/relationships/image" Target="../../clipboard/media/image23.png"/><Relationship Id="rId4" Type="http://schemas.openxmlformats.org/officeDocument/2006/relationships/image" Target="../media/image6.png"/><Relationship Id="rId9" Type="http://schemas.openxmlformats.org/officeDocument/2006/relationships/image" Target="../../clipboard/media/image2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12" Type="http://schemas.microsoft.com/office/2007/relationships/hdphoto" Target="../media/hdphoto9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8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9566564" y="4490605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76075" y="4677658"/>
            <a:ext cx="2058354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715" y="6213629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61" y="6243206"/>
            <a:ext cx="967849" cy="614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51" y="5651998"/>
            <a:ext cx="1429237" cy="14292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2" y="6172448"/>
            <a:ext cx="1048683" cy="812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6058" y="3093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6059" y="23109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41: Luyện tập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1367" y="56661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Hương</a:t>
            </a:r>
            <a:endParaRPr lang="vi-VN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xmlns="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xmlns="" id="{2CCAC19B-58C1-4DA7-AA9B-1E28BDFD85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11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 rotWithShape="0">
                <a:blip r:embed="rId7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 rotWithShape="0">
                <a:blip r:embed="rId9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 rotWithShape="0">
                <a:blip r:embed="rId10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 rotWithShape="0">
                <a:blip r:embed="rId11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140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9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</a:t>
            </a:r>
            <a:r>
              <a:rPr lang="vi-VN" sz="2800">
                <a:solidFill>
                  <a:srgbClr val="FF0000"/>
                </a:solidFill>
              </a:rPr>
              <a:t>= </a:t>
            </a:r>
            <a:r>
              <a:rPr lang="vi-VN" sz="2800" smtClean="0">
                <a:solidFill>
                  <a:srgbClr val="FF0000"/>
                </a:solidFill>
              </a:rPr>
              <a:t>4 (túi gạo)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</a:t>
            </a:r>
            <a:r>
              <a:rPr lang="vi-VN" sz="2800">
                <a:solidFill>
                  <a:srgbClr val="FF0000"/>
                </a:solidFill>
              </a:rPr>
              <a:t>4 </a:t>
            </a:r>
            <a:r>
              <a:rPr lang="vi-VN" sz="2800" smtClean="0">
                <a:solidFill>
                  <a:srgbClr val="FF0000"/>
                </a:solidFill>
              </a:rPr>
              <a:t>túi </a:t>
            </a:r>
            <a:r>
              <a:rPr lang="vi-VN" sz="2800" dirty="0">
                <a:solidFill>
                  <a:srgbClr val="FF0000"/>
                </a:solidFill>
              </a:rPr>
              <a:t>gạo.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81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A7278AB-354F-4B52-8298-60FD28E6577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41 - Luyện tập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3C0090-E0E8-48D9-BFC6-800FAEEA63F3}:2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24E9DC-F812-4A6A-B4C0-1DAAD800DA99}: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FA1AAF-154F-4F68-B42B-2CFE5755036B}: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3F805D-E390-4359-B70A-37E66AD1EB04}:2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307</Words>
  <Application>Microsoft Office PowerPoint</Application>
  <PresentationFormat>Widescreen</PresentationFormat>
  <Paragraphs>113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41 - Luyện tập</dc:title>
  <dc:creator>STD_NHA</dc:creator>
  <cp:lastModifiedBy>STD_NHA</cp:lastModifiedBy>
  <cp:revision>6</cp:revision>
  <dcterms:created xsi:type="dcterms:W3CDTF">2025-02-02T13:55:19Z</dcterms:created>
  <dcterms:modified xsi:type="dcterms:W3CDTF">2025-02-11T02:17:12Z</dcterms:modified>
</cp:coreProperties>
</file>