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9" r:id="rId2"/>
    <p:sldId id="289" r:id="rId3"/>
    <p:sldId id="291" r:id="rId4"/>
    <p:sldId id="295" r:id="rId5"/>
    <p:sldId id="296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C6115-31D1-4AE3-AD89-1321A002426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0FB8E-E8C3-41B2-B146-E9AB358B5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7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EB2120-ECB1-41D6-8FCE-5DD2F745F79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966D4D-4BB1-4716-9FF7-62D93CD30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7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50851" y="1229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2893" y="18049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42: </a:t>
            </a: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9325" y="42634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vi-VN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Thu Hà</a:t>
            </a:r>
            <a:endParaRPr lang="vi-VN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  <a:endParaRPr 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=""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9708469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=""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</a:t>
                          </a:r>
                          <a:r>
                            <a:rPr lang="vi-VN" sz="2400"/>
                            <a:t>= 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</a:rPr>
                            <a:t>......</a:t>
                          </a:r>
                          <a:endParaRPr lang="vi-VN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</a:t>
                          </a:r>
                          <a:r>
                            <a:rPr lang="vi-VN" sz="2400"/>
                            <a:t>= </a:t>
                          </a:r>
                          <a:r>
                            <a:rPr lang="en-US" sz="2400"/>
                            <a:t>.....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</a:t>
                          </a:r>
                          <a:r>
                            <a:rPr lang="vi-VN" sz="2400"/>
                            <a:t>= </a:t>
                          </a:r>
                          <a:r>
                            <a:rPr lang="en-US" sz="2400"/>
                            <a:t>....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......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......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</a:t>
                          </a:r>
                          <a:r>
                            <a:rPr lang="vi-VN" sz="2400"/>
                            <a:t>= 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</a:rPr>
                            <a:t>.....</a:t>
                          </a:r>
                          <a:endParaRPr lang="vi-VN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...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</a:t>
                          </a:r>
                          <a:r>
                            <a:rPr lang="vi-VN" sz="2400"/>
                            <a:t>= </a:t>
                          </a:r>
                          <a:r>
                            <a:rPr lang="en-US" sz="2400"/>
                            <a:t>.....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...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9708469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</a:t>
                          </a:r>
                          <a:r>
                            <a:rPr lang="vi-VN" sz="2400"/>
                            <a:t>= </a:t>
                          </a:r>
                          <a:r>
                            <a:rPr lang="en-US" sz="2400"/>
                            <a:t>.....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</a:t>
                          </a:r>
                          <a:r>
                            <a:rPr lang="vi-VN" sz="2400"/>
                            <a:t>= </a:t>
                          </a:r>
                          <a:r>
                            <a:rPr lang="en-US" sz="2400"/>
                            <a:t>....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......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......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...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</a:t>
                          </a:r>
                          <a:r>
                            <a:rPr lang="vi-VN" sz="2400"/>
                            <a:t>= </a:t>
                          </a:r>
                          <a:r>
                            <a:rPr lang="en-US" sz="2400"/>
                            <a:t>.....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...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81833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61879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0"/>
            <a:ext cx="72528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231229" y="4701047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4945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43790" y="5320385"/>
            <a:ext cx="61879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6" grpId="0" animBg="1"/>
      <p:bldP spid="54" grpId="0" animBg="1"/>
      <p:bldP spid="55" grpId="0" animBg="1"/>
      <p:bldP spid="58" grpId="0" animBg="1"/>
      <p:bldP spid="60" grpId="0" animBg="1"/>
      <p:bldP spid="61" grpId="0" animBg="1"/>
      <p:bldP spid="63" grpId="0" animBg="1"/>
      <p:bldP spid="65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2533106" cy="523220"/>
            <a:chOff x="2626169" y="2556949"/>
            <a:chExt cx="2533106" cy="52322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24705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.......................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85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</a:t>
            </a:r>
            <a:r>
              <a:rPr lang="vi-VN" sz="2400"/>
              <a:t>là </a:t>
            </a:r>
            <a:r>
              <a:rPr lang="en-US" sz="2400"/>
              <a:t>.....</a:t>
            </a:r>
            <a:endParaRPr lang="vi-VN" sz="2400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</a:t>
            </a:r>
            <a:r>
              <a:rPr lang="vi-VN" sz="2400"/>
              <a:t>là 2.</a:t>
            </a:r>
            <a:endParaRPr lang="vi-VN" sz="2400" dirty="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2596606" cy="523220"/>
            <a:chOff x="2626169" y="2556949"/>
            <a:chExt cx="2596606" cy="523220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24705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.......................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76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</a:t>
            </a:r>
            <a:r>
              <a:rPr lang="vi-VN" sz="2400"/>
              <a:t>là </a:t>
            </a:r>
            <a:r>
              <a:rPr lang="en-US" sz="2400"/>
              <a:t>...</a:t>
            </a:r>
            <a:r>
              <a:rPr lang="vi-VN" sz="2400"/>
              <a:t>.</a:t>
            </a:r>
            <a:endParaRPr lang="vi-VN" sz="2400" dirty="0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2533106" cy="523220"/>
            <a:chOff x="2626169" y="2556949"/>
            <a:chExt cx="2533106" cy="523220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24705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.......................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2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</a:t>
            </a:r>
            <a:r>
              <a:rPr lang="vi-VN" sz="2400"/>
              <a:t>là </a:t>
            </a:r>
            <a:r>
              <a:rPr lang="en-US" sz="2400"/>
              <a:t>...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5107944" y="2648872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=""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670057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1847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1847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1847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1847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7" grpId="0" animBg="1"/>
      <p:bldP spid="28" grpId="0"/>
      <p:bldP spid="30" grpId="0" animBg="1"/>
      <p:bldP spid="32" grpId="0" animBg="1"/>
      <p:bldP spid="3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264816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vi-VN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340524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269</Words>
  <Application>Microsoft Office PowerPoint</Application>
  <PresentationFormat>Widescreen</PresentationFormat>
  <Paragraphs>79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STD_NHA</cp:lastModifiedBy>
  <cp:revision>164</cp:revision>
  <dcterms:created xsi:type="dcterms:W3CDTF">2021-06-02T01:34:28Z</dcterms:created>
  <dcterms:modified xsi:type="dcterms:W3CDTF">2025-02-11T08:03:08Z</dcterms:modified>
</cp:coreProperties>
</file>