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1" r:id="rId3"/>
    <p:sldMasterId id="2147483723" r:id="rId4"/>
    <p:sldMasterId id="2147483735" r:id="rId5"/>
    <p:sldMasterId id="2147483744" r:id="rId6"/>
    <p:sldMasterId id="2147483756" r:id="rId7"/>
  </p:sldMasterIdLst>
  <p:notesMasterIdLst>
    <p:notesMasterId r:id="rId26"/>
  </p:notesMasterIdLst>
  <p:sldIdLst>
    <p:sldId id="272" r:id="rId8"/>
    <p:sldId id="327" r:id="rId9"/>
    <p:sldId id="2007577118" r:id="rId10"/>
    <p:sldId id="2007577102" r:id="rId11"/>
    <p:sldId id="2007577113" r:id="rId12"/>
    <p:sldId id="2007577114" r:id="rId13"/>
    <p:sldId id="2007577115" r:id="rId14"/>
    <p:sldId id="2007577116" r:id="rId15"/>
    <p:sldId id="2007577122" r:id="rId16"/>
    <p:sldId id="263" r:id="rId17"/>
    <p:sldId id="2007577121" r:id="rId18"/>
    <p:sldId id="2007577124" r:id="rId19"/>
    <p:sldId id="2007577120" r:id="rId20"/>
    <p:sldId id="2007577125" r:id="rId21"/>
    <p:sldId id="2007577105" r:id="rId22"/>
    <p:sldId id="2007577126" r:id="rId23"/>
    <p:sldId id="2007577128" r:id="rId24"/>
    <p:sldId id="200757712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3592" autoAdjust="0"/>
  </p:normalViewPr>
  <p:slideViewPr>
    <p:cSldViewPr snapToGrid="0">
      <p:cViewPr varScale="1">
        <p:scale>
          <a:sx n="119" d="100"/>
          <a:sy n="119" d="100"/>
        </p:scale>
        <p:origin x="4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87A1D-D611-4DF5-BDA7-F13610B4BEF3}" type="datetimeFigureOut">
              <a:rPr lang="en-US" smtClean="0"/>
              <a:t>2/12/25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09B76-FB8C-472D-8945-AC122104C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1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29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171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25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gab98393b64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3" name="Google Shape;2453;gab98393b64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575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015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755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17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559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744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847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379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368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95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55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3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5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/>
          <p:nvPr/>
        </p:nvSpPr>
        <p:spPr>
          <a:xfrm>
            <a:off x="-337091" y="4343276"/>
            <a:ext cx="4402035" cy="2657917"/>
          </a:xfrm>
          <a:custGeom>
            <a:avLst/>
            <a:gdLst/>
            <a:ahLst/>
            <a:cxnLst/>
            <a:rect l="l" t="t" r="r" b="b"/>
            <a:pathLst>
              <a:path w="100710" h="60808" extrusionOk="0">
                <a:moveTo>
                  <a:pt x="20725" y="1"/>
                </a:moveTo>
                <a:cubicBezTo>
                  <a:pt x="18693" y="1"/>
                  <a:pt x="16637" y="491"/>
                  <a:pt x="14842" y="1433"/>
                </a:cubicBezTo>
                <a:cubicBezTo>
                  <a:pt x="0" y="9087"/>
                  <a:pt x="1349" y="37306"/>
                  <a:pt x="3885" y="50776"/>
                </a:cubicBezTo>
                <a:cubicBezTo>
                  <a:pt x="4374" y="53381"/>
                  <a:pt x="5048" y="56103"/>
                  <a:pt x="6979" y="57848"/>
                </a:cubicBezTo>
                <a:cubicBezTo>
                  <a:pt x="9037" y="59742"/>
                  <a:pt x="11908" y="60153"/>
                  <a:pt x="14788" y="60153"/>
                </a:cubicBezTo>
                <a:cubicBezTo>
                  <a:pt x="15586" y="60153"/>
                  <a:pt x="16386" y="60122"/>
                  <a:pt x="17169" y="60081"/>
                </a:cubicBezTo>
                <a:cubicBezTo>
                  <a:pt x="26850" y="59672"/>
                  <a:pt x="36519" y="59467"/>
                  <a:pt x="46182" y="59467"/>
                </a:cubicBezTo>
                <a:cubicBezTo>
                  <a:pt x="59621" y="59467"/>
                  <a:pt x="73046" y="59864"/>
                  <a:pt x="86472" y="60663"/>
                </a:cubicBezTo>
                <a:cubicBezTo>
                  <a:pt x="87638" y="60735"/>
                  <a:pt x="88832" y="60807"/>
                  <a:pt x="90021" y="60807"/>
                </a:cubicBezTo>
                <a:cubicBezTo>
                  <a:pt x="91893" y="60807"/>
                  <a:pt x="93754" y="60628"/>
                  <a:pt x="95475" y="59988"/>
                </a:cubicBezTo>
                <a:cubicBezTo>
                  <a:pt x="98290" y="58825"/>
                  <a:pt x="100709" y="56010"/>
                  <a:pt x="100221" y="53009"/>
                </a:cubicBezTo>
                <a:cubicBezTo>
                  <a:pt x="99848" y="49519"/>
                  <a:pt x="96056" y="47565"/>
                  <a:pt x="92567" y="46891"/>
                </a:cubicBezTo>
                <a:cubicBezTo>
                  <a:pt x="89077" y="46123"/>
                  <a:pt x="85402" y="46123"/>
                  <a:pt x="82494" y="43983"/>
                </a:cubicBezTo>
                <a:cubicBezTo>
                  <a:pt x="76678" y="39725"/>
                  <a:pt x="77934" y="29536"/>
                  <a:pt x="71839" y="25674"/>
                </a:cubicBezTo>
                <a:cubicBezTo>
                  <a:pt x="70267" y="24640"/>
                  <a:pt x="68426" y="24230"/>
                  <a:pt x="66525" y="24230"/>
                </a:cubicBezTo>
                <a:cubicBezTo>
                  <a:pt x="64320" y="24230"/>
                  <a:pt x="62034" y="24783"/>
                  <a:pt x="59998" y="25558"/>
                </a:cubicBezTo>
                <a:cubicBezTo>
                  <a:pt x="56136" y="27023"/>
                  <a:pt x="52344" y="29047"/>
                  <a:pt x="48273" y="29443"/>
                </a:cubicBezTo>
                <a:cubicBezTo>
                  <a:pt x="47966" y="29465"/>
                  <a:pt x="47659" y="29475"/>
                  <a:pt x="47351" y="29475"/>
                </a:cubicBezTo>
                <a:cubicBezTo>
                  <a:pt x="42133" y="29475"/>
                  <a:pt x="36902" y="26348"/>
                  <a:pt x="34617" y="21603"/>
                </a:cubicBezTo>
                <a:cubicBezTo>
                  <a:pt x="31709" y="15577"/>
                  <a:pt x="32965" y="7528"/>
                  <a:pt x="28219" y="2875"/>
                </a:cubicBezTo>
                <a:cubicBezTo>
                  <a:pt x="26255" y="924"/>
                  <a:pt x="23512" y="1"/>
                  <a:pt x="207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0" name="Google Shape;150;p3"/>
          <p:cNvSpPr txBox="1">
            <a:spLocks noGrp="1"/>
          </p:cNvSpPr>
          <p:nvPr>
            <p:ph type="title" hasCustomPrompt="1"/>
          </p:nvPr>
        </p:nvSpPr>
        <p:spPr>
          <a:xfrm>
            <a:off x="3550400" y="1848117"/>
            <a:ext cx="5091200" cy="18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3"/>
          <p:cNvSpPr txBox="1">
            <a:spLocks noGrp="1"/>
          </p:cNvSpPr>
          <p:nvPr>
            <p:ph type="title" idx="2"/>
          </p:nvPr>
        </p:nvSpPr>
        <p:spPr>
          <a:xfrm>
            <a:off x="3895000" y="3009069"/>
            <a:ext cx="44020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3"/>
          <p:cNvSpPr/>
          <p:nvPr/>
        </p:nvSpPr>
        <p:spPr>
          <a:xfrm>
            <a:off x="-493767" y="-302309"/>
            <a:ext cx="3368904" cy="2978749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3" name="Google Shape;153;p3"/>
          <p:cNvSpPr/>
          <p:nvPr/>
        </p:nvSpPr>
        <p:spPr>
          <a:xfrm>
            <a:off x="6813523" y="4531326"/>
            <a:ext cx="5974108" cy="2718281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54" name="Google Shape;154;p3"/>
          <p:cNvGrpSpPr/>
          <p:nvPr/>
        </p:nvGrpSpPr>
        <p:grpSpPr>
          <a:xfrm>
            <a:off x="1494283" y="-376772"/>
            <a:ext cx="2356736" cy="1856685"/>
            <a:chOff x="2533100" y="1212175"/>
            <a:chExt cx="1066075" cy="839825"/>
          </a:xfrm>
        </p:grpSpPr>
        <p:sp>
          <p:nvSpPr>
            <p:cNvPr id="155" name="Google Shape;155;p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76" name="Google Shape;176;p3"/>
          <p:cNvGrpSpPr/>
          <p:nvPr/>
        </p:nvGrpSpPr>
        <p:grpSpPr>
          <a:xfrm>
            <a:off x="6184308" y="5810040"/>
            <a:ext cx="3020405" cy="1708587"/>
            <a:chOff x="3260100" y="4040200"/>
            <a:chExt cx="1579600" cy="893550"/>
          </a:xfrm>
        </p:grpSpPr>
        <p:sp>
          <p:nvSpPr>
            <p:cNvPr id="177" name="Google Shape;177;p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04" name="Google Shape;204;p3"/>
          <p:cNvGrpSpPr/>
          <p:nvPr/>
        </p:nvGrpSpPr>
        <p:grpSpPr>
          <a:xfrm rot="8219760">
            <a:off x="-243720" y="-249838"/>
            <a:ext cx="1216328" cy="1304140"/>
            <a:chOff x="1721175" y="2665325"/>
            <a:chExt cx="809625" cy="868075"/>
          </a:xfrm>
        </p:grpSpPr>
        <p:sp>
          <p:nvSpPr>
            <p:cNvPr id="205" name="Google Shape;205;p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1" name="Google Shape;211;p3"/>
          <p:cNvGrpSpPr/>
          <p:nvPr/>
        </p:nvGrpSpPr>
        <p:grpSpPr>
          <a:xfrm>
            <a:off x="11069262" y="2274476"/>
            <a:ext cx="934436" cy="941557"/>
            <a:chOff x="1474000" y="3672875"/>
            <a:chExt cx="492050" cy="495800"/>
          </a:xfrm>
        </p:grpSpPr>
        <p:sp>
          <p:nvSpPr>
            <p:cNvPr id="212" name="Google Shape;212;p3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21" name="Google Shape;221;p3"/>
          <p:cNvGrpSpPr/>
          <p:nvPr/>
        </p:nvGrpSpPr>
        <p:grpSpPr>
          <a:xfrm>
            <a:off x="3492584" y="-46316"/>
            <a:ext cx="572333" cy="748867"/>
            <a:chOff x="5840625" y="3436675"/>
            <a:chExt cx="429250" cy="561650"/>
          </a:xfrm>
        </p:grpSpPr>
        <p:sp>
          <p:nvSpPr>
            <p:cNvPr id="222" name="Google Shape;222;p3"/>
            <p:cNvSpPr/>
            <p:nvPr/>
          </p:nvSpPr>
          <p:spPr>
            <a:xfrm>
              <a:off x="5928950" y="3436675"/>
              <a:ext cx="132725" cy="215600"/>
            </a:xfrm>
            <a:custGeom>
              <a:avLst/>
              <a:gdLst/>
              <a:ahLst/>
              <a:cxnLst/>
              <a:rect l="l" t="t" r="r" b="b"/>
              <a:pathLst>
                <a:path w="5309" h="8624" extrusionOk="0">
                  <a:moveTo>
                    <a:pt x="1033" y="0"/>
                  </a:moveTo>
                  <a:cubicBezTo>
                    <a:pt x="430" y="0"/>
                    <a:pt x="0" y="995"/>
                    <a:pt x="655" y="1400"/>
                  </a:cubicBezTo>
                  <a:cubicBezTo>
                    <a:pt x="2772" y="2935"/>
                    <a:pt x="3749" y="5378"/>
                    <a:pt x="3656" y="7890"/>
                  </a:cubicBezTo>
                  <a:cubicBezTo>
                    <a:pt x="3610" y="8379"/>
                    <a:pt x="3947" y="8623"/>
                    <a:pt x="4308" y="8623"/>
                  </a:cubicBezTo>
                  <a:cubicBezTo>
                    <a:pt x="4668" y="8623"/>
                    <a:pt x="5052" y="8379"/>
                    <a:pt x="5099" y="7890"/>
                  </a:cubicBezTo>
                  <a:cubicBezTo>
                    <a:pt x="5308" y="4796"/>
                    <a:pt x="3935" y="1981"/>
                    <a:pt x="1423" y="143"/>
                  </a:cubicBezTo>
                  <a:cubicBezTo>
                    <a:pt x="1291" y="43"/>
                    <a:pt x="1158" y="0"/>
                    <a:pt x="1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840625" y="3551400"/>
              <a:ext cx="429250" cy="446925"/>
            </a:xfrm>
            <a:custGeom>
              <a:avLst/>
              <a:gdLst/>
              <a:ahLst/>
              <a:cxnLst/>
              <a:rect l="l" t="t" r="r" b="b"/>
              <a:pathLst>
                <a:path w="17170" h="17877" extrusionOk="0">
                  <a:moveTo>
                    <a:pt x="12144" y="0"/>
                  </a:moveTo>
                  <a:cubicBezTo>
                    <a:pt x="11134" y="0"/>
                    <a:pt x="10165" y="631"/>
                    <a:pt x="9423" y="1649"/>
                  </a:cubicBezTo>
                  <a:cubicBezTo>
                    <a:pt x="8779" y="1179"/>
                    <a:pt x="8081" y="916"/>
                    <a:pt x="7403" y="916"/>
                  </a:cubicBezTo>
                  <a:cubicBezTo>
                    <a:pt x="6537" y="916"/>
                    <a:pt x="5701" y="1346"/>
                    <a:pt x="5049" y="2324"/>
                  </a:cubicBezTo>
                  <a:cubicBezTo>
                    <a:pt x="4444" y="1969"/>
                    <a:pt x="3816" y="1776"/>
                    <a:pt x="3221" y="1776"/>
                  </a:cubicBezTo>
                  <a:cubicBezTo>
                    <a:pt x="1712" y="1776"/>
                    <a:pt x="410" y="3020"/>
                    <a:pt x="210" y="6023"/>
                  </a:cubicBezTo>
                  <a:cubicBezTo>
                    <a:pt x="1" y="10094"/>
                    <a:pt x="1746" y="14258"/>
                    <a:pt x="4863" y="16864"/>
                  </a:cubicBezTo>
                  <a:cubicBezTo>
                    <a:pt x="5450" y="17370"/>
                    <a:pt x="6266" y="17876"/>
                    <a:pt x="7097" y="17876"/>
                  </a:cubicBezTo>
                  <a:cubicBezTo>
                    <a:pt x="7221" y="17876"/>
                    <a:pt x="7345" y="17865"/>
                    <a:pt x="7468" y="17841"/>
                  </a:cubicBezTo>
                  <a:cubicBezTo>
                    <a:pt x="7864" y="17748"/>
                    <a:pt x="8143" y="17539"/>
                    <a:pt x="8446" y="17260"/>
                  </a:cubicBezTo>
                  <a:cubicBezTo>
                    <a:pt x="8841" y="17446"/>
                    <a:pt x="9213" y="17539"/>
                    <a:pt x="9702" y="17539"/>
                  </a:cubicBezTo>
                  <a:cubicBezTo>
                    <a:pt x="10470" y="17446"/>
                    <a:pt x="11051" y="16957"/>
                    <a:pt x="11447" y="16282"/>
                  </a:cubicBezTo>
                  <a:cubicBezTo>
                    <a:pt x="11773" y="16532"/>
                    <a:pt x="12162" y="16702"/>
                    <a:pt x="12614" y="16702"/>
                  </a:cubicBezTo>
                  <a:cubicBezTo>
                    <a:pt x="12711" y="16702"/>
                    <a:pt x="12810" y="16694"/>
                    <a:pt x="12912" y="16678"/>
                  </a:cubicBezTo>
                  <a:cubicBezTo>
                    <a:pt x="13773" y="16585"/>
                    <a:pt x="14448" y="15701"/>
                    <a:pt x="14936" y="14840"/>
                  </a:cubicBezTo>
                  <a:cubicBezTo>
                    <a:pt x="16983" y="11351"/>
                    <a:pt x="17170" y="6884"/>
                    <a:pt x="15611" y="3115"/>
                  </a:cubicBezTo>
                  <a:cubicBezTo>
                    <a:pt x="14611" y="900"/>
                    <a:pt x="13349" y="0"/>
                    <a:pt x="12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5918575" y="3604850"/>
              <a:ext cx="82025" cy="324550"/>
            </a:xfrm>
            <a:custGeom>
              <a:avLst/>
              <a:gdLst/>
              <a:ahLst/>
              <a:cxnLst/>
              <a:rect l="l" t="t" r="r" b="b"/>
              <a:pathLst>
                <a:path w="3281" h="12982" extrusionOk="0">
                  <a:moveTo>
                    <a:pt x="1349" y="0"/>
                  </a:moveTo>
                  <a:lnTo>
                    <a:pt x="1349" y="0"/>
                  </a:lnTo>
                  <a:cubicBezTo>
                    <a:pt x="768" y="977"/>
                    <a:pt x="372" y="2140"/>
                    <a:pt x="186" y="3303"/>
                  </a:cubicBezTo>
                  <a:cubicBezTo>
                    <a:pt x="0" y="4467"/>
                    <a:pt x="0" y="5630"/>
                    <a:pt x="186" y="6793"/>
                  </a:cubicBezTo>
                  <a:cubicBezTo>
                    <a:pt x="372" y="7956"/>
                    <a:pt x="675" y="9119"/>
                    <a:pt x="1256" y="10166"/>
                  </a:cubicBezTo>
                  <a:cubicBezTo>
                    <a:pt x="1745" y="11236"/>
                    <a:pt x="2420" y="12214"/>
                    <a:pt x="3280" y="12981"/>
                  </a:cubicBezTo>
                  <a:cubicBezTo>
                    <a:pt x="2815" y="11911"/>
                    <a:pt x="2420" y="10864"/>
                    <a:pt x="2024" y="9887"/>
                  </a:cubicBezTo>
                  <a:cubicBezTo>
                    <a:pt x="1745" y="8817"/>
                    <a:pt x="1536" y="7747"/>
                    <a:pt x="1349" y="6677"/>
                  </a:cubicBezTo>
                  <a:cubicBezTo>
                    <a:pt x="1163" y="5514"/>
                    <a:pt x="1070" y="4467"/>
                    <a:pt x="1163" y="3397"/>
                  </a:cubicBezTo>
                  <a:cubicBezTo>
                    <a:pt x="1163" y="2233"/>
                    <a:pt x="1256" y="1163"/>
                    <a:pt x="1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124450" y="3711275"/>
              <a:ext cx="36075" cy="244875"/>
            </a:xfrm>
            <a:custGeom>
              <a:avLst/>
              <a:gdLst/>
              <a:ahLst/>
              <a:cxnLst/>
              <a:rect l="l" t="t" r="r" b="b"/>
              <a:pathLst>
                <a:path w="1443" h="9795" extrusionOk="0">
                  <a:moveTo>
                    <a:pt x="582" y="0"/>
                  </a:moveTo>
                  <a:cubicBezTo>
                    <a:pt x="489" y="884"/>
                    <a:pt x="489" y="1745"/>
                    <a:pt x="396" y="2536"/>
                  </a:cubicBezTo>
                  <a:lnTo>
                    <a:pt x="187" y="4956"/>
                  </a:lnTo>
                  <a:lnTo>
                    <a:pt x="94" y="7375"/>
                  </a:lnTo>
                  <a:cubicBezTo>
                    <a:pt x="94" y="8143"/>
                    <a:pt x="1" y="9027"/>
                    <a:pt x="1" y="9794"/>
                  </a:cubicBezTo>
                  <a:cubicBezTo>
                    <a:pt x="489" y="9120"/>
                    <a:pt x="768" y="8352"/>
                    <a:pt x="978" y="7468"/>
                  </a:cubicBezTo>
                  <a:cubicBezTo>
                    <a:pt x="1257" y="6700"/>
                    <a:pt x="1350" y="5816"/>
                    <a:pt x="1350" y="5049"/>
                  </a:cubicBezTo>
                  <a:cubicBezTo>
                    <a:pt x="1443" y="4165"/>
                    <a:pt x="1443" y="3304"/>
                    <a:pt x="1257" y="2536"/>
                  </a:cubicBezTo>
                  <a:cubicBezTo>
                    <a:pt x="1164" y="1652"/>
                    <a:pt x="978" y="884"/>
                    <a:pt x="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26" name="Google Shape;226;p3"/>
          <p:cNvGrpSpPr/>
          <p:nvPr/>
        </p:nvGrpSpPr>
        <p:grpSpPr>
          <a:xfrm>
            <a:off x="11324089" y="5699700"/>
            <a:ext cx="934499" cy="1022099"/>
            <a:chOff x="5164825" y="3105675"/>
            <a:chExt cx="569400" cy="622775"/>
          </a:xfrm>
        </p:grpSpPr>
        <p:sp>
          <p:nvSpPr>
            <p:cNvPr id="227" name="Google Shape;227;p3"/>
            <p:cNvSpPr/>
            <p:nvPr/>
          </p:nvSpPr>
          <p:spPr>
            <a:xfrm>
              <a:off x="5239850" y="3284950"/>
              <a:ext cx="458325" cy="443500"/>
            </a:xfrm>
            <a:custGeom>
              <a:avLst/>
              <a:gdLst/>
              <a:ahLst/>
              <a:cxnLst/>
              <a:rect l="l" t="t" r="r" b="b"/>
              <a:pathLst>
                <a:path w="18333" h="17740" extrusionOk="0">
                  <a:moveTo>
                    <a:pt x="18332" y="1"/>
                  </a:moveTo>
                  <a:lnTo>
                    <a:pt x="18332" y="1"/>
                  </a:lnTo>
                  <a:cubicBezTo>
                    <a:pt x="13200" y="489"/>
                    <a:pt x="8085" y="698"/>
                    <a:pt x="2958" y="698"/>
                  </a:cubicBezTo>
                  <a:cubicBezTo>
                    <a:pt x="1973" y="698"/>
                    <a:pt x="987" y="691"/>
                    <a:pt x="0" y="676"/>
                  </a:cubicBezTo>
                  <a:lnTo>
                    <a:pt x="0" y="676"/>
                  </a:lnTo>
                  <a:cubicBezTo>
                    <a:pt x="2629" y="6398"/>
                    <a:pt x="5235" y="12121"/>
                    <a:pt x="7863" y="17728"/>
                  </a:cubicBezTo>
                  <a:cubicBezTo>
                    <a:pt x="7870" y="17736"/>
                    <a:pt x="7901" y="17740"/>
                    <a:pt x="7953" y="17740"/>
                  </a:cubicBezTo>
                  <a:cubicBezTo>
                    <a:pt x="8670" y="17740"/>
                    <a:pt x="13404" y="17041"/>
                    <a:pt x="13772" y="16867"/>
                  </a:cubicBezTo>
                  <a:cubicBezTo>
                    <a:pt x="15308" y="15797"/>
                    <a:pt x="14843" y="14541"/>
                    <a:pt x="15029" y="12494"/>
                  </a:cubicBezTo>
                  <a:cubicBezTo>
                    <a:pt x="15424" y="8143"/>
                    <a:pt x="16587" y="3886"/>
                    <a:pt x="18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329400" y="3355325"/>
              <a:ext cx="143100" cy="285600"/>
            </a:xfrm>
            <a:custGeom>
              <a:avLst/>
              <a:gdLst/>
              <a:ahLst/>
              <a:cxnLst/>
              <a:rect l="l" t="t" r="r" b="b"/>
              <a:pathLst>
                <a:path w="5724" h="11424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955"/>
                    <a:pt x="675" y="2025"/>
                    <a:pt x="1164" y="3002"/>
                  </a:cubicBezTo>
                  <a:cubicBezTo>
                    <a:pt x="1560" y="3979"/>
                    <a:pt x="2048" y="4933"/>
                    <a:pt x="2537" y="5910"/>
                  </a:cubicBezTo>
                  <a:cubicBezTo>
                    <a:pt x="3002" y="6887"/>
                    <a:pt x="3490" y="7748"/>
                    <a:pt x="3979" y="8725"/>
                  </a:cubicBezTo>
                  <a:cubicBezTo>
                    <a:pt x="4561" y="9679"/>
                    <a:pt x="5142" y="10563"/>
                    <a:pt x="5724" y="11423"/>
                  </a:cubicBezTo>
                  <a:cubicBezTo>
                    <a:pt x="5445" y="10470"/>
                    <a:pt x="4956" y="9399"/>
                    <a:pt x="4561" y="8422"/>
                  </a:cubicBezTo>
                  <a:cubicBezTo>
                    <a:pt x="4165" y="7469"/>
                    <a:pt x="3700" y="6491"/>
                    <a:pt x="3211" y="5514"/>
                  </a:cubicBezTo>
                  <a:cubicBezTo>
                    <a:pt x="2723" y="4561"/>
                    <a:pt x="2234" y="3677"/>
                    <a:pt x="1653" y="2699"/>
                  </a:cubicBezTo>
                  <a:cubicBezTo>
                    <a:pt x="1164" y="1746"/>
                    <a:pt x="582" y="86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547500" y="3304150"/>
              <a:ext cx="60525" cy="315250"/>
            </a:xfrm>
            <a:custGeom>
              <a:avLst/>
              <a:gdLst/>
              <a:ahLst/>
              <a:cxnLst/>
              <a:rect l="l" t="t" r="r" b="b"/>
              <a:pathLst>
                <a:path w="2421" h="12610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41" y="1071"/>
                    <a:pt x="1839" y="2141"/>
                    <a:pt x="1559" y="3118"/>
                  </a:cubicBezTo>
                  <a:cubicBezTo>
                    <a:pt x="1257" y="4165"/>
                    <a:pt x="1071" y="5235"/>
                    <a:pt x="885" y="6305"/>
                  </a:cubicBezTo>
                  <a:cubicBezTo>
                    <a:pt x="675" y="7375"/>
                    <a:pt x="489" y="8352"/>
                    <a:pt x="303" y="9399"/>
                  </a:cubicBezTo>
                  <a:cubicBezTo>
                    <a:pt x="210" y="10469"/>
                    <a:pt x="94" y="11539"/>
                    <a:pt x="1" y="12610"/>
                  </a:cubicBezTo>
                  <a:cubicBezTo>
                    <a:pt x="396" y="11633"/>
                    <a:pt x="675" y="10562"/>
                    <a:pt x="885" y="9609"/>
                  </a:cubicBezTo>
                  <a:cubicBezTo>
                    <a:pt x="1164" y="8538"/>
                    <a:pt x="1373" y="7468"/>
                    <a:pt x="1653" y="6398"/>
                  </a:cubicBezTo>
                  <a:cubicBezTo>
                    <a:pt x="1839" y="5328"/>
                    <a:pt x="2048" y="4281"/>
                    <a:pt x="2141" y="3304"/>
                  </a:cubicBezTo>
                  <a:cubicBezTo>
                    <a:pt x="2327" y="2234"/>
                    <a:pt x="2420" y="1164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465500" y="3350100"/>
              <a:ext cx="50625" cy="317575"/>
            </a:xfrm>
            <a:custGeom>
              <a:avLst/>
              <a:gdLst/>
              <a:ahLst/>
              <a:cxnLst/>
              <a:rect l="l" t="t" r="r" b="b"/>
              <a:pathLst>
                <a:path w="2025" h="12703" extrusionOk="0">
                  <a:moveTo>
                    <a:pt x="1" y="0"/>
                  </a:moveTo>
                  <a:cubicBezTo>
                    <a:pt x="1" y="1071"/>
                    <a:pt x="94" y="2141"/>
                    <a:pt x="187" y="3211"/>
                  </a:cubicBezTo>
                  <a:cubicBezTo>
                    <a:pt x="280" y="4281"/>
                    <a:pt x="466" y="5351"/>
                    <a:pt x="582" y="6398"/>
                  </a:cubicBezTo>
                  <a:cubicBezTo>
                    <a:pt x="768" y="7468"/>
                    <a:pt x="954" y="8538"/>
                    <a:pt x="1257" y="9608"/>
                  </a:cubicBezTo>
                  <a:cubicBezTo>
                    <a:pt x="1443" y="10586"/>
                    <a:pt x="1745" y="11632"/>
                    <a:pt x="2025" y="12703"/>
                  </a:cubicBezTo>
                  <a:cubicBezTo>
                    <a:pt x="2025" y="11632"/>
                    <a:pt x="1931" y="10586"/>
                    <a:pt x="1838" y="9515"/>
                  </a:cubicBezTo>
                  <a:cubicBezTo>
                    <a:pt x="1745" y="8445"/>
                    <a:pt x="1536" y="7375"/>
                    <a:pt x="1350" y="6305"/>
                  </a:cubicBezTo>
                  <a:cubicBezTo>
                    <a:pt x="1164" y="5235"/>
                    <a:pt x="954" y="4188"/>
                    <a:pt x="768" y="3118"/>
                  </a:cubicBezTo>
                  <a:cubicBezTo>
                    <a:pt x="582" y="2048"/>
                    <a:pt x="280" y="107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164825" y="3105675"/>
              <a:ext cx="569400" cy="454375"/>
            </a:xfrm>
            <a:custGeom>
              <a:avLst/>
              <a:gdLst/>
              <a:ahLst/>
              <a:cxnLst/>
              <a:rect l="l" t="t" r="r" b="b"/>
              <a:pathLst>
                <a:path w="22776" h="18175" extrusionOk="0">
                  <a:moveTo>
                    <a:pt x="14355" y="0"/>
                  </a:moveTo>
                  <a:cubicBezTo>
                    <a:pt x="12767" y="0"/>
                    <a:pt x="11233" y="1421"/>
                    <a:pt x="11144" y="3101"/>
                  </a:cubicBezTo>
                  <a:cubicBezTo>
                    <a:pt x="10543" y="1954"/>
                    <a:pt x="9344" y="1291"/>
                    <a:pt x="8104" y="1291"/>
                  </a:cubicBezTo>
                  <a:cubicBezTo>
                    <a:pt x="7759" y="1291"/>
                    <a:pt x="7412" y="1343"/>
                    <a:pt x="7072" y="1449"/>
                  </a:cubicBezTo>
                  <a:cubicBezTo>
                    <a:pt x="5630" y="1845"/>
                    <a:pt x="4560" y="3496"/>
                    <a:pt x="4746" y="5032"/>
                  </a:cubicBezTo>
                  <a:cubicBezTo>
                    <a:pt x="4409" y="4787"/>
                    <a:pt x="3949" y="4642"/>
                    <a:pt x="3513" y="4642"/>
                  </a:cubicBezTo>
                  <a:cubicBezTo>
                    <a:pt x="3077" y="4642"/>
                    <a:pt x="2664" y="4787"/>
                    <a:pt x="2420" y="5125"/>
                  </a:cubicBezTo>
                  <a:cubicBezTo>
                    <a:pt x="1931" y="5613"/>
                    <a:pt x="2420" y="6497"/>
                    <a:pt x="2815" y="6869"/>
                  </a:cubicBezTo>
                  <a:cubicBezTo>
                    <a:pt x="977" y="8149"/>
                    <a:pt x="0" y="10848"/>
                    <a:pt x="1349" y="12802"/>
                  </a:cubicBezTo>
                  <a:cubicBezTo>
                    <a:pt x="2095" y="13901"/>
                    <a:pt x="3403" y="14458"/>
                    <a:pt x="4708" y="14458"/>
                  </a:cubicBezTo>
                  <a:cubicBezTo>
                    <a:pt x="5805" y="14458"/>
                    <a:pt x="6899" y="14064"/>
                    <a:pt x="7654" y="13267"/>
                  </a:cubicBezTo>
                  <a:cubicBezTo>
                    <a:pt x="8329" y="14826"/>
                    <a:pt x="9306" y="16291"/>
                    <a:pt x="10655" y="17245"/>
                  </a:cubicBezTo>
                  <a:cubicBezTo>
                    <a:pt x="11546" y="17839"/>
                    <a:pt x="12608" y="18175"/>
                    <a:pt x="13634" y="18175"/>
                  </a:cubicBezTo>
                  <a:cubicBezTo>
                    <a:pt x="14296" y="18175"/>
                    <a:pt x="14942" y="18035"/>
                    <a:pt x="15517" y="17734"/>
                  </a:cubicBezTo>
                  <a:cubicBezTo>
                    <a:pt x="17053" y="16966"/>
                    <a:pt x="17937" y="15012"/>
                    <a:pt x="17355" y="13476"/>
                  </a:cubicBezTo>
                  <a:lnTo>
                    <a:pt x="17355" y="13476"/>
                  </a:lnTo>
                  <a:cubicBezTo>
                    <a:pt x="17815" y="13751"/>
                    <a:pt x="18346" y="13879"/>
                    <a:pt x="18887" y="13879"/>
                  </a:cubicBezTo>
                  <a:cubicBezTo>
                    <a:pt x="20044" y="13879"/>
                    <a:pt x="21249" y="13296"/>
                    <a:pt x="21915" y="12313"/>
                  </a:cubicBezTo>
                  <a:cubicBezTo>
                    <a:pt x="22775" y="10755"/>
                    <a:pt x="22287" y="8614"/>
                    <a:pt x="20845" y="7660"/>
                  </a:cubicBezTo>
                  <a:cubicBezTo>
                    <a:pt x="22194" y="6986"/>
                    <a:pt x="22589" y="4939"/>
                    <a:pt x="21705" y="3682"/>
                  </a:cubicBezTo>
                  <a:cubicBezTo>
                    <a:pt x="21191" y="3055"/>
                    <a:pt x="20357" y="2711"/>
                    <a:pt x="19531" y="2711"/>
                  </a:cubicBezTo>
                  <a:cubicBezTo>
                    <a:pt x="18826" y="2711"/>
                    <a:pt x="18127" y="2961"/>
                    <a:pt x="17634" y="3496"/>
                  </a:cubicBezTo>
                  <a:cubicBezTo>
                    <a:pt x="17727" y="1751"/>
                    <a:pt x="16285" y="100"/>
                    <a:pt x="14540" y="7"/>
                  </a:cubicBezTo>
                  <a:cubicBezTo>
                    <a:pt x="14478" y="2"/>
                    <a:pt x="14417" y="0"/>
                    <a:pt x="1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356150" y="3226800"/>
              <a:ext cx="65750" cy="159975"/>
            </a:xfrm>
            <a:custGeom>
              <a:avLst/>
              <a:gdLst/>
              <a:ahLst/>
              <a:cxnLst/>
              <a:rect l="l" t="t" r="r" b="b"/>
              <a:pathLst>
                <a:path w="2630" h="6399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582"/>
                    <a:pt x="583" y="1071"/>
                    <a:pt x="885" y="1559"/>
                  </a:cubicBezTo>
                  <a:cubicBezTo>
                    <a:pt x="1071" y="2024"/>
                    <a:pt x="1257" y="2513"/>
                    <a:pt x="1350" y="3002"/>
                  </a:cubicBezTo>
                  <a:cubicBezTo>
                    <a:pt x="1467" y="3583"/>
                    <a:pt x="1467" y="4072"/>
                    <a:pt x="1467" y="4653"/>
                  </a:cubicBezTo>
                  <a:cubicBezTo>
                    <a:pt x="1467" y="5235"/>
                    <a:pt x="1467" y="5723"/>
                    <a:pt x="1257" y="6398"/>
                  </a:cubicBezTo>
                  <a:cubicBezTo>
                    <a:pt x="1839" y="6003"/>
                    <a:pt x="2234" y="5421"/>
                    <a:pt x="2420" y="4746"/>
                  </a:cubicBezTo>
                  <a:cubicBezTo>
                    <a:pt x="2630" y="4165"/>
                    <a:pt x="2630" y="3490"/>
                    <a:pt x="2420" y="2815"/>
                  </a:cubicBezTo>
                  <a:cubicBezTo>
                    <a:pt x="2327" y="2141"/>
                    <a:pt x="2048" y="1559"/>
                    <a:pt x="1653" y="1071"/>
                  </a:cubicBezTo>
                  <a:cubicBezTo>
                    <a:pt x="1164" y="489"/>
                    <a:pt x="583" y="9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5545175" y="3267650"/>
              <a:ext cx="75050" cy="133650"/>
            </a:xfrm>
            <a:custGeom>
              <a:avLst/>
              <a:gdLst/>
              <a:ahLst/>
              <a:cxnLst/>
              <a:rect l="l" t="t" r="r" b="b"/>
              <a:pathLst>
                <a:path w="3002" h="5346" extrusionOk="0">
                  <a:moveTo>
                    <a:pt x="2765" y="0"/>
                  </a:moveTo>
                  <a:cubicBezTo>
                    <a:pt x="2244" y="0"/>
                    <a:pt x="1680" y="245"/>
                    <a:pt x="1257" y="507"/>
                  </a:cubicBezTo>
                  <a:cubicBezTo>
                    <a:pt x="768" y="879"/>
                    <a:pt x="396" y="1461"/>
                    <a:pt x="187" y="2042"/>
                  </a:cubicBezTo>
                  <a:cubicBezTo>
                    <a:pt x="1" y="2717"/>
                    <a:pt x="1" y="3415"/>
                    <a:pt x="187" y="3996"/>
                  </a:cubicBezTo>
                  <a:cubicBezTo>
                    <a:pt x="396" y="4578"/>
                    <a:pt x="768" y="5043"/>
                    <a:pt x="1257" y="5346"/>
                  </a:cubicBezTo>
                  <a:cubicBezTo>
                    <a:pt x="1164" y="4764"/>
                    <a:pt x="1071" y="4276"/>
                    <a:pt x="1071" y="3787"/>
                  </a:cubicBezTo>
                  <a:cubicBezTo>
                    <a:pt x="1071" y="3298"/>
                    <a:pt x="1164" y="2833"/>
                    <a:pt x="1257" y="2438"/>
                  </a:cubicBezTo>
                  <a:cubicBezTo>
                    <a:pt x="1466" y="2042"/>
                    <a:pt x="1652" y="1554"/>
                    <a:pt x="1932" y="1181"/>
                  </a:cubicBezTo>
                  <a:cubicBezTo>
                    <a:pt x="2234" y="786"/>
                    <a:pt x="2513" y="390"/>
                    <a:pt x="3002" y="18"/>
                  </a:cubicBezTo>
                  <a:cubicBezTo>
                    <a:pt x="2924" y="6"/>
                    <a:pt x="2845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34" name="Google Shape;234;p3"/>
          <p:cNvGrpSpPr/>
          <p:nvPr/>
        </p:nvGrpSpPr>
        <p:grpSpPr>
          <a:xfrm rot="3369565">
            <a:off x="9628964" y="4428576"/>
            <a:ext cx="652953" cy="2244211"/>
            <a:chOff x="4871700" y="1797250"/>
            <a:chExt cx="319900" cy="1099500"/>
          </a:xfrm>
        </p:grpSpPr>
        <p:sp>
          <p:nvSpPr>
            <p:cNvPr id="235" name="Google Shape;235;p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49" name="Google Shape;249;p3"/>
          <p:cNvSpPr txBox="1">
            <a:spLocks noGrp="1"/>
          </p:cNvSpPr>
          <p:nvPr>
            <p:ph type="subTitle" idx="1"/>
          </p:nvPr>
        </p:nvSpPr>
        <p:spPr>
          <a:xfrm>
            <a:off x="4016000" y="3899633"/>
            <a:ext cx="41600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3"/>
          <p:cNvSpPr/>
          <p:nvPr/>
        </p:nvSpPr>
        <p:spPr>
          <a:xfrm>
            <a:off x="8378713" y="-457298"/>
            <a:ext cx="4160056" cy="2948327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51" name="Google Shape;251;p3"/>
          <p:cNvGrpSpPr/>
          <p:nvPr/>
        </p:nvGrpSpPr>
        <p:grpSpPr>
          <a:xfrm>
            <a:off x="244666" y="4920533"/>
            <a:ext cx="2630451" cy="1622267"/>
            <a:chOff x="3095850" y="2740875"/>
            <a:chExt cx="1972838" cy="1216700"/>
          </a:xfrm>
        </p:grpSpPr>
        <p:sp>
          <p:nvSpPr>
            <p:cNvPr id="252" name="Google Shape;252;p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57" name="Google Shape;257;p3"/>
          <p:cNvGrpSpPr/>
          <p:nvPr/>
        </p:nvGrpSpPr>
        <p:grpSpPr>
          <a:xfrm rot="659021">
            <a:off x="9283287" y="383347"/>
            <a:ext cx="2350908" cy="1841584"/>
            <a:chOff x="3495050" y="1152875"/>
            <a:chExt cx="1082275" cy="847800"/>
          </a:xfrm>
        </p:grpSpPr>
        <p:sp>
          <p:nvSpPr>
            <p:cNvPr id="258" name="Google Shape;258;p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66" name="Google Shape;266;p3"/>
          <p:cNvGrpSpPr/>
          <p:nvPr/>
        </p:nvGrpSpPr>
        <p:grpSpPr>
          <a:xfrm>
            <a:off x="11208280" y="-120150"/>
            <a:ext cx="656392" cy="1343460"/>
            <a:chOff x="5291025" y="2315450"/>
            <a:chExt cx="319900" cy="654750"/>
          </a:xfrm>
        </p:grpSpPr>
        <p:sp>
          <p:nvSpPr>
            <p:cNvPr id="267" name="Google Shape;267;p3"/>
            <p:cNvSpPr/>
            <p:nvPr/>
          </p:nvSpPr>
          <p:spPr>
            <a:xfrm>
              <a:off x="5382925" y="2317775"/>
              <a:ext cx="193675" cy="348975"/>
            </a:xfrm>
            <a:custGeom>
              <a:avLst/>
              <a:gdLst/>
              <a:ahLst/>
              <a:cxnLst/>
              <a:rect l="l" t="t" r="r" b="b"/>
              <a:pathLst>
                <a:path w="7747" h="13959" extrusionOk="0">
                  <a:moveTo>
                    <a:pt x="7747" y="0"/>
                  </a:moveTo>
                  <a:lnTo>
                    <a:pt x="7747" y="0"/>
                  </a:lnTo>
                  <a:cubicBezTo>
                    <a:pt x="4560" y="2536"/>
                    <a:pt x="0" y="9794"/>
                    <a:pt x="2420" y="13958"/>
                  </a:cubicBezTo>
                  <a:cubicBezTo>
                    <a:pt x="4560" y="13586"/>
                    <a:pt x="6095" y="9608"/>
                    <a:pt x="6793" y="7770"/>
                  </a:cubicBezTo>
                  <a:cubicBezTo>
                    <a:pt x="7165" y="6514"/>
                    <a:pt x="7561" y="5235"/>
                    <a:pt x="7654" y="3885"/>
                  </a:cubicBezTo>
                  <a:cubicBezTo>
                    <a:pt x="7747" y="3397"/>
                    <a:pt x="7561" y="210"/>
                    <a:pt x="7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5322425" y="2315450"/>
              <a:ext cx="196025" cy="342000"/>
            </a:xfrm>
            <a:custGeom>
              <a:avLst/>
              <a:gdLst/>
              <a:ahLst/>
              <a:cxnLst/>
              <a:rect l="l" t="t" r="r" b="b"/>
              <a:pathLst>
                <a:path w="7841" h="13680" extrusionOk="0">
                  <a:moveTo>
                    <a:pt x="489" y="0"/>
                  </a:moveTo>
                  <a:cubicBezTo>
                    <a:pt x="1" y="4071"/>
                    <a:pt x="2025" y="12423"/>
                    <a:pt x="6677" y="13679"/>
                  </a:cubicBezTo>
                  <a:cubicBezTo>
                    <a:pt x="7841" y="11934"/>
                    <a:pt x="6096" y="7956"/>
                    <a:pt x="5328" y="6212"/>
                  </a:cubicBezTo>
                  <a:cubicBezTo>
                    <a:pt x="4747" y="5048"/>
                    <a:pt x="4072" y="3885"/>
                    <a:pt x="3188" y="2815"/>
                  </a:cubicBezTo>
                  <a:cubicBezTo>
                    <a:pt x="2909" y="2420"/>
                    <a:pt x="489" y="303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5291025" y="2579050"/>
              <a:ext cx="319900" cy="391150"/>
            </a:xfrm>
            <a:custGeom>
              <a:avLst/>
              <a:gdLst/>
              <a:ahLst/>
              <a:cxnLst/>
              <a:rect l="l" t="t" r="r" b="b"/>
              <a:pathLst>
                <a:path w="12796" h="15646" extrusionOk="0">
                  <a:moveTo>
                    <a:pt x="5544" y="1"/>
                  </a:moveTo>
                  <a:cubicBezTo>
                    <a:pt x="5472" y="1"/>
                    <a:pt x="5400" y="6"/>
                    <a:pt x="5328" y="18"/>
                  </a:cubicBezTo>
                  <a:cubicBezTo>
                    <a:pt x="4537" y="134"/>
                    <a:pt x="3955" y="809"/>
                    <a:pt x="3862" y="1484"/>
                  </a:cubicBezTo>
                  <a:cubicBezTo>
                    <a:pt x="1536" y="3042"/>
                    <a:pt x="0" y="6322"/>
                    <a:pt x="768" y="9905"/>
                  </a:cubicBezTo>
                  <a:cubicBezTo>
                    <a:pt x="1164" y="11766"/>
                    <a:pt x="2327" y="13604"/>
                    <a:pt x="4072" y="14465"/>
                  </a:cubicBezTo>
                  <a:cubicBezTo>
                    <a:pt x="4704" y="14714"/>
                    <a:pt x="5337" y="14884"/>
                    <a:pt x="5983" y="14884"/>
                  </a:cubicBezTo>
                  <a:cubicBezTo>
                    <a:pt x="6121" y="14884"/>
                    <a:pt x="6259" y="14877"/>
                    <a:pt x="6398" y="14860"/>
                  </a:cubicBezTo>
                  <a:cubicBezTo>
                    <a:pt x="6804" y="15368"/>
                    <a:pt x="7459" y="15646"/>
                    <a:pt x="8068" y="15646"/>
                  </a:cubicBezTo>
                  <a:cubicBezTo>
                    <a:pt x="8156" y="15646"/>
                    <a:pt x="8244" y="15640"/>
                    <a:pt x="8329" y="15628"/>
                  </a:cubicBezTo>
                  <a:cubicBezTo>
                    <a:pt x="9190" y="15349"/>
                    <a:pt x="9678" y="14465"/>
                    <a:pt x="9678" y="13790"/>
                  </a:cubicBezTo>
                  <a:cubicBezTo>
                    <a:pt x="10167" y="13395"/>
                    <a:pt x="10655" y="13022"/>
                    <a:pt x="11051" y="12441"/>
                  </a:cubicBezTo>
                  <a:cubicBezTo>
                    <a:pt x="12586" y="10301"/>
                    <a:pt x="12796" y="7393"/>
                    <a:pt x="11725" y="4973"/>
                  </a:cubicBezTo>
                  <a:cubicBezTo>
                    <a:pt x="10469" y="2065"/>
                    <a:pt x="8724" y="809"/>
                    <a:pt x="6980" y="599"/>
                  </a:cubicBezTo>
                  <a:cubicBezTo>
                    <a:pt x="6552" y="273"/>
                    <a:pt x="6052" y="1"/>
                    <a:pt x="5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70" name="Google Shape;270;p3"/>
          <p:cNvGrpSpPr/>
          <p:nvPr/>
        </p:nvGrpSpPr>
        <p:grpSpPr>
          <a:xfrm>
            <a:off x="368515" y="1919409"/>
            <a:ext cx="652944" cy="1119035"/>
            <a:chOff x="1332275" y="1990950"/>
            <a:chExt cx="359050" cy="615350"/>
          </a:xfrm>
        </p:grpSpPr>
        <p:sp>
          <p:nvSpPr>
            <p:cNvPr id="271" name="Google Shape;271;p3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84" name="Google Shape;284;p3"/>
          <p:cNvGrpSpPr/>
          <p:nvPr/>
        </p:nvGrpSpPr>
        <p:grpSpPr>
          <a:xfrm rot="-7942932">
            <a:off x="7804890" y="-487750"/>
            <a:ext cx="1127521" cy="1108724"/>
            <a:chOff x="4452350" y="1286250"/>
            <a:chExt cx="700275" cy="688600"/>
          </a:xfrm>
        </p:grpSpPr>
        <p:sp>
          <p:nvSpPr>
            <p:cNvPr id="285" name="Google Shape;285;p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98" name="Google Shape;298;p3"/>
          <p:cNvGrpSpPr/>
          <p:nvPr/>
        </p:nvGrpSpPr>
        <p:grpSpPr>
          <a:xfrm>
            <a:off x="3215000" y="5810019"/>
            <a:ext cx="1127533" cy="950767"/>
            <a:chOff x="2385375" y="4063625"/>
            <a:chExt cx="845650" cy="713075"/>
          </a:xfrm>
        </p:grpSpPr>
        <p:sp>
          <p:nvSpPr>
            <p:cNvPr id="299" name="Google Shape;299;p3"/>
            <p:cNvSpPr/>
            <p:nvPr/>
          </p:nvSpPr>
          <p:spPr>
            <a:xfrm>
              <a:off x="2385375" y="4063625"/>
              <a:ext cx="411775" cy="713075"/>
            </a:xfrm>
            <a:custGeom>
              <a:avLst/>
              <a:gdLst/>
              <a:ahLst/>
              <a:cxnLst/>
              <a:rect l="l" t="t" r="r" b="b"/>
              <a:pathLst>
                <a:path w="16471" h="28523" extrusionOk="0">
                  <a:moveTo>
                    <a:pt x="11473" y="1"/>
                  </a:moveTo>
                  <a:cubicBezTo>
                    <a:pt x="10441" y="1"/>
                    <a:pt x="9269" y="518"/>
                    <a:pt x="8236" y="1028"/>
                  </a:cubicBezTo>
                  <a:cubicBezTo>
                    <a:pt x="2699" y="4145"/>
                    <a:pt x="0" y="12287"/>
                    <a:pt x="954" y="18196"/>
                  </a:cubicBezTo>
                  <a:cubicBezTo>
                    <a:pt x="1443" y="21198"/>
                    <a:pt x="2815" y="24012"/>
                    <a:pt x="5025" y="26036"/>
                  </a:cubicBezTo>
                  <a:cubicBezTo>
                    <a:pt x="6758" y="27553"/>
                    <a:pt x="9079" y="28523"/>
                    <a:pt x="11391" y="28523"/>
                  </a:cubicBezTo>
                  <a:cubicBezTo>
                    <a:pt x="12058" y="28523"/>
                    <a:pt x="12725" y="28442"/>
                    <a:pt x="13377" y="28270"/>
                  </a:cubicBezTo>
                  <a:cubicBezTo>
                    <a:pt x="14238" y="27991"/>
                    <a:pt x="15215" y="27502"/>
                    <a:pt x="15796" y="26711"/>
                  </a:cubicBezTo>
                  <a:cubicBezTo>
                    <a:pt x="16285" y="25943"/>
                    <a:pt x="16471" y="24780"/>
                    <a:pt x="15796" y="24012"/>
                  </a:cubicBezTo>
                  <a:cubicBezTo>
                    <a:pt x="15308" y="23338"/>
                    <a:pt x="14540" y="23128"/>
                    <a:pt x="13749" y="22849"/>
                  </a:cubicBezTo>
                  <a:cubicBezTo>
                    <a:pt x="11237" y="21872"/>
                    <a:pt x="9213" y="19732"/>
                    <a:pt x="8329" y="17126"/>
                  </a:cubicBezTo>
                  <a:cubicBezTo>
                    <a:pt x="7468" y="14614"/>
                    <a:pt x="7840" y="11590"/>
                    <a:pt x="9306" y="9380"/>
                  </a:cubicBezTo>
                  <a:cubicBezTo>
                    <a:pt x="10469" y="7425"/>
                    <a:pt x="14726" y="4238"/>
                    <a:pt x="13656" y="1516"/>
                  </a:cubicBezTo>
                  <a:cubicBezTo>
                    <a:pt x="13158" y="391"/>
                    <a:pt x="12369" y="1"/>
                    <a:pt x="11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2472600" y="4225400"/>
              <a:ext cx="280950" cy="503675"/>
            </a:xfrm>
            <a:custGeom>
              <a:avLst/>
              <a:gdLst/>
              <a:ahLst/>
              <a:cxnLst/>
              <a:rect l="l" t="t" r="r" b="b"/>
              <a:pathLst>
                <a:path w="11238" h="20147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164" y="1745"/>
                    <a:pt x="373" y="3862"/>
                    <a:pt x="94" y="6096"/>
                  </a:cubicBezTo>
                  <a:cubicBezTo>
                    <a:pt x="1" y="7166"/>
                    <a:pt x="1" y="8329"/>
                    <a:pt x="187" y="9399"/>
                  </a:cubicBezTo>
                  <a:cubicBezTo>
                    <a:pt x="280" y="10469"/>
                    <a:pt x="675" y="11632"/>
                    <a:pt x="1071" y="12586"/>
                  </a:cubicBezTo>
                  <a:cubicBezTo>
                    <a:pt x="1536" y="13656"/>
                    <a:pt x="2118" y="14633"/>
                    <a:pt x="2816" y="15494"/>
                  </a:cubicBezTo>
                  <a:cubicBezTo>
                    <a:pt x="3490" y="16378"/>
                    <a:pt x="4258" y="17146"/>
                    <a:pt x="5235" y="17821"/>
                  </a:cubicBezTo>
                  <a:cubicBezTo>
                    <a:pt x="6980" y="19193"/>
                    <a:pt x="9097" y="20054"/>
                    <a:pt x="11237" y="20147"/>
                  </a:cubicBezTo>
                  <a:cubicBezTo>
                    <a:pt x="9213" y="19565"/>
                    <a:pt x="7352" y="18495"/>
                    <a:pt x="5817" y="17053"/>
                  </a:cubicBezTo>
                  <a:cubicBezTo>
                    <a:pt x="5026" y="16378"/>
                    <a:pt x="4258" y="15704"/>
                    <a:pt x="3676" y="14820"/>
                  </a:cubicBezTo>
                  <a:cubicBezTo>
                    <a:pt x="3095" y="13959"/>
                    <a:pt x="2513" y="13075"/>
                    <a:pt x="2118" y="12098"/>
                  </a:cubicBezTo>
                  <a:cubicBezTo>
                    <a:pt x="1746" y="11237"/>
                    <a:pt x="1443" y="10260"/>
                    <a:pt x="1257" y="9190"/>
                  </a:cubicBezTo>
                  <a:cubicBezTo>
                    <a:pt x="1071" y="8236"/>
                    <a:pt x="955" y="7166"/>
                    <a:pt x="1071" y="6096"/>
                  </a:cubicBezTo>
                  <a:cubicBezTo>
                    <a:pt x="1071" y="4072"/>
                    <a:pt x="1536" y="1931"/>
                    <a:pt x="2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2598225" y="4066700"/>
              <a:ext cx="632800" cy="590350"/>
            </a:xfrm>
            <a:custGeom>
              <a:avLst/>
              <a:gdLst/>
              <a:ahLst/>
              <a:cxnLst/>
              <a:rect l="l" t="t" r="r" b="b"/>
              <a:pathLst>
                <a:path w="25312" h="23614" extrusionOk="0">
                  <a:moveTo>
                    <a:pt x="4745" y="1"/>
                  </a:moveTo>
                  <a:cubicBezTo>
                    <a:pt x="3064" y="1"/>
                    <a:pt x="2233" y="1926"/>
                    <a:pt x="1746" y="3720"/>
                  </a:cubicBezTo>
                  <a:cubicBezTo>
                    <a:pt x="1" y="9722"/>
                    <a:pt x="3793" y="17492"/>
                    <a:pt x="8725" y="20981"/>
                  </a:cubicBezTo>
                  <a:cubicBezTo>
                    <a:pt x="10964" y="22581"/>
                    <a:pt x="13593" y="23613"/>
                    <a:pt x="16327" y="23613"/>
                  </a:cubicBezTo>
                  <a:cubicBezTo>
                    <a:pt x="16576" y="23613"/>
                    <a:pt x="16826" y="23605"/>
                    <a:pt x="17076" y="23587"/>
                  </a:cubicBezTo>
                  <a:cubicBezTo>
                    <a:pt x="20077" y="23494"/>
                    <a:pt x="22985" y="21935"/>
                    <a:pt x="24544" y="19330"/>
                  </a:cubicBezTo>
                  <a:cubicBezTo>
                    <a:pt x="25009" y="18446"/>
                    <a:pt x="25312" y="17492"/>
                    <a:pt x="25126" y="16515"/>
                  </a:cubicBezTo>
                  <a:cubicBezTo>
                    <a:pt x="25009" y="15538"/>
                    <a:pt x="24242" y="14677"/>
                    <a:pt x="23265" y="14584"/>
                  </a:cubicBezTo>
                  <a:cubicBezTo>
                    <a:pt x="23184" y="14574"/>
                    <a:pt x="23103" y="14569"/>
                    <a:pt x="23022" y="14569"/>
                  </a:cubicBezTo>
                  <a:cubicBezTo>
                    <a:pt x="22336" y="14569"/>
                    <a:pt x="21658" y="14905"/>
                    <a:pt x="21055" y="15259"/>
                  </a:cubicBezTo>
                  <a:cubicBezTo>
                    <a:pt x="19893" y="15749"/>
                    <a:pt x="18635" y="15995"/>
                    <a:pt x="17379" y="15995"/>
                  </a:cubicBezTo>
                  <a:cubicBezTo>
                    <a:pt x="15892" y="15995"/>
                    <a:pt x="14410" y="15650"/>
                    <a:pt x="13098" y="14956"/>
                  </a:cubicBezTo>
                  <a:cubicBezTo>
                    <a:pt x="10679" y="13793"/>
                    <a:pt x="8934" y="11467"/>
                    <a:pt x="8259" y="8768"/>
                  </a:cubicBezTo>
                  <a:cubicBezTo>
                    <a:pt x="7771" y="6628"/>
                    <a:pt x="8539" y="1300"/>
                    <a:pt x="5817" y="230"/>
                  </a:cubicBezTo>
                  <a:cubicBezTo>
                    <a:pt x="5425" y="72"/>
                    <a:pt x="5070" y="1"/>
                    <a:pt x="4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2695350" y="4295200"/>
              <a:ext cx="513575" cy="270450"/>
            </a:xfrm>
            <a:custGeom>
              <a:avLst/>
              <a:gdLst/>
              <a:ahLst/>
              <a:cxnLst/>
              <a:rect l="l" t="t" r="r" b="b"/>
              <a:pathLst>
                <a:path w="20543" h="10818" extrusionOk="0">
                  <a:moveTo>
                    <a:pt x="1" y="0"/>
                  </a:moveTo>
                  <a:lnTo>
                    <a:pt x="1" y="0"/>
                  </a:lnTo>
                  <a:cubicBezTo>
                    <a:pt x="303" y="2140"/>
                    <a:pt x="1257" y="4188"/>
                    <a:pt x="2630" y="5932"/>
                  </a:cubicBezTo>
                  <a:cubicBezTo>
                    <a:pt x="3304" y="6793"/>
                    <a:pt x="4165" y="7561"/>
                    <a:pt x="5049" y="8259"/>
                  </a:cubicBezTo>
                  <a:cubicBezTo>
                    <a:pt x="5910" y="8933"/>
                    <a:pt x="6887" y="9515"/>
                    <a:pt x="7957" y="9887"/>
                  </a:cubicBezTo>
                  <a:cubicBezTo>
                    <a:pt x="9027" y="10283"/>
                    <a:pt x="10074" y="10585"/>
                    <a:pt x="11237" y="10678"/>
                  </a:cubicBezTo>
                  <a:cubicBezTo>
                    <a:pt x="11772" y="10771"/>
                    <a:pt x="12331" y="10818"/>
                    <a:pt x="12889" y="10818"/>
                  </a:cubicBezTo>
                  <a:cubicBezTo>
                    <a:pt x="13447" y="10818"/>
                    <a:pt x="14006" y="10771"/>
                    <a:pt x="14541" y="10678"/>
                  </a:cubicBezTo>
                  <a:cubicBezTo>
                    <a:pt x="16774" y="10376"/>
                    <a:pt x="18798" y="9422"/>
                    <a:pt x="20543" y="8049"/>
                  </a:cubicBezTo>
                  <a:lnTo>
                    <a:pt x="20543" y="8049"/>
                  </a:lnTo>
                  <a:cubicBezTo>
                    <a:pt x="18612" y="9027"/>
                    <a:pt x="16472" y="9608"/>
                    <a:pt x="14448" y="9701"/>
                  </a:cubicBezTo>
                  <a:cubicBezTo>
                    <a:pt x="14004" y="9740"/>
                    <a:pt x="13577" y="9762"/>
                    <a:pt x="13154" y="9762"/>
                  </a:cubicBezTo>
                  <a:cubicBezTo>
                    <a:pt x="12556" y="9762"/>
                    <a:pt x="11967" y="9717"/>
                    <a:pt x="11354" y="9608"/>
                  </a:cubicBezTo>
                  <a:cubicBezTo>
                    <a:pt x="10376" y="9422"/>
                    <a:pt x="9306" y="9213"/>
                    <a:pt x="8329" y="8840"/>
                  </a:cubicBezTo>
                  <a:cubicBezTo>
                    <a:pt x="7469" y="8445"/>
                    <a:pt x="6491" y="7956"/>
                    <a:pt x="5724" y="7375"/>
                  </a:cubicBezTo>
                  <a:cubicBezTo>
                    <a:pt x="4840" y="6793"/>
                    <a:pt x="4072" y="6119"/>
                    <a:pt x="3304" y="5351"/>
                  </a:cubicBezTo>
                  <a:cubicBezTo>
                    <a:pt x="1932" y="3792"/>
                    <a:pt x="769" y="20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03" name="Google Shape;303;p3"/>
          <p:cNvGrpSpPr/>
          <p:nvPr/>
        </p:nvGrpSpPr>
        <p:grpSpPr>
          <a:xfrm rot="2700000">
            <a:off x="-390236" y="4142874"/>
            <a:ext cx="1019847" cy="1530777"/>
            <a:chOff x="3463650" y="2615600"/>
            <a:chExt cx="467625" cy="701900"/>
          </a:xfrm>
        </p:grpSpPr>
        <p:sp>
          <p:nvSpPr>
            <p:cNvPr id="304" name="Google Shape;304;p3"/>
            <p:cNvSpPr/>
            <p:nvPr/>
          </p:nvSpPr>
          <p:spPr>
            <a:xfrm>
              <a:off x="3463650" y="2615600"/>
              <a:ext cx="467625" cy="536200"/>
            </a:xfrm>
            <a:custGeom>
              <a:avLst/>
              <a:gdLst/>
              <a:ahLst/>
              <a:cxnLst/>
              <a:rect l="l" t="t" r="r" b="b"/>
              <a:pathLst>
                <a:path w="18705" h="21448" extrusionOk="0">
                  <a:moveTo>
                    <a:pt x="6293" y="0"/>
                  </a:moveTo>
                  <a:cubicBezTo>
                    <a:pt x="6099" y="0"/>
                    <a:pt x="5908" y="8"/>
                    <a:pt x="5723" y="22"/>
                  </a:cubicBezTo>
                  <a:cubicBezTo>
                    <a:pt x="4746" y="208"/>
                    <a:pt x="3676" y="510"/>
                    <a:pt x="3188" y="1371"/>
                  </a:cubicBezTo>
                  <a:cubicBezTo>
                    <a:pt x="2722" y="2348"/>
                    <a:pt x="3188" y="3511"/>
                    <a:pt x="3676" y="4488"/>
                  </a:cubicBezTo>
                  <a:cubicBezTo>
                    <a:pt x="4165" y="5349"/>
                    <a:pt x="4746" y="6326"/>
                    <a:pt x="4653" y="7396"/>
                  </a:cubicBezTo>
                  <a:cubicBezTo>
                    <a:pt x="4524" y="7464"/>
                    <a:pt x="4395" y="7493"/>
                    <a:pt x="4266" y="7493"/>
                  </a:cubicBezTo>
                  <a:cubicBezTo>
                    <a:pt x="3515" y="7493"/>
                    <a:pt x="2765" y="6499"/>
                    <a:pt x="1931" y="6419"/>
                  </a:cubicBezTo>
                  <a:cubicBezTo>
                    <a:pt x="1863" y="6404"/>
                    <a:pt x="1796" y="6397"/>
                    <a:pt x="1729" y="6397"/>
                  </a:cubicBezTo>
                  <a:cubicBezTo>
                    <a:pt x="951" y="6397"/>
                    <a:pt x="289" y="7350"/>
                    <a:pt x="396" y="8164"/>
                  </a:cubicBezTo>
                  <a:cubicBezTo>
                    <a:pt x="489" y="9025"/>
                    <a:pt x="1164" y="9816"/>
                    <a:pt x="1931" y="10397"/>
                  </a:cubicBezTo>
                  <a:cubicBezTo>
                    <a:pt x="2606" y="10886"/>
                    <a:pt x="3490" y="11351"/>
                    <a:pt x="4072" y="12049"/>
                  </a:cubicBezTo>
                  <a:cubicBezTo>
                    <a:pt x="4467" y="12421"/>
                    <a:pt x="4746" y="13212"/>
                    <a:pt x="4351" y="13491"/>
                  </a:cubicBezTo>
                  <a:cubicBezTo>
                    <a:pt x="4186" y="13625"/>
                    <a:pt x="3998" y="13677"/>
                    <a:pt x="3814" y="13677"/>
                  </a:cubicBezTo>
                  <a:cubicBezTo>
                    <a:pt x="3582" y="13677"/>
                    <a:pt x="3356" y="13595"/>
                    <a:pt x="3188" y="13491"/>
                  </a:cubicBezTo>
                  <a:cubicBezTo>
                    <a:pt x="2815" y="13212"/>
                    <a:pt x="2513" y="12910"/>
                    <a:pt x="2141" y="12817"/>
                  </a:cubicBezTo>
                  <a:cubicBezTo>
                    <a:pt x="1978" y="12746"/>
                    <a:pt x="1812" y="12714"/>
                    <a:pt x="1649" y="12714"/>
                  </a:cubicBezTo>
                  <a:cubicBezTo>
                    <a:pt x="1112" y="12714"/>
                    <a:pt x="610" y="13067"/>
                    <a:pt x="396" y="13584"/>
                  </a:cubicBezTo>
                  <a:cubicBezTo>
                    <a:pt x="0" y="14259"/>
                    <a:pt x="93" y="15050"/>
                    <a:pt x="396" y="15725"/>
                  </a:cubicBezTo>
                  <a:cubicBezTo>
                    <a:pt x="977" y="17283"/>
                    <a:pt x="2513" y="18330"/>
                    <a:pt x="4072" y="19121"/>
                  </a:cubicBezTo>
                  <a:cubicBezTo>
                    <a:pt x="5142" y="19703"/>
                    <a:pt x="6398" y="20563"/>
                    <a:pt x="7654" y="21052"/>
                  </a:cubicBezTo>
                  <a:cubicBezTo>
                    <a:pt x="7957" y="21238"/>
                    <a:pt x="8329" y="21354"/>
                    <a:pt x="8631" y="21448"/>
                  </a:cubicBezTo>
                  <a:lnTo>
                    <a:pt x="9213" y="21448"/>
                  </a:lnTo>
                  <a:cubicBezTo>
                    <a:pt x="10562" y="21448"/>
                    <a:pt x="12121" y="20563"/>
                    <a:pt x="13284" y="20191"/>
                  </a:cubicBezTo>
                  <a:cubicBezTo>
                    <a:pt x="14633" y="19703"/>
                    <a:pt x="16099" y="19214"/>
                    <a:pt x="17146" y="18144"/>
                  </a:cubicBezTo>
                  <a:cubicBezTo>
                    <a:pt x="18216" y="17074"/>
                    <a:pt x="18705" y="15422"/>
                    <a:pt x="18030" y="14166"/>
                  </a:cubicBezTo>
                  <a:cubicBezTo>
                    <a:pt x="17637" y="13379"/>
                    <a:pt x="16745" y="12917"/>
                    <a:pt x="15900" y="12917"/>
                  </a:cubicBezTo>
                  <a:cubicBezTo>
                    <a:pt x="15295" y="12917"/>
                    <a:pt x="14713" y="13153"/>
                    <a:pt x="14354" y="13677"/>
                  </a:cubicBezTo>
                  <a:cubicBezTo>
                    <a:pt x="14145" y="14073"/>
                    <a:pt x="13959" y="14561"/>
                    <a:pt x="13470" y="14748"/>
                  </a:cubicBezTo>
                  <a:cubicBezTo>
                    <a:pt x="13416" y="14764"/>
                    <a:pt x="13363" y="14772"/>
                    <a:pt x="13311" y="14772"/>
                  </a:cubicBezTo>
                  <a:cubicBezTo>
                    <a:pt x="12722" y="14772"/>
                    <a:pt x="12339" y="13737"/>
                    <a:pt x="12702" y="13096"/>
                  </a:cubicBezTo>
                  <a:cubicBezTo>
                    <a:pt x="13075" y="12514"/>
                    <a:pt x="13866" y="12235"/>
                    <a:pt x="14540" y="11840"/>
                  </a:cubicBezTo>
                  <a:cubicBezTo>
                    <a:pt x="16099" y="10886"/>
                    <a:pt x="16960" y="8932"/>
                    <a:pt x="16285" y="7280"/>
                  </a:cubicBezTo>
                  <a:cubicBezTo>
                    <a:pt x="15887" y="6164"/>
                    <a:pt x="14669" y="5441"/>
                    <a:pt x="13507" y="5441"/>
                  </a:cubicBezTo>
                  <a:cubicBezTo>
                    <a:pt x="12974" y="5441"/>
                    <a:pt x="12452" y="5594"/>
                    <a:pt x="12028" y="5931"/>
                  </a:cubicBezTo>
                  <a:cubicBezTo>
                    <a:pt x="11632" y="6326"/>
                    <a:pt x="11237" y="6815"/>
                    <a:pt x="10865" y="7094"/>
                  </a:cubicBezTo>
                  <a:cubicBezTo>
                    <a:pt x="10592" y="7314"/>
                    <a:pt x="10261" y="7441"/>
                    <a:pt x="9954" y="7441"/>
                  </a:cubicBezTo>
                  <a:cubicBezTo>
                    <a:pt x="9710" y="7441"/>
                    <a:pt x="9481" y="7362"/>
                    <a:pt x="9306" y="7187"/>
                  </a:cubicBezTo>
                  <a:cubicBezTo>
                    <a:pt x="9701" y="6233"/>
                    <a:pt x="10074" y="5163"/>
                    <a:pt x="10283" y="4093"/>
                  </a:cubicBezTo>
                  <a:cubicBezTo>
                    <a:pt x="10376" y="3023"/>
                    <a:pt x="10074" y="1952"/>
                    <a:pt x="9399" y="1092"/>
                  </a:cubicBezTo>
                  <a:cubicBezTo>
                    <a:pt x="8665" y="258"/>
                    <a:pt x="7422" y="0"/>
                    <a:pt x="62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655000" y="3141900"/>
              <a:ext cx="91350" cy="175600"/>
            </a:xfrm>
            <a:custGeom>
              <a:avLst/>
              <a:gdLst/>
              <a:ahLst/>
              <a:cxnLst/>
              <a:rect l="l" t="t" r="r" b="b"/>
              <a:pathLst>
                <a:path w="3654" h="7024" extrusionOk="0">
                  <a:moveTo>
                    <a:pt x="0" y="0"/>
                  </a:moveTo>
                  <a:lnTo>
                    <a:pt x="0" y="0"/>
                  </a:lnTo>
                  <a:cubicBezTo>
                    <a:pt x="489" y="2233"/>
                    <a:pt x="1163" y="4467"/>
                    <a:pt x="2047" y="6584"/>
                  </a:cubicBezTo>
                  <a:cubicBezTo>
                    <a:pt x="2178" y="6893"/>
                    <a:pt x="2431" y="7023"/>
                    <a:pt x="2688" y="7023"/>
                  </a:cubicBezTo>
                  <a:cubicBezTo>
                    <a:pt x="3164" y="7023"/>
                    <a:pt x="3654" y="6576"/>
                    <a:pt x="3397" y="6002"/>
                  </a:cubicBezTo>
                  <a:cubicBezTo>
                    <a:pt x="2722" y="4164"/>
                    <a:pt x="2047" y="2326"/>
                    <a:pt x="1559" y="396"/>
                  </a:cubicBezTo>
                  <a:lnTo>
                    <a:pt x="977" y="396"/>
                  </a:lnTo>
                  <a:cubicBezTo>
                    <a:pt x="675" y="302"/>
                    <a:pt x="303" y="18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611375" y="2701525"/>
              <a:ext cx="82600" cy="450275"/>
            </a:xfrm>
            <a:custGeom>
              <a:avLst/>
              <a:gdLst/>
              <a:ahLst/>
              <a:cxnLst/>
              <a:rect l="l" t="t" r="r" b="b"/>
              <a:pathLst>
                <a:path w="3304" h="18011" extrusionOk="0">
                  <a:moveTo>
                    <a:pt x="1436" y="1"/>
                  </a:moveTo>
                  <a:cubicBezTo>
                    <a:pt x="1119" y="1"/>
                    <a:pt x="819" y="179"/>
                    <a:pt x="768" y="563"/>
                  </a:cubicBezTo>
                  <a:cubicBezTo>
                    <a:pt x="0" y="6286"/>
                    <a:pt x="396" y="12101"/>
                    <a:pt x="1745" y="17615"/>
                  </a:cubicBezTo>
                  <a:cubicBezTo>
                    <a:pt x="2048" y="17801"/>
                    <a:pt x="2420" y="17917"/>
                    <a:pt x="2722" y="18011"/>
                  </a:cubicBezTo>
                  <a:lnTo>
                    <a:pt x="3304" y="18011"/>
                  </a:lnTo>
                  <a:cubicBezTo>
                    <a:pt x="1838" y="12381"/>
                    <a:pt x="1466" y="6565"/>
                    <a:pt x="2234" y="842"/>
                  </a:cubicBezTo>
                  <a:cubicBezTo>
                    <a:pt x="2286" y="302"/>
                    <a:pt x="1848" y="1"/>
                    <a:pt x="1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07" name="Google Shape;307;p3"/>
          <p:cNvGrpSpPr/>
          <p:nvPr/>
        </p:nvGrpSpPr>
        <p:grpSpPr>
          <a:xfrm>
            <a:off x="133245" y="5860327"/>
            <a:ext cx="462400" cy="700845"/>
            <a:chOff x="2525525" y="689125"/>
            <a:chExt cx="298400" cy="452275"/>
          </a:xfrm>
        </p:grpSpPr>
        <p:sp>
          <p:nvSpPr>
            <p:cNvPr id="308" name="Google Shape;308;p3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37573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Google Shape;617;p9"/>
          <p:cNvGrpSpPr/>
          <p:nvPr/>
        </p:nvGrpSpPr>
        <p:grpSpPr>
          <a:xfrm>
            <a:off x="-780732" y="-335159"/>
            <a:ext cx="2930263" cy="1657595"/>
            <a:chOff x="3260100" y="4040200"/>
            <a:chExt cx="1579600" cy="893550"/>
          </a:xfrm>
        </p:grpSpPr>
        <p:sp>
          <p:nvSpPr>
            <p:cNvPr id="618" name="Google Shape;618;p9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45" name="Google Shape;645;p9"/>
          <p:cNvGrpSpPr/>
          <p:nvPr/>
        </p:nvGrpSpPr>
        <p:grpSpPr>
          <a:xfrm>
            <a:off x="10523615" y="-50572"/>
            <a:ext cx="2007692" cy="1572725"/>
            <a:chOff x="3495050" y="1152875"/>
            <a:chExt cx="1082275" cy="847800"/>
          </a:xfrm>
        </p:grpSpPr>
        <p:sp>
          <p:nvSpPr>
            <p:cNvPr id="646" name="Google Shape;646;p9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54" name="Google Shape;654;p9"/>
          <p:cNvGrpSpPr/>
          <p:nvPr/>
        </p:nvGrpSpPr>
        <p:grpSpPr>
          <a:xfrm>
            <a:off x="1066381" y="483441"/>
            <a:ext cx="553552" cy="839000"/>
            <a:chOff x="2525525" y="689125"/>
            <a:chExt cx="298400" cy="452275"/>
          </a:xfrm>
        </p:grpSpPr>
        <p:sp>
          <p:nvSpPr>
            <p:cNvPr id="655" name="Google Shape;655;p9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78" name="Google Shape;678;p9"/>
          <p:cNvGrpSpPr/>
          <p:nvPr/>
        </p:nvGrpSpPr>
        <p:grpSpPr>
          <a:xfrm>
            <a:off x="11107211" y="2675428"/>
            <a:ext cx="840484" cy="1507149"/>
            <a:chOff x="6608925" y="2056050"/>
            <a:chExt cx="453075" cy="812450"/>
          </a:xfrm>
        </p:grpSpPr>
        <p:sp>
          <p:nvSpPr>
            <p:cNvPr id="679" name="Google Shape;679;p9"/>
            <p:cNvSpPr/>
            <p:nvPr/>
          </p:nvSpPr>
          <p:spPr>
            <a:xfrm>
              <a:off x="6766525" y="2277050"/>
              <a:ext cx="230350" cy="544975"/>
            </a:xfrm>
            <a:custGeom>
              <a:avLst/>
              <a:gdLst/>
              <a:ahLst/>
              <a:cxnLst/>
              <a:rect l="l" t="t" r="r" b="b"/>
              <a:pathLst>
                <a:path w="9214" h="21799" extrusionOk="0">
                  <a:moveTo>
                    <a:pt x="2816" y="1"/>
                  </a:moveTo>
                  <a:lnTo>
                    <a:pt x="2420" y="1536"/>
                  </a:lnTo>
                  <a:cubicBezTo>
                    <a:pt x="1932" y="3188"/>
                    <a:pt x="1560" y="4933"/>
                    <a:pt x="1164" y="6584"/>
                  </a:cubicBezTo>
                  <a:cubicBezTo>
                    <a:pt x="885" y="8236"/>
                    <a:pt x="582" y="9888"/>
                    <a:pt x="396" y="11633"/>
                  </a:cubicBezTo>
                  <a:lnTo>
                    <a:pt x="303" y="12889"/>
                  </a:lnTo>
                  <a:lnTo>
                    <a:pt x="187" y="14145"/>
                  </a:lnTo>
                  <a:lnTo>
                    <a:pt x="94" y="15401"/>
                  </a:lnTo>
                  <a:lnTo>
                    <a:pt x="1" y="16751"/>
                  </a:lnTo>
                  <a:cubicBezTo>
                    <a:pt x="1" y="18402"/>
                    <a:pt x="1" y="20147"/>
                    <a:pt x="187" y="21799"/>
                  </a:cubicBezTo>
                  <a:cubicBezTo>
                    <a:pt x="303" y="20147"/>
                    <a:pt x="489" y="18402"/>
                    <a:pt x="676" y="16751"/>
                  </a:cubicBezTo>
                  <a:lnTo>
                    <a:pt x="769" y="15494"/>
                  </a:lnTo>
                  <a:lnTo>
                    <a:pt x="978" y="14238"/>
                  </a:lnTo>
                  <a:lnTo>
                    <a:pt x="1164" y="12982"/>
                  </a:lnTo>
                  <a:lnTo>
                    <a:pt x="1350" y="11726"/>
                  </a:lnTo>
                  <a:cubicBezTo>
                    <a:pt x="1653" y="10074"/>
                    <a:pt x="1932" y="8422"/>
                    <a:pt x="2327" y="6770"/>
                  </a:cubicBezTo>
                  <a:cubicBezTo>
                    <a:pt x="2528" y="5674"/>
                    <a:pt x="2800" y="4589"/>
                    <a:pt x="3076" y="3527"/>
                  </a:cubicBezTo>
                  <a:lnTo>
                    <a:pt x="3076" y="3527"/>
                  </a:lnTo>
                  <a:cubicBezTo>
                    <a:pt x="3384" y="4251"/>
                    <a:pt x="3697" y="4976"/>
                    <a:pt x="3979" y="5700"/>
                  </a:cubicBezTo>
                  <a:lnTo>
                    <a:pt x="4840" y="7655"/>
                  </a:lnTo>
                  <a:lnTo>
                    <a:pt x="5724" y="9492"/>
                  </a:lnTo>
                  <a:cubicBezTo>
                    <a:pt x="6212" y="10749"/>
                    <a:pt x="6794" y="12005"/>
                    <a:pt x="7375" y="13168"/>
                  </a:cubicBezTo>
                  <a:cubicBezTo>
                    <a:pt x="7957" y="14424"/>
                    <a:pt x="8632" y="15704"/>
                    <a:pt x="9213" y="16867"/>
                  </a:cubicBezTo>
                  <a:cubicBezTo>
                    <a:pt x="8818" y="15587"/>
                    <a:pt x="8329" y="14238"/>
                    <a:pt x="7864" y="12982"/>
                  </a:cubicBezTo>
                  <a:cubicBezTo>
                    <a:pt x="7469" y="11726"/>
                    <a:pt x="6980" y="10469"/>
                    <a:pt x="6491" y="9097"/>
                  </a:cubicBezTo>
                  <a:lnTo>
                    <a:pt x="5724" y="7259"/>
                  </a:lnTo>
                  <a:lnTo>
                    <a:pt x="5049" y="5328"/>
                  </a:lnTo>
                  <a:cubicBezTo>
                    <a:pt x="4468" y="4072"/>
                    <a:pt x="3979" y="2792"/>
                    <a:pt x="3490" y="1536"/>
                  </a:cubicBezTo>
                  <a:lnTo>
                    <a:pt x="28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6694575" y="2713450"/>
              <a:ext cx="171425" cy="155050"/>
            </a:xfrm>
            <a:custGeom>
              <a:avLst/>
              <a:gdLst/>
              <a:ahLst/>
              <a:cxnLst/>
              <a:rect l="l" t="t" r="r" b="b"/>
              <a:pathLst>
                <a:path w="6857" h="6202" extrusionOk="0">
                  <a:moveTo>
                    <a:pt x="3476" y="0"/>
                  </a:moveTo>
                  <a:cubicBezTo>
                    <a:pt x="1752" y="0"/>
                    <a:pt x="0" y="1571"/>
                    <a:pt x="157" y="3273"/>
                  </a:cubicBezTo>
                  <a:cubicBezTo>
                    <a:pt x="248" y="4952"/>
                    <a:pt x="1929" y="6201"/>
                    <a:pt x="3536" y="6201"/>
                  </a:cubicBezTo>
                  <a:cubicBezTo>
                    <a:pt x="3978" y="6201"/>
                    <a:pt x="4414" y="6107"/>
                    <a:pt x="4810" y="5902"/>
                  </a:cubicBezTo>
                  <a:cubicBezTo>
                    <a:pt x="6671" y="4925"/>
                    <a:pt x="6857" y="1830"/>
                    <a:pt x="5205" y="574"/>
                  </a:cubicBezTo>
                  <a:lnTo>
                    <a:pt x="4438" y="179"/>
                  </a:lnTo>
                  <a:cubicBezTo>
                    <a:pt x="4127" y="57"/>
                    <a:pt x="3802" y="0"/>
                    <a:pt x="3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6890800" y="2558000"/>
              <a:ext cx="171200" cy="155450"/>
            </a:xfrm>
            <a:custGeom>
              <a:avLst/>
              <a:gdLst/>
              <a:ahLst/>
              <a:cxnLst/>
              <a:rect l="l" t="t" r="r" b="b"/>
              <a:pathLst>
                <a:path w="6848" h="6218" extrusionOk="0">
                  <a:moveTo>
                    <a:pt x="3358" y="1"/>
                  </a:moveTo>
                  <a:cubicBezTo>
                    <a:pt x="1678" y="1"/>
                    <a:pt x="0" y="1514"/>
                    <a:pt x="78" y="3303"/>
                  </a:cubicBezTo>
                  <a:cubicBezTo>
                    <a:pt x="224" y="4960"/>
                    <a:pt x="1866" y="6217"/>
                    <a:pt x="3454" y="6217"/>
                  </a:cubicBezTo>
                  <a:cubicBezTo>
                    <a:pt x="3895" y="6217"/>
                    <a:pt x="4331" y="6120"/>
                    <a:pt x="4731" y="5908"/>
                  </a:cubicBezTo>
                  <a:cubicBezTo>
                    <a:pt x="6569" y="4838"/>
                    <a:pt x="6848" y="1837"/>
                    <a:pt x="5103" y="581"/>
                  </a:cubicBezTo>
                  <a:lnTo>
                    <a:pt x="4335" y="185"/>
                  </a:lnTo>
                  <a:cubicBezTo>
                    <a:pt x="4018" y="59"/>
                    <a:pt x="3688" y="1"/>
                    <a:pt x="3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6608925" y="2056050"/>
              <a:ext cx="257075" cy="273950"/>
            </a:xfrm>
            <a:custGeom>
              <a:avLst/>
              <a:gdLst/>
              <a:ahLst/>
              <a:cxnLst/>
              <a:rect l="l" t="t" r="r" b="b"/>
              <a:pathLst>
                <a:path w="10283" h="10958" extrusionOk="0">
                  <a:moveTo>
                    <a:pt x="0" y="0"/>
                  </a:moveTo>
                  <a:cubicBezTo>
                    <a:pt x="1373" y="4374"/>
                    <a:pt x="5235" y="9795"/>
                    <a:pt x="9794" y="10958"/>
                  </a:cubicBezTo>
                  <a:cubicBezTo>
                    <a:pt x="10283" y="8841"/>
                    <a:pt x="8050" y="5816"/>
                    <a:pt x="6491" y="4188"/>
                  </a:cubicBezTo>
                  <a:cubicBezTo>
                    <a:pt x="5630" y="3211"/>
                    <a:pt x="210" y="58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6829350" y="2146200"/>
              <a:ext cx="138450" cy="183800"/>
            </a:xfrm>
            <a:custGeom>
              <a:avLst/>
              <a:gdLst/>
              <a:ahLst/>
              <a:cxnLst/>
              <a:rect l="l" t="t" r="r" b="b"/>
              <a:pathLst>
                <a:path w="5538" h="7352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61" y="1047"/>
                    <a:pt x="0" y="4072"/>
                    <a:pt x="303" y="6979"/>
                  </a:cubicBezTo>
                  <a:lnTo>
                    <a:pt x="884" y="7352"/>
                  </a:lnTo>
                  <a:cubicBezTo>
                    <a:pt x="3792" y="6398"/>
                    <a:pt x="5537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84" name="Google Shape;684;p9"/>
          <p:cNvGrpSpPr/>
          <p:nvPr/>
        </p:nvGrpSpPr>
        <p:grpSpPr>
          <a:xfrm>
            <a:off x="417667" y="5335848"/>
            <a:ext cx="1169373" cy="1178219"/>
            <a:chOff x="1474000" y="3672875"/>
            <a:chExt cx="492050" cy="495800"/>
          </a:xfrm>
        </p:grpSpPr>
        <p:sp>
          <p:nvSpPr>
            <p:cNvPr id="685" name="Google Shape;685;p9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94" name="Google Shape;694;p9"/>
          <p:cNvGrpSpPr/>
          <p:nvPr/>
        </p:nvGrpSpPr>
        <p:grpSpPr>
          <a:xfrm>
            <a:off x="5134683" y="5590110"/>
            <a:ext cx="908472" cy="904484"/>
            <a:chOff x="2302775" y="3407725"/>
            <a:chExt cx="489725" cy="487575"/>
          </a:xfrm>
        </p:grpSpPr>
        <p:sp>
          <p:nvSpPr>
            <p:cNvPr id="695" name="Google Shape;695;p9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97" name="Google Shape;697;p9"/>
          <p:cNvGrpSpPr/>
          <p:nvPr/>
        </p:nvGrpSpPr>
        <p:grpSpPr>
          <a:xfrm>
            <a:off x="10676991" y="5335820"/>
            <a:ext cx="799533" cy="1040368"/>
            <a:chOff x="6936350" y="2855900"/>
            <a:chExt cx="431000" cy="560825"/>
          </a:xfrm>
        </p:grpSpPr>
        <p:sp>
          <p:nvSpPr>
            <p:cNvPr id="698" name="Google Shape;698;p9"/>
            <p:cNvSpPr/>
            <p:nvPr/>
          </p:nvSpPr>
          <p:spPr>
            <a:xfrm>
              <a:off x="7144575" y="2855900"/>
              <a:ext cx="132525" cy="214775"/>
            </a:xfrm>
            <a:custGeom>
              <a:avLst/>
              <a:gdLst/>
              <a:ahLst/>
              <a:cxnLst/>
              <a:rect l="l" t="t" r="r" b="b"/>
              <a:pathLst>
                <a:path w="5301" h="8591" extrusionOk="0">
                  <a:moveTo>
                    <a:pt x="4241" y="0"/>
                  </a:moveTo>
                  <a:cubicBezTo>
                    <a:pt x="4127" y="0"/>
                    <a:pt x="4006" y="34"/>
                    <a:pt x="3885" y="111"/>
                  </a:cubicBezTo>
                  <a:cubicBezTo>
                    <a:pt x="1466" y="1948"/>
                    <a:pt x="0" y="4763"/>
                    <a:pt x="303" y="7857"/>
                  </a:cubicBezTo>
                  <a:cubicBezTo>
                    <a:pt x="303" y="8346"/>
                    <a:pt x="687" y="8590"/>
                    <a:pt x="1059" y="8590"/>
                  </a:cubicBezTo>
                  <a:cubicBezTo>
                    <a:pt x="1431" y="8590"/>
                    <a:pt x="1792" y="8346"/>
                    <a:pt x="1745" y="7857"/>
                  </a:cubicBezTo>
                  <a:cubicBezTo>
                    <a:pt x="1559" y="5345"/>
                    <a:pt x="2629" y="2902"/>
                    <a:pt x="4653" y="1460"/>
                  </a:cubicBezTo>
                  <a:cubicBezTo>
                    <a:pt x="5300" y="970"/>
                    <a:pt x="4856" y="0"/>
                    <a:pt x="42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6936350" y="2970950"/>
              <a:ext cx="431000" cy="445775"/>
            </a:xfrm>
            <a:custGeom>
              <a:avLst/>
              <a:gdLst/>
              <a:ahLst/>
              <a:cxnLst/>
              <a:rect l="l" t="t" r="r" b="b"/>
              <a:pathLst>
                <a:path w="17240" h="17831" extrusionOk="0">
                  <a:moveTo>
                    <a:pt x="5064" y="1"/>
                  </a:moveTo>
                  <a:cubicBezTo>
                    <a:pt x="3862" y="1"/>
                    <a:pt x="2602" y="896"/>
                    <a:pt x="1653" y="3162"/>
                  </a:cubicBezTo>
                  <a:cubicBezTo>
                    <a:pt x="1" y="6838"/>
                    <a:pt x="187" y="11305"/>
                    <a:pt x="2234" y="14887"/>
                  </a:cubicBezTo>
                  <a:cubicBezTo>
                    <a:pt x="2700" y="15655"/>
                    <a:pt x="3397" y="16539"/>
                    <a:pt x="4351" y="16632"/>
                  </a:cubicBezTo>
                  <a:cubicBezTo>
                    <a:pt x="4453" y="16648"/>
                    <a:pt x="4553" y="16656"/>
                    <a:pt x="4649" y="16656"/>
                  </a:cubicBezTo>
                  <a:cubicBezTo>
                    <a:pt x="5102" y="16656"/>
                    <a:pt x="5491" y="16486"/>
                    <a:pt x="5817" y="16237"/>
                  </a:cubicBezTo>
                  <a:cubicBezTo>
                    <a:pt x="6189" y="16911"/>
                    <a:pt x="6678" y="17493"/>
                    <a:pt x="7469" y="17493"/>
                  </a:cubicBezTo>
                  <a:cubicBezTo>
                    <a:pt x="7934" y="17493"/>
                    <a:pt x="8329" y="17400"/>
                    <a:pt x="8725" y="17214"/>
                  </a:cubicBezTo>
                  <a:cubicBezTo>
                    <a:pt x="9004" y="17493"/>
                    <a:pt x="9399" y="17702"/>
                    <a:pt x="9795" y="17795"/>
                  </a:cubicBezTo>
                  <a:cubicBezTo>
                    <a:pt x="9907" y="17819"/>
                    <a:pt x="10020" y="17831"/>
                    <a:pt x="10135" y="17831"/>
                  </a:cubicBezTo>
                  <a:cubicBezTo>
                    <a:pt x="10906" y="17831"/>
                    <a:pt x="11732" y="17324"/>
                    <a:pt x="12401" y="16818"/>
                  </a:cubicBezTo>
                  <a:cubicBezTo>
                    <a:pt x="15495" y="14213"/>
                    <a:pt x="17239" y="10048"/>
                    <a:pt x="16960" y="6070"/>
                  </a:cubicBezTo>
                  <a:cubicBezTo>
                    <a:pt x="16826" y="2984"/>
                    <a:pt x="15519" y="1772"/>
                    <a:pt x="13972" y="1772"/>
                  </a:cubicBezTo>
                  <a:cubicBezTo>
                    <a:pt x="13373" y="1772"/>
                    <a:pt x="12738" y="1954"/>
                    <a:pt x="12121" y="2278"/>
                  </a:cubicBezTo>
                  <a:cubicBezTo>
                    <a:pt x="11469" y="1300"/>
                    <a:pt x="10634" y="870"/>
                    <a:pt x="9767" y="870"/>
                  </a:cubicBezTo>
                  <a:cubicBezTo>
                    <a:pt x="9089" y="870"/>
                    <a:pt x="8391" y="1134"/>
                    <a:pt x="7748" y="1604"/>
                  </a:cubicBezTo>
                  <a:cubicBezTo>
                    <a:pt x="7037" y="628"/>
                    <a:pt x="6071" y="1"/>
                    <a:pt x="5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7205050" y="3023250"/>
              <a:ext cx="82625" cy="324550"/>
            </a:xfrm>
            <a:custGeom>
              <a:avLst/>
              <a:gdLst/>
              <a:ahLst/>
              <a:cxnLst/>
              <a:rect l="l" t="t" r="r" b="b"/>
              <a:pathLst>
                <a:path w="3305" h="12982" extrusionOk="0">
                  <a:moveTo>
                    <a:pt x="1955" y="0"/>
                  </a:moveTo>
                  <a:lnTo>
                    <a:pt x="1955" y="0"/>
                  </a:lnTo>
                  <a:cubicBezTo>
                    <a:pt x="2141" y="1163"/>
                    <a:pt x="2234" y="2327"/>
                    <a:pt x="2234" y="3397"/>
                  </a:cubicBezTo>
                  <a:cubicBezTo>
                    <a:pt x="2234" y="4467"/>
                    <a:pt x="2141" y="5630"/>
                    <a:pt x="2048" y="6677"/>
                  </a:cubicBezTo>
                  <a:cubicBezTo>
                    <a:pt x="1839" y="7747"/>
                    <a:pt x="1559" y="8817"/>
                    <a:pt x="1257" y="9887"/>
                  </a:cubicBezTo>
                  <a:cubicBezTo>
                    <a:pt x="978" y="10957"/>
                    <a:pt x="489" y="11911"/>
                    <a:pt x="1" y="12981"/>
                  </a:cubicBezTo>
                  <a:cubicBezTo>
                    <a:pt x="885" y="12214"/>
                    <a:pt x="1559" y="11237"/>
                    <a:pt x="2141" y="10166"/>
                  </a:cubicBezTo>
                  <a:cubicBezTo>
                    <a:pt x="2630" y="9120"/>
                    <a:pt x="3002" y="8049"/>
                    <a:pt x="3118" y="6886"/>
                  </a:cubicBezTo>
                  <a:cubicBezTo>
                    <a:pt x="3304" y="5723"/>
                    <a:pt x="3304" y="4467"/>
                    <a:pt x="3118" y="3304"/>
                  </a:cubicBezTo>
                  <a:cubicBezTo>
                    <a:pt x="2909" y="2140"/>
                    <a:pt x="2537" y="1070"/>
                    <a:pt x="1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7045125" y="3132000"/>
              <a:ext cx="36650" cy="244875"/>
            </a:xfrm>
            <a:custGeom>
              <a:avLst/>
              <a:gdLst/>
              <a:ahLst/>
              <a:cxnLst/>
              <a:rect l="l" t="t" r="r" b="b"/>
              <a:pathLst>
                <a:path w="1466" h="9795" extrusionOk="0">
                  <a:moveTo>
                    <a:pt x="884" y="1"/>
                  </a:moveTo>
                  <a:cubicBezTo>
                    <a:pt x="582" y="792"/>
                    <a:pt x="303" y="1559"/>
                    <a:pt x="210" y="2443"/>
                  </a:cubicBezTo>
                  <a:cubicBezTo>
                    <a:pt x="93" y="3211"/>
                    <a:pt x="0" y="4072"/>
                    <a:pt x="93" y="4956"/>
                  </a:cubicBezTo>
                  <a:cubicBezTo>
                    <a:pt x="210" y="5816"/>
                    <a:pt x="303" y="6607"/>
                    <a:pt x="489" y="7468"/>
                  </a:cubicBezTo>
                  <a:cubicBezTo>
                    <a:pt x="791" y="8259"/>
                    <a:pt x="1070" y="9027"/>
                    <a:pt x="1466" y="9795"/>
                  </a:cubicBezTo>
                  <a:cubicBezTo>
                    <a:pt x="1466" y="8934"/>
                    <a:pt x="1466" y="8050"/>
                    <a:pt x="1373" y="7282"/>
                  </a:cubicBezTo>
                  <a:lnTo>
                    <a:pt x="1256" y="4863"/>
                  </a:lnTo>
                  <a:lnTo>
                    <a:pt x="1163" y="2443"/>
                  </a:lnTo>
                  <a:cubicBezTo>
                    <a:pt x="1070" y="1652"/>
                    <a:pt x="1070" y="792"/>
                    <a:pt x="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02" name="Google Shape;702;p9"/>
          <p:cNvGrpSpPr/>
          <p:nvPr/>
        </p:nvGrpSpPr>
        <p:grpSpPr>
          <a:xfrm>
            <a:off x="5438395" y="8382"/>
            <a:ext cx="907941" cy="826489"/>
            <a:chOff x="853450" y="2614875"/>
            <a:chExt cx="654325" cy="595625"/>
          </a:xfrm>
        </p:grpSpPr>
        <p:sp>
          <p:nvSpPr>
            <p:cNvPr id="703" name="Google Shape;703;p9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06" name="Google Shape;706;p9"/>
          <p:cNvGrpSpPr/>
          <p:nvPr/>
        </p:nvGrpSpPr>
        <p:grpSpPr>
          <a:xfrm>
            <a:off x="499877" y="2387842"/>
            <a:ext cx="566491" cy="1013655"/>
            <a:chOff x="478300" y="2547225"/>
            <a:chExt cx="305375" cy="546425"/>
          </a:xfrm>
        </p:grpSpPr>
        <p:sp>
          <p:nvSpPr>
            <p:cNvPr id="707" name="Google Shape;707;p9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712" name="Google Shape;712;p9"/>
          <p:cNvSpPr txBox="1">
            <a:spLocks noGrp="1"/>
          </p:cNvSpPr>
          <p:nvPr>
            <p:ph type="subTitle" idx="1"/>
          </p:nvPr>
        </p:nvSpPr>
        <p:spPr>
          <a:xfrm>
            <a:off x="3378600" y="3300167"/>
            <a:ext cx="5434800" cy="12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3" name="Google Shape;713;p9"/>
          <p:cNvSpPr txBox="1">
            <a:spLocks noGrp="1"/>
          </p:cNvSpPr>
          <p:nvPr>
            <p:ph type="title"/>
          </p:nvPr>
        </p:nvSpPr>
        <p:spPr>
          <a:xfrm>
            <a:off x="2736800" y="1872927"/>
            <a:ext cx="6718400" cy="1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3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6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1"/>
          <p:cNvSpPr txBox="1">
            <a:spLocks noGrp="1"/>
          </p:cNvSpPr>
          <p:nvPr>
            <p:ph type="title" hasCustomPrompt="1"/>
          </p:nvPr>
        </p:nvSpPr>
        <p:spPr>
          <a:xfrm>
            <a:off x="2161967" y="1550067"/>
            <a:ext cx="7426800" cy="25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8" name="Google Shape;718;p11"/>
          <p:cNvSpPr txBox="1">
            <a:spLocks noGrp="1"/>
          </p:cNvSpPr>
          <p:nvPr>
            <p:ph type="subTitle" idx="1"/>
          </p:nvPr>
        </p:nvSpPr>
        <p:spPr>
          <a:xfrm>
            <a:off x="3334600" y="3899633"/>
            <a:ext cx="55228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719" name="Google Shape;719;p11"/>
          <p:cNvGrpSpPr/>
          <p:nvPr/>
        </p:nvGrpSpPr>
        <p:grpSpPr>
          <a:xfrm>
            <a:off x="10976393" y="2937554"/>
            <a:ext cx="1056275" cy="1155289"/>
            <a:chOff x="5164825" y="3105675"/>
            <a:chExt cx="569400" cy="622775"/>
          </a:xfrm>
        </p:grpSpPr>
        <p:sp>
          <p:nvSpPr>
            <p:cNvPr id="720" name="Google Shape;720;p11"/>
            <p:cNvSpPr/>
            <p:nvPr/>
          </p:nvSpPr>
          <p:spPr>
            <a:xfrm>
              <a:off x="5239850" y="3284950"/>
              <a:ext cx="458325" cy="443500"/>
            </a:xfrm>
            <a:custGeom>
              <a:avLst/>
              <a:gdLst/>
              <a:ahLst/>
              <a:cxnLst/>
              <a:rect l="l" t="t" r="r" b="b"/>
              <a:pathLst>
                <a:path w="18333" h="17740" extrusionOk="0">
                  <a:moveTo>
                    <a:pt x="18332" y="1"/>
                  </a:moveTo>
                  <a:lnTo>
                    <a:pt x="18332" y="1"/>
                  </a:lnTo>
                  <a:cubicBezTo>
                    <a:pt x="13200" y="489"/>
                    <a:pt x="8085" y="698"/>
                    <a:pt x="2958" y="698"/>
                  </a:cubicBezTo>
                  <a:cubicBezTo>
                    <a:pt x="1973" y="698"/>
                    <a:pt x="987" y="691"/>
                    <a:pt x="0" y="676"/>
                  </a:cubicBezTo>
                  <a:lnTo>
                    <a:pt x="0" y="676"/>
                  </a:lnTo>
                  <a:cubicBezTo>
                    <a:pt x="2629" y="6398"/>
                    <a:pt x="5235" y="12121"/>
                    <a:pt x="7863" y="17728"/>
                  </a:cubicBezTo>
                  <a:cubicBezTo>
                    <a:pt x="7870" y="17736"/>
                    <a:pt x="7901" y="17740"/>
                    <a:pt x="7953" y="17740"/>
                  </a:cubicBezTo>
                  <a:cubicBezTo>
                    <a:pt x="8670" y="17740"/>
                    <a:pt x="13404" y="17041"/>
                    <a:pt x="13772" y="16867"/>
                  </a:cubicBezTo>
                  <a:cubicBezTo>
                    <a:pt x="15308" y="15797"/>
                    <a:pt x="14843" y="14541"/>
                    <a:pt x="15029" y="12494"/>
                  </a:cubicBezTo>
                  <a:cubicBezTo>
                    <a:pt x="15424" y="8143"/>
                    <a:pt x="16587" y="3886"/>
                    <a:pt x="18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5329400" y="3355325"/>
              <a:ext cx="143100" cy="285600"/>
            </a:xfrm>
            <a:custGeom>
              <a:avLst/>
              <a:gdLst/>
              <a:ahLst/>
              <a:cxnLst/>
              <a:rect l="l" t="t" r="r" b="b"/>
              <a:pathLst>
                <a:path w="5724" h="11424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955"/>
                    <a:pt x="675" y="2025"/>
                    <a:pt x="1164" y="3002"/>
                  </a:cubicBezTo>
                  <a:cubicBezTo>
                    <a:pt x="1560" y="3979"/>
                    <a:pt x="2048" y="4933"/>
                    <a:pt x="2537" y="5910"/>
                  </a:cubicBezTo>
                  <a:cubicBezTo>
                    <a:pt x="3002" y="6887"/>
                    <a:pt x="3490" y="7748"/>
                    <a:pt x="3979" y="8725"/>
                  </a:cubicBezTo>
                  <a:cubicBezTo>
                    <a:pt x="4561" y="9679"/>
                    <a:pt x="5142" y="10563"/>
                    <a:pt x="5724" y="11423"/>
                  </a:cubicBezTo>
                  <a:cubicBezTo>
                    <a:pt x="5445" y="10470"/>
                    <a:pt x="4956" y="9399"/>
                    <a:pt x="4561" y="8422"/>
                  </a:cubicBezTo>
                  <a:cubicBezTo>
                    <a:pt x="4165" y="7469"/>
                    <a:pt x="3700" y="6491"/>
                    <a:pt x="3211" y="5514"/>
                  </a:cubicBezTo>
                  <a:cubicBezTo>
                    <a:pt x="2723" y="4561"/>
                    <a:pt x="2234" y="3677"/>
                    <a:pt x="1653" y="2699"/>
                  </a:cubicBezTo>
                  <a:cubicBezTo>
                    <a:pt x="1164" y="1746"/>
                    <a:pt x="582" y="86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5547500" y="3304150"/>
              <a:ext cx="60525" cy="315250"/>
            </a:xfrm>
            <a:custGeom>
              <a:avLst/>
              <a:gdLst/>
              <a:ahLst/>
              <a:cxnLst/>
              <a:rect l="l" t="t" r="r" b="b"/>
              <a:pathLst>
                <a:path w="2421" h="12610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41" y="1071"/>
                    <a:pt x="1839" y="2141"/>
                    <a:pt x="1559" y="3118"/>
                  </a:cubicBezTo>
                  <a:cubicBezTo>
                    <a:pt x="1257" y="4165"/>
                    <a:pt x="1071" y="5235"/>
                    <a:pt x="885" y="6305"/>
                  </a:cubicBezTo>
                  <a:cubicBezTo>
                    <a:pt x="675" y="7375"/>
                    <a:pt x="489" y="8352"/>
                    <a:pt x="303" y="9399"/>
                  </a:cubicBezTo>
                  <a:cubicBezTo>
                    <a:pt x="210" y="10469"/>
                    <a:pt x="94" y="11539"/>
                    <a:pt x="1" y="12610"/>
                  </a:cubicBezTo>
                  <a:cubicBezTo>
                    <a:pt x="396" y="11633"/>
                    <a:pt x="675" y="10562"/>
                    <a:pt x="885" y="9609"/>
                  </a:cubicBezTo>
                  <a:cubicBezTo>
                    <a:pt x="1164" y="8538"/>
                    <a:pt x="1373" y="7468"/>
                    <a:pt x="1653" y="6398"/>
                  </a:cubicBezTo>
                  <a:cubicBezTo>
                    <a:pt x="1839" y="5328"/>
                    <a:pt x="2048" y="4281"/>
                    <a:pt x="2141" y="3304"/>
                  </a:cubicBezTo>
                  <a:cubicBezTo>
                    <a:pt x="2327" y="2234"/>
                    <a:pt x="2420" y="1164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5465500" y="3350100"/>
              <a:ext cx="50625" cy="317575"/>
            </a:xfrm>
            <a:custGeom>
              <a:avLst/>
              <a:gdLst/>
              <a:ahLst/>
              <a:cxnLst/>
              <a:rect l="l" t="t" r="r" b="b"/>
              <a:pathLst>
                <a:path w="2025" h="12703" extrusionOk="0">
                  <a:moveTo>
                    <a:pt x="1" y="0"/>
                  </a:moveTo>
                  <a:cubicBezTo>
                    <a:pt x="1" y="1071"/>
                    <a:pt x="94" y="2141"/>
                    <a:pt x="187" y="3211"/>
                  </a:cubicBezTo>
                  <a:cubicBezTo>
                    <a:pt x="280" y="4281"/>
                    <a:pt x="466" y="5351"/>
                    <a:pt x="582" y="6398"/>
                  </a:cubicBezTo>
                  <a:cubicBezTo>
                    <a:pt x="768" y="7468"/>
                    <a:pt x="954" y="8538"/>
                    <a:pt x="1257" y="9608"/>
                  </a:cubicBezTo>
                  <a:cubicBezTo>
                    <a:pt x="1443" y="10586"/>
                    <a:pt x="1745" y="11632"/>
                    <a:pt x="2025" y="12703"/>
                  </a:cubicBezTo>
                  <a:cubicBezTo>
                    <a:pt x="2025" y="11632"/>
                    <a:pt x="1931" y="10586"/>
                    <a:pt x="1838" y="9515"/>
                  </a:cubicBezTo>
                  <a:cubicBezTo>
                    <a:pt x="1745" y="8445"/>
                    <a:pt x="1536" y="7375"/>
                    <a:pt x="1350" y="6305"/>
                  </a:cubicBezTo>
                  <a:cubicBezTo>
                    <a:pt x="1164" y="5235"/>
                    <a:pt x="954" y="4188"/>
                    <a:pt x="768" y="3118"/>
                  </a:cubicBezTo>
                  <a:cubicBezTo>
                    <a:pt x="582" y="2048"/>
                    <a:pt x="280" y="107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5164825" y="3105675"/>
              <a:ext cx="569400" cy="454375"/>
            </a:xfrm>
            <a:custGeom>
              <a:avLst/>
              <a:gdLst/>
              <a:ahLst/>
              <a:cxnLst/>
              <a:rect l="l" t="t" r="r" b="b"/>
              <a:pathLst>
                <a:path w="22776" h="18175" extrusionOk="0">
                  <a:moveTo>
                    <a:pt x="14355" y="0"/>
                  </a:moveTo>
                  <a:cubicBezTo>
                    <a:pt x="12767" y="0"/>
                    <a:pt x="11233" y="1421"/>
                    <a:pt x="11144" y="3101"/>
                  </a:cubicBezTo>
                  <a:cubicBezTo>
                    <a:pt x="10543" y="1954"/>
                    <a:pt x="9344" y="1291"/>
                    <a:pt x="8104" y="1291"/>
                  </a:cubicBezTo>
                  <a:cubicBezTo>
                    <a:pt x="7759" y="1291"/>
                    <a:pt x="7412" y="1343"/>
                    <a:pt x="7072" y="1449"/>
                  </a:cubicBezTo>
                  <a:cubicBezTo>
                    <a:pt x="5630" y="1845"/>
                    <a:pt x="4560" y="3496"/>
                    <a:pt x="4746" y="5032"/>
                  </a:cubicBezTo>
                  <a:cubicBezTo>
                    <a:pt x="4409" y="4787"/>
                    <a:pt x="3949" y="4642"/>
                    <a:pt x="3513" y="4642"/>
                  </a:cubicBezTo>
                  <a:cubicBezTo>
                    <a:pt x="3077" y="4642"/>
                    <a:pt x="2664" y="4787"/>
                    <a:pt x="2420" y="5125"/>
                  </a:cubicBezTo>
                  <a:cubicBezTo>
                    <a:pt x="1931" y="5613"/>
                    <a:pt x="2420" y="6497"/>
                    <a:pt x="2815" y="6869"/>
                  </a:cubicBezTo>
                  <a:cubicBezTo>
                    <a:pt x="977" y="8149"/>
                    <a:pt x="0" y="10848"/>
                    <a:pt x="1349" y="12802"/>
                  </a:cubicBezTo>
                  <a:cubicBezTo>
                    <a:pt x="2095" y="13901"/>
                    <a:pt x="3403" y="14458"/>
                    <a:pt x="4708" y="14458"/>
                  </a:cubicBezTo>
                  <a:cubicBezTo>
                    <a:pt x="5805" y="14458"/>
                    <a:pt x="6899" y="14064"/>
                    <a:pt x="7654" y="13267"/>
                  </a:cubicBezTo>
                  <a:cubicBezTo>
                    <a:pt x="8329" y="14826"/>
                    <a:pt x="9306" y="16291"/>
                    <a:pt x="10655" y="17245"/>
                  </a:cubicBezTo>
                  <a:cubicBezTo>
                    <a:pt x="11546" y="17839"/>
                    <a:pt x="12608" y="18175"/>
                    <a:pt x="13634" y="18175"/>
                  </a:cubicBezTo>
                  <a:cubicBezTo>
                    <a:pt x="14296" y="18175"/>
                    <a:pt x="14942" y="18035"/>
                    <a:pt x="15517" y="17734"/>
                  </a:cubicBezTo>
                  <a:cubicBezTo>
                    <a:pt x="17053" y="16966"/>
                    <a:pt x="17937" y="15012"/>
                    <a:pt x="17355" y="13476"/>
                  </a:cubicBezTo>
                  <a:lnTo>
                    <a:pt x="17355" y="13476"/>
                  </a:lnTo>
                  <a:cubicBezTo>
                    <a:pt x="17815" y="13751"/>
                    <a:pt x="18346" y="13879"/>
                    <a:pt x="18887" y="13879"/>
                  </a:cubicBezTo>
                  <a:cubicBezTo>
                    <a:pt x="20044" y="13879"/>
                    <a:pt x="21249" y="13296"/>
                    <a:pt x="21915" y="12313"/>
                  </a:cubicBezTo>
                  <a:cubicBezTo>
                    <a:pt x="22775" y="10755"/>
                    <a:pt x="22287" y="8614"/>
                    <a:pt x="20845" y="7660"/>
                  </a:cubicBezTo>
                  <a:cubicBezTo>
                    <a:pt x="22194" y="6986"/>
                    <a:pt x="22589" y="4939"/>
                    <a:pt x="21705" y="3682"/>
                  </a:cubicBezTo>
                  <a:cubicBezTo>
                    <a:pt x="21191" y="3055"/>
                    <a:pt x="20357" y="2711"/>
                    <a:pt x="19531" y="2711"/>
                  </a:cubicBezTo>
                  <a:cubicBezTo>
                    <a:pt x="18826" y="2711"/>
                    <a:pt x="18127" y="2961"/>
                    <a:pt x="17634" y="3496"/>
                  </a:cubicBezTo>
                  <a:cubicBezTo>
                    <a:pt x="17727" y="1751"/>
                    <a:pt x="16285" y="100"/>
                    <a:pt x="14540" y="7"/>
                  </a:cubicBezTo>
                  <a:cubicBezTo>
                    <a:pt x="14478" y="2"/>
                    <a:pt x="14417" y="0"/>
                    <a:pt x="1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5356150" y="3226800"/>
              <a:ext cx="65750" cy="159975"/>
            </a:xfrm>
            <a:custGeom>
              <a:avLst/>
              <a:gdLst/>
              <a:ahLst/>
              <a:cxnLst/>
              <a:rect l="l" t="t" r="r" b="b"/>
              <a:pathLst>
                <a:path w="2630" h="6399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582"/>
                    <a:pt x="583" y="1071"/>
                    <a:pt x="885" y="1559"/>
                  </a:cubicBezTo>
                  <a:cubicBezTo>
                    <a:pt x="1071" y="2024"/>
                    <a:pt x="1257" y="2513"/>
                    <a:pt x="1350" y="3002"/>
                  </a:cubicBezTo>
                  <a:cubicBezTo>
                    <a:pt x="1467" y="3583"/>
                    <a:pt x="1467" y="4072"/>
                    <a:pt x="1467" y="4653"/>
                  </a:cubicBezTo>
                  <a:cubicBezTo>
                    <a:pt x="1467" y="5235"/>
                    <a:pt x="1467" y="5723"/>
                    <a:pt x="1257" y="6398"/>
                  </a:cubicBezTo>
                  <a:cubicBezTo>
                    <a:pt x="1839" y="6003"/>
                    <a:pt x="2234" y="5421"/>
                    <a:pt x="2420" y="4746"/>
                  </a:cubicBezTo>
                  <a:cubicBezTo>
                    <a:pt x="2630" y="4165"/>
                    <a:pt x="2630" y="3490"/>
                    <a:pt x="2420" y="2815"/>
                  </a:cubicBezTo>
                  <a:cubicBezTo>
                    <a:pt x="2327" y="2141"/>
                    <a:pt x="2048" y="1559"/>
                    <a:pt x="1653" y="1071"/>
                  </a:cubicBezTo>
                  <a:cubicBezTo>
                    <a:pt x="1164" y="489"/>
                    <a:pt x="583" y="9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5545175" y="3267650"/>
              <a:ext cx="75050" cy="133650"/>
            </a:xfrm>
            <a:custGeom>
              <a:avLst/>
              <a:gdLst/>
              <a:ahLst/>
              <a:cxnLst/>
              <a:rect l="l" t="t" r="r" b="b"/>
              <a:pathLst>
                <a:path w="3002" h="5346" extrusionOk="0">
                  <a:moveTo>
                    <a:pt x="2765" y="0"/>
                  </a:moveTo>
                  <a:cubicBezTo>
                    <a:pt x="2244" y="0"/>
                    <a:pt x="1680" y="245"/>
                    <a:pt x="1257" y="507"/>
                  </a:cubicBezTo>
                  <a:cubicBezTo>
                    <a:pt x="768" y="879"/>
                    <a:pt x="396" y="1461"/>
                    <a:pt x="187" y="2042"/>
                  </a:cubicBezTo>
                  <a:cubicBezTo>
                    <a:pt x="1" y="2717"/>
                    <a:pt x="1" y="3415"/>
                    <a:pt x="187" y="3996"/>
                  </a:cubicBezTo>
                  <a:cubicBezTo>
                    <a:pt x="396" y="4578"/>
                    <a:pt x="768" y="5043"/>
                    <a:pt x="1257" y="5346"/>
                  </a:cubicBezTo>
                  <a:cubicBezTo>
                    <a:pt x="1164" y="4764"/>
                    <a:pt x="1071" y="4276"/>
                    <a:pt x="1071" y="3787"/>
                  </a:cubicBezTo>
                  <a:cubicBezTo>
                    <a:pt x="1071" y="3298"/>
                    <a:pt x="1164" y="2833"/>
                    <a:pt x="1257" y="2438"/>
                  </a:cubicBezTo>
                  <a:cubicBezTo>
                    <a:pt x="1466" y="2042"/>
                    <a:pt x="1652" y="1554"/>
                    <a:pt x="1932" y="1181"/>
                  </a:cubicBezTo>
                  <a:cubicBezTo>
                    <a:pt x="2234" y="786"/>
                    <a:pt x="2513" y="390"/>
                    <a:pt x="3002" y="18"/>
                  </a:cubicBezTo>
                  <a:cubicBezTo>
                    <a:pt x="2924" y="6"/>
                    <a:pt x="2845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27" name="Google Shape;727;p11"/>
          <p:cNvGrpSpPr/>
          <p:nvPr/>
        </p:nvGrpSpPr>
        <p:grpSpPr>
          <a:xfrm>
            <a:off x="9318203" y="4470836"/>
            <a:ext cx="749864" cy="1179033"/>
            <a:chOff x="6381525" y="2911575"/>
            <a:chExt cx="404225" cy="635575"/>
          </a:xfrm>
        </p:grpSpPr>
        <p:sp>
          <p:nvSpPr>
            <p:cNvPr id="728" name="Google Shape;728;p11"/>
            <p:cNvSpPr/>
            <p:nvPr/>
          </p:nvSpPr>
          <p:spPr>
            <a:xfrm>
              <a:off x="6412925" y="2911575"/>
              <a:ext cx="285575" cy="305975"/>
            </a:xfrm>
            <a:custGeom>
              <a:avLst/>
              <a:gdLst/>
              <a:ahLst/>
              <a:cxnLst/>
              <a:rect l="l" t="t" r="r" b="b"/>
              <a:pathLst>
                <a:path w="11423" h="12239" extrusionOk="0">
                  <a:moveTo>
                    <a:pt x="6887" y="1"/>
                  </a:moveTo>
                  <a:cubicBezTo>
                    <a:pt x="5235" y="2909"/>
                    <a:pt x="4653" y="6491"/>
                    <a:pt x="5328" y="9795"/>
                  </a:cubicBezTo>
                  <a:cubicBezTo>
                    <a:pt x="3872" y="9387"/>
                    <a:pt x="2351" y="9190"/>
                    <a:pt x="874" y="9190"/>
                  </a:cubicBezTo>
                  <a:cubicBezTo>
                    <a:pt x="581" y="9190"/>
                    <a:pt x="289" y="9198"/>
                    <a:pt x="0" y="9213"/>
                  </a:cubicBezTo>
                  <a:cubicBezTo>
                    <a:pt x="1365" y="9851"/>
                    <a:pt x="5082" y="12238"/>
                    <a:pt x="6799" y="12238"/>
                  </a:cubicBezTo>
                  <a:cubicBezTo>
                    <a:pt x="6897" y="12238"/>
                    <a:pt x="6988" y="12230"/>
                    <a:pt x="7073" y="12214"/>
                  </a:cubicBezTo>
                  <a:cubicBezTo>
                    <a:pt x="8483" y="11850"/>
                    <a:pt x="9915" y="7951"/>
                    <a:pt x="11326" y="7951"/>
                  </a:cubicBezTo>
                  <a:cubicBezTo>
                    <a:pt x="11359" y="7951"/>
                    <a:pt x="11391" y="7953"/>
                    <a:pt x="11423" y="7957"/>
                  </a:cubicBezTo>
                  <a:cubicBezTo>
                    <a:pt x="11103" y="7897"/>
                    <a:pt x="10779" y="7869"/>
                    <a:pt x="10454" y="7869"/>
                  </a:cubicBezTo>
                  <a:cubicBezTo>
                    <a:pt x="9124" y="7869"/>
                    <a:pt x="7780" y="8353"/>
                    <a:pt x="6677" y="9213"/>
                  </a:cubicBezTo>
                  <a:cubicBezTo>
                    <a:pt x="6770" y="6119"/>
                    <a:pt x="6887" y="3118"/>
                    <a:pt x="6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6381525" y="3187650"/>
              <a:ext cx="404225" cy="359500"/>
            </a:xfrm>
            <a:custGeom>
              <a:avLst/>
              <a:gdLst/>
              <a:ahLst/>
              <a:cxnLst/>
              <a:rect l="l" t="t" r="r" b="b"/>
              <a:pathLst>
                <a:path w="16169" h="14380" extrusionOk="0">
                  <a:moveTo>
                    <a:pt x="7942" y="0"/>
                  </a:moveTo>
                  <a:cubicBezTo>
                    <a:pt x="7260" y="0"/>
                    <a:pt x="6575" y="100"/>
                    <a:pt x="5909" y="310"/>
                  </a:cubicBezTo>
                  <a:lnTo>
                    <a:pt x="5607" y="1264"/>
                  </a:lnTo>
                  <a:cubicBezTo>
                    <a:pt x="5607" y="985"/>
                    <a:pt x="5700" y="683"/>
                    <a:pt x="5700" y="403"/>
                  </a:cubicBezTo>
                  <a:lnTo>
                    <a:pt x="5700" y="403"/>
                  </a:lnTo>
                  <a:cubicBezTo>
                    <a:pt x="2117" y="1660"/>
                    <a:pt x="0" y="5917"/>
                    <a:pt x="1256" y="9523"/>
                  </a:cubicBezTo>
                  <a:cubicBezTo>
                    <a:pt x="2278" y="12436"/>
                    <a:pt x="5283" y="14380"/>
                    <a:pt x="8296" y="14380"/>
                  </a:cubicBezTo>
                  <a:cubicBezTo>
                    <a:pt x="8989" y="14380"/>
                    <a:pt x="9683" y="14277"/>
                    <a:pt x="10353" y="14059"/>
                  </a:cubicBezTo>
                  <a:cubicBezTo>
                    <a:pt x="13958" y="12896"/>
                    <a:pt x="16169" y="8546"/>
                    <a:pt x="15005" y="4963"/>
                  </a:cubicBezTo>
                  <a:cubicBezTo>
                    <a:pt x="14053" y="2029"/>
                    <a:pt x="11026" y="0"/>
                    <a:pt x="79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30" name="Google Shape;730;p11"/>
          <p:cNvGrpSpPr/>
          <p:nvPr/>
        </p:nvGrpSpPr>
        <p:grpSpPr>
          <a:xfrm rot="892097">
            <a:off x="-37851" y="-59612"/>
            <a:ext cx="1977616" cy="1557912"/>
            <a:chOff x="2533100" y="1212175"/>
            <a:chExt cx="1066075" cy="839825"/>
          </a:xfrm>
        </p:grpSpPr>
        <p:sp>
          <p:nvSpPr>
            <p:cNvPr id="731" name="Google Shape;731;p11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52" name="Google Shape;752;p11"/>
          <p:cNvGrpSpPr/>
          <p:nvPr/>
        </p:nvGrpSpPr>
        <p:grpSpPr>
          <a:xfrm>
            <a:off x="9533690" y="1609726"/>
            <a:ext cx="754428" cy="1211164"/>
            <a:chOff x="1054675" y="3219250"/>
            <a:chExt cx="332875" cy="534400"/>
          </a:xfrm>
        </p:grpSpPr>
        <p:sp>
          <p:nvSpPr>
            <p:cNvPr id="753" name="Google Shape;753;p11"/>
            <p:cNvSpPr/>
            <p:nvPr/>
          </p:nvSpPr>
          <p:spPr>
            <a:xfrm>
              <a:off x="1054675" y="3415400"/>
              <a:ext cx="332875" cy="338250"/>
            </a:xfrm>
            <a:custGeom>
              <a:avLst/>
              <a:gdLst/>
              <a:ahLst/>
              <a:cxnLst/>
              <a:rect l="l" t="t" r="r" b="b"/>
              <a:pathLst>
                <a:path w="13315" h="13530" extrusionOk="0">
                  <a:moveTo>
                    <a:pt x="6870" y="1"/>
                  </a:moveTo>
                  <a:cubicBezTo>
                    <a:pt x="4550" y="1"/>
                    <a:pt x="2224" y="1302"/>
                    <a:pt x="1164" y="4182"/>
                  </a:cubicBezTo>
                  <a:cubicBezTo>
                    <a:pt x="0" y="7392"/>
                    <a:pt x="1652" y="11161"/>
                    <a:pt x="4560" y="12719"/>
                  </a:cubicBezTo>
                  <a:cubicBezTo>
                    <a:pt x="5497" y="13232"/>
                    <a:pt x="6575" y="13529"/>
                    <a:pt x="7642" y="13529"/>
                  </a:cubicBezTo>
                  <a:cubicBezTo>
                    <a:pt x="8563" y="13529"/>
                    <a:pt x="9475" y="13308"/>
                    <a:pt x="10283" y="12812"/>
                  </a:cubicBezTo>
                  <a:cubicBezTo>
                    <a:pt x="12214" y="11556"/>
                    <a:pt x="13005" y="9137"/>
                    <a:pt x="13098" y="6810"/>
                  </a:cubicBezTo>
                  <a:cubicBezTo>
                    <a:pt x="13315" y="2520"/>
                    <a:pt x="10098" y="1"/>
                    <a:pt x="6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1212275" y="3418150"/>
              <a:ext cx="128575" cy="232650"/>
            </a:xfrm>
            <a:custGeom>
              <a:avLst/>
              <a:gdLst/>
              <a:ahLst/>
              <a:cxnLst/>
              <a:rect l="l" t="t" r="r" b="b"/>
              <a:pathLst>
                <a:path w="5143" h="9306" extrusionOk="0">
                  <a:moveTo>
                    <a:pt x="1" y="0"/>
                  </a:moveTo>
                  <a:cubicBezTo>
                    <a:pt x="885" y="489"/>
                    <a:pt x="1653" y="1070"/>
                    <a:pt x="2234" y="1745"/>
                  </a:cubicBezTo>
                  <a:cubicBezTo>
                    <a:pt x="2816" y="2420"/>
                    <a:pt x="3304" y="3211"/>
                    <a:pt x="3584" y="3978"/>
                  </a:cubicBezTo>
                  <a:cubicBezTo>
                    <a:pt x="3886" y="4746"/>
                    <a:pt x="4072" y="5630"/>
                    <a:pt x="4072" y="6584"/>
                  </a:cubicBezTo>
                  <a:cubicBezTo>
                    <a:pt x="4072" y="7468"/>
                    <a:pt x="3886" y="8329"/>
                    <a:pt x="3584" y="9306"/>
                  </a:cubicBezTo>
                  <a:cubicBezTo>
                    <a:pt x="4258" y="8631"/>
                    <a:pt x="4747" y="7654"/>
                    <a:pt x="4956" y="6700"/>
                  </a:cubicBezTo>
                  <a:cubicBezTo>
                    <a:pt x="5142" y="5630"/>
                    <a:pt x="5049" y="4560"/>
                    <a:pt x="4654" y="3583"/>
                  </a:cubicBezTo>
                  <a:cubicBezTo>
                    <a:pt x="4258" y="2629"/>
                    <a:pt x="3677" y="1745"/>
                    <a:pt x="2816" y="1070"/>
                  </a:cubicBezTo>
                  <a:cubicBezTo>
                    <a:pt x="2048" y="489"/>
                    <a:pt x="107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1166350" y="3219250"/>
              <a:ext cx="137850" cy="184375"/>
            </a:xfrm>
            <a:custGeom>
              <a:avLst/>
              <a:gdLst/>
              <a:ahLst/>
              <a:cxnLst/>
              <a:rect l="l" t="t" r="r" b="b"/>
              <a:pathLst>
                <a:path w="5514" h="7375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38" y="1070"/>
                    <a:pt x="0" y="4071"/>
                    <a:pt x="186" y="6979"/>
                  </a:cubicBezTo>
                  <a:lnTo>
                    <a:pt x="861" y="7375"/>
                  </a:lnTo>
                  <a:cubicBezTo>
                    <a:pt x="3676" y="6398"/>
                    <a:pt x="5514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56" name="Google Shape;756;p11"/>
          <p:cNvGrpSpPr/>
          <p:nvPr/>
        </p:nvGrpSpPr>
        <p:grpSpPr>
          <a:xfrm>
            <a:off x="5542340" y="217613"/>
            <a:ext cx="666061" cy="1141515"/>
            <a:chOff x="1332275" y="1990950"/>
            <a:chExt cx="359050" cy="615350"/>
          </a:xfrm>
        </p:grpSpPr>
        <p:sp>
          <p:nvSpPr>
            <p:cNvPr id="757" name="Google Shape;757;p11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70" name="Google Shape;770;p11"/>
          <p:cNvGrpSpPr/>
          <p:nvPr/>
        </p:nvGrpSpPr>
        <p:grpSpPr>
          <a:xfrm rot="3749597">
            <a:off x="1863378" y="5549579"/>
            <a:ext cx="1169364" cy="1178188"/>
            <a:chOff x="1474000" y="3672875"/>
            <a:chExt cx="492050" cy="495800"/>
          </a:xfrm>
        </p:grpSpPr>
        <p:sp>
          <p:nvSpPr>
            <p:cNvPr id="771" name="Google Shape;771;p11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80" name="Google Shape;780;p11"/>
          <p:cNvGrpSpPr/>
          <p:nvPr/>
        </p:nvGrpSpPr>
        <p:grpSpPr>
          <a:xfrm>
            <a:off x="2803972" y="336036"/>
            <a:ext cx="890061" cy="904669"/>
            <a:chOff x="1980625" y="1091425"/>
            <a:chExt cx="479800" cy="487675"/>
          </a:xfrm>
        </p:grpSpPr>
        <p:sp>
          <p:nvSpPr>
            <p:cNvPr id="781" name="Google Shape;781;p11"/>
            <p:cNvSpPr/>
            <p:nvPr/>
          </p:nvSpPr>
          <p:spPr>
            <a:xfrm>
              <a:off x="2234725" y="1128400"/>
              <a:ext cx="90175" cy="40750"/>
            </a:xfrm>
            <a:custGeom>
              <a:avLst/>
              <a:gdLst/>
              <a:ahLst/>
              <a:cxnLst/>
              <a:rect l="l" t="t" r="r" b="b"/>
              <a:pathLst>
                <a:path w="3607" h="1630" extrusionOk="0">
                  <a:moveTo>
                    <a:pt x="2537" y="1"/>
                  </a:moveTo>
                  <a:cubicBezTo>
                    <a:pt x="2234" y="1"/>
                    <a:pt x="1862" y="1"/>
                    <a:pt x="1466" y="187"/>
                  </a:cubicBezTo>
                  <a:cubicBezTo>
                    <a:pt x="1164" y="280"/>
                    <a:pt x="792" y="466"/>
                    <a:pt x="489" y="675"/>
                  </a:cubicBezTo>
                  <a:cubicBezTo>
                    <a:pt x="303" y="954"/>
                    <a:pt x="117" y="1257"/>
                    <a:pt x="1" y="1629"/>
                  </a:cubicBezTo>
                  <a:cubicBezTo>
                    <a:pt x="303" y="1443"/>
                    <a:pt x="582" y="1350"/>
                    <a:pt x="885" y="1257"/>
                  </a:cubicBezTo>
                  <a:cubicBezTo>
                    <a:pt x="1164" y="1048"/>
                    <a:pt x="1466" y="954"/>
                    <a:pt x="1746" y="861"/>
                  </a:cubicBezTo>
                  <a:cubicBezTo>
                    <a:pt x="2048" y="768"/>
                    <a:pt x="2234" y="675"/>
                    <a:pt x="2630" y="675"/>
                  </a:cubicBezTo>
                  <a:cubicBezTo>
                    <a:pt x="2909" y="582"/>
                    <a:pt x="3211" y="466"/>
                    <a:pt x="3607" y="373"/>
                  </a:cubicBezTo>
                  <a:cubicBezTo>
                    <a:pt x="3304" y="187"/>
                    <a:pt x="2909" y="94"/>
                    <a:pt x="2537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2155050" y="1091425"/>
              <a:ext cx="305375" cy="374525"/>
            </a:xfrm>
            <a:custGeom>
              <a:avLst/>
              <a:gdLst/>
              <a:ahLst/>
              <a:cxnLst/>
              <a:rect l="l" t="t" r="r" b="b"/>
              <a:pathLst>
                <a:path w="12215" h="14981" extrusionOk="0">
                  <a:moveTo>
                    <a:pt x="5865" y="0"/>
                  </a:moveTo>
                  <a:cubicBezTo>
                    <a:pt x="5389" y="0"/>
                    <a:pt x="4884" y="99"/>
                    <a:pt x="4351" y="316"/>
                  </a:cubicBezTo>
                  <a:cubicBezTo>
                    <a:pt x="1" y="1945"/>
                    <a:pt x="2234" y="7970"/>
                    <a:pt x="3676" y="10669"/>
                  </a:cubicBezTo>
                  <a:cubicBezTo>
                    <a:pt x="4165" y="11739"/>
                    <a:pt x="4747" y="12809"/>
                    <a:pt x="5631" y="13693"/>
                  </a:cubicBezTo>
                  <a:cubicBezTo>
                    <a:pt x="6393" y="14373"/>
                    <a:pt x="7393" y="14981"/>
                    <a:pt x="8421" y="14981"/>
                  </a:cubicBezTo>
                  <a:cubicBezTo>
                    <a:pt x="8553" y="14981"/>
                    <a:pt x="8685" y="14971"/>
                    <a:pt x="8818" y="14949"/>
                  </a:cubicBezTo>
                  <a:cubicBezTo>
                    <a:pt x="10283" y="14740"/>
                    <a:pt x="11447" y="13391"/>
                    <a:pt x="11819" y="11948"/>
                  </a:cubicBezTo>
                  <a:cubicBezTo>
                    <a:pt x="12214" y="10576"/>
                    <a:pt x="12028" y="9040"/>
                    <a:pt x="11726" y="7575"/>
                  </a:cubicBezTo>
                  <a:cubicBezTo>
                    <a:pt x="11135" y="4866"/>
                    <a:pt x="9207" y="0"/>
                    <a:pt x="5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2234725" y="1198200"/>
              <a:ext cx="92500" cy="44850"/>
            </a:xfrm>
            <a:custGeom>
              <a:avLst/>
              <a:gdLst/>
              <a:ahLst/>
              <a:cxnLst/>
              <a:rect l="l" t="t" r="r" b="b"/>
              <a:pathLst>
                <a:path w="3700" h="1794" extrusionOk="0">
                  <a:moveTo>
                    <a:pt x="3700" y="0"/>
                  </a:moveTo>
                  <a:lnTo>
                    <a:pt x="3700" y="0"/>
                  </a:lnTo>
                  <a:cubicBezTo>
                    <a:pt x="3397" y="210"/>
                    <a:pt x="3118" y="396"/>
                    <a:pt x="2816" y="489"/>
                  </a:cubicBezTo>
                  <a:cubicBezTo>
                    <a:pt x="2537" y="698"/>
                    <a:pt x="2234" y="791"/>
                    <a:pt x="1955" y="884"/>
                  </a:cubicBezTo>
                  <a:cubicBezTo>
                    <a:pt x="1653" y="977"/>
                    <a:pt x="1373" y="1070"/>
                    <a:pt x="1071" y="1163"/>
                  </a:cubicBezTo>
                  <a:cubicBezTo>
                    <a:pt x="792" y="1280"/>
                    <a:pt x="396" y="1280"/>
                    <a:pt x="1" y="1373"/>
                  </a:cubicBezTo>
                  <a:cubicBezTo>
                    <a:pt x="303" y="1559"/>
                    <a:pt x="699" y="1745"/>
                    <a:pt x="1071" y="1745"/>
                  </a:cubicBezTo>
                  <a:cubicBezTo>
                    <a:pt x="1189" y="1780"/>
                    <a:pt x="1308" y="1794"/>
                    <a:pt x="1425" y="1794"/>
                  </a:cubicBezTo>
                  <a:cubicBezTo>
                    <a:pt x="1701" y="1794"/>
                    <a:pt x="1973" y="1717"/>
                    <a:pt x="2234" y="1652"/>
                  </a:cubicBezTo>
                  <a:cubicBezTo>
                    <a:pt x="2537" y="1466"/>
                    <a:pt x="2909" y="1280"/>
                    <a:pt x="3211" y="977"/>
                  </a:cubicBezTo>
                  <a:cubicBezTo>
                    <a:pt x="3397" y="791"/>
                    <a:pt x="3700" y="396"/>
                    <a:pt x="3700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2368500" y="1276125"/>
              <a:ext cx="55275" cy="43075"/>
            </a:xfrm>
            <a:custGeom>
              <a:avLst/>
              <a:gdLst/>
              <a:ahLst/>
              <a:cxnLst/>
              <a:rect l="l" t="t" r="r" b="b"/>
              <a:pathLst>
                <a:path w="2211" h="1723" extrusionOk="0">
                  <a:moveTo>
                    <a:pt x="2211" y="1"/>
                  </a:moveTo>
                  <a:lnTo>
                    <a:pt x="2211" y="1"/>
                  </a:lnTo>
                  <a:cubicBezTo>
                    <a:pt x="1931" y="94"/>
                    <a:pt x="1745" y="187"/>
                    <a:pt x="1536" y="373"/>
                  </a:cubicBezTo>
                  <a:cubicBezTo>
                    <a:pt x="1350" y="489"/>
                    <a:pt x="1164" y="582"/>
                    <a:pt x="954" y="768"/>
                  </a:cubicBezTo>
                  <a:cubicBezTo>
                    <a:pt x="768" y="861"/>
                    <a:pt x="675" y="954"/>
                    <a:pt x="466" y="1164"/>
                  </a:cubicBezTo>
                  <a:cubicBezTo>
                    <a:pt x="280" y="1257"/>
                    <a:pt x="94" y="1443"/>
                    <a:pt x="1" y="1652"/>
                  </a:cubicBezTo>
                  <a:cubicBezTo>
                    <a:pt x="94" y="1699"/>
                    <a:pt x="210" y="1722"/>
                    <a:pt x="341" y="1722"/>
                  </a:cubicBezTo>
                  <a:cubicBezTo>
                    <a:pt x="472" y="1722"/>
                    <a:pt x="617" y="1699"/>
                    <a:pt x="768" y="1652"/>
                  </a:cubicBezTo>
                  <a:cubicBezTo>
                    <a:pt x="954" y="1652"/>
                    <a:pt x="1257" y="1536"/>
                    <a:pt x="1443" y="1350"/>
                  </a:cubicBezTo>
                  <a:cubicBezTo>
                    <a:pt x="1629" y="1164"/>
                    <a:pt x="1838" y="954"/>
                    <a:pt x="1931" y="768"/>
                  </a:cubicBezTo>
                  <a:cubicBezTo>
                    <a:pt x="2118" y="582"/>
                    <a:pt x="2211" y="280"/>
                    <a:pt x="221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2305100" y="1387225"/>
              <a:ext cx="55875" cy="32000"/>
            </a:xfrm>
            <a:custGeom>
              <a:avLst/>
              <a:gdLst/>
              <a:ahLst/>
              <a:cxnLst/>
              <a:rect l="l" t="t" r="r" b="b"/>
              <a:pathLst>
                <a:path w="2235" h="1280" extrusionOk="0">
                  <a:moveTo>
                    <a:pt x="2234" y="0"/>
                  </a:moveTo>
                  <a:cubicBezTo>
                    <a:pt x="1955" y="0"/>
                    <a:pt x="1746" y="116"/>
                    <a:pt x="1652" y="209"/>
                  </a:cubicBezTo>
                  <a:cubicBezTo>
                    <a:pt x="1466" y="302"/>
                    <a:pt x="1257" y="302"/>
                    <a:pt x="1071" y="396"/>
                  </a:cubicBezTo>
                  <a:cubicBezTo>
                    <a:pt x="885" y="489"/>
                    <a:pt x="792" y="582"/>
                    <a:pt x="582" y="698"/>
                  </a:cubicBezTo>
                  <a:cubicBezTo>
                    <a:pt x="396" y="791"/>
                    <a:pt x="210" y="884"/>
                    <a:pt x="1" y="977"/>
                  </a:cubicBezTo>
                  <a:cubicBezTo>
                    <a:pt x="210" y="1163"/>
                    <a:pt x="489" y="1280"/>
                    <a:pt x="675" y="1280"/>
                  </a:cubicBezTo>
                  <a:cubicBezTo>
                    <a:pt x="978" y="1280"/>
                    <a:pt x="1164" y="1163"/>
                    <a:pt x="1466" y="1070"/>
                  </a:cubicBezTo>
                  <a:cubicBezTo>
                    <a:pt x="1652" y="977"/>
                    <a:pt x="1839" y="884"/>
                    <a:pt x="1955" y="698"/>
                  </a:cubicBezTo>
                  <a:cubicBezTo>
                    <a:pt x="2141" y="489"/>
                    <a:pt x="2234" y="209"/>
                    <a:pt x="2234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2365600" y="1232500"/>
              <a:ext cx="24450" cy="21550"/>
            </a:xfrm>
            <a:custGeom>
              <a:avLst/>
              <a:gdLst/>
              <a:ahLst/>
              <a:cxnLst/>
              <a:rect l="l" t="t" r="r" b="b"/>
              <a:pathLst>
                <a:path w="978" h="862" extrusionOk="0">
                  <a:moveTo>
                    <a:pt x="884" y="1"/>
                  </a:moveTo>
                  <a:cubicBezTo>
                    <a:pt x="698" y="1"/>
                    <a:pt x="582" y="94"/>
                    <a:pt x="489" y="94"/>
                  </a:cubicBezTo>
                  <a:cubicBezTo>
                    <a:pt x="396" y="94"/>
                    <a:pt x="303" y="94"/>
                    <a:pt x="303" y="187"/>
                  </a:cubicBezTo>
                  <a:cubicBezTo>
                    <a:pt x="210" y="187"/>
                    <a:pt x="210" y="280"/>
                    <a:pt x="117" y="373"/>
                  </a:cubicBezTo>
                  <a:cubicBezTo>
                    <a:pt x="117" y="489"/>
                    <a:pt x="0" y="582"/>
                    <a:pt x="0" y="769"/>
                  </a:cubicBezTo>
                  <a:cubicBezTo>
                    <a:pt x="117" y="862"/>
                    <a:pt x="303" y="862"/>
                    <a:pt x="396" y="862"/>
                  </a:cubicBezTo>
                  <a:cubicBezTo>
                    <a:pt x="489" y="862"/>
                    <a:pt x="698" y="862"/>
                    <a:pt x="791" y="769"/>
                  </a:cubicBezTo>
                  <a:cubicBezTo>
                    <a:pt x="884" y="676"/>
                    <a:pt x="884" y="582"/>
                    <a:pt x="977" y="489"/>
                  </a:cubicBezTo>
                  <a:cubicBezTo>
                    <a:pt x="977" y="280"/>
                    <a:pt x="977" y="187"/>
                    <a:pt x="88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2363275" y="1390125"/>
              <a:ext cx="58175" cy="44675"/>
            </a:xfrm>
            <a:custGeom>
              <a:avLst/>
              <a:gdLst/>
              <a:ahLst/>
              <a:cxnLst/>
              <a:rect l="l" t="t" r="r" b="b"/>
              <a:pathLst>
                <a:path w="2327" h="1787" extrusionOk="0">
                  <a:moveTo>
                    <a:pt x="2327" y="0"/>
                  </a:moveTo>
                  <a:lnTo>
                    <a:pt x="2327" y="0"/>
                  </a:lnTo>
                  <a:cubicBezTo>
                    <a:pt x="2047" y="93"/>
                    <a:pt x="1838" y="186"/>
                    <a:pt x="1652" y="373"/>
                  </a:cubicBezTo>
                  <a:cubicBezTo>
                    <a:pt x="1466" y="466"/>
                    <a:pt x="1256" y="582"/>
                    <a:pt x="1070" y="768"/>
                  </a:cubicBezTo>
                  <a:cubicBezTo>
                    <a:pt x="884" y="861"/>
                    <a:pt x="675" y="1047"/>
                    <a:pt x="489" y="1164"/>
                  </a:cubicBezTo>
                  <a:cubicBezTo>
                    <a:pt x="396" y="1350"/>
                    <a:pt x="210" y="1536"/>
                    <a:pt x="0" y="1745"/>
                  </a:cubicBezTo>
                  <a:cubicBezTo>
                    <a:pt x="101" y="1776"/>
                    <a:pt x="199" y="1787"/>
                    <a:pt x="293" y="1787"/>
                  </a:cubicBezTo>
                  <a:cubicBezTo>
                    <a:pt x="481" y="1787"/>
                    <a:pt x="652" y="1745"/>
                    <a:pt x="791" y="1745"/>
                  </a:cubicBezTo>
                  <a:cubicBezTo>
                    <a:pt x="1070" y="1629"/>
                    <a:pt x="1256" y="1536"/>
                    <a:pt x="1559" y="1350"/>
                  </a:cubicBezTo>
                  <a:cubicBezTo>
                    <a:pt x="1745" y="1164"/>
                    <a:pt x="1954" y="954"/>
                    <a:pt x="2047" y="768"/>
                  </a:cubicBezTo>
                  <a:cubicBezTo>
                    <a:pt x="2140" y="582"/>
                    <a:pt x="2327" y="280"/>
                    <a:pt x="2327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1980625" y="1195650"/>
              <a:ext cx="242500" cy="383450"/>
            </a:xfrm>
            <a:custGeom>
              <a:avLst/>
              <a:gdLst/>
              <a:ahLst/>
              <a:cxnLst/>
              <a:rect l="l" t="t" r="r" b="b"/>
              <a:pathLst>
                <a:path w="9700" h="15338" extrusionOk="0">
                  <a:moveTo>
                    <a:pt x="4762" y="0"/>
                  </a:moveTo>
                  <a:cubicBezTo>
                    <a:pt x="467" y="0"/>
                    <a:pt x="1" y="6193"/>
                    <a:pt x="92" y="9222"/>
                  </a:cubicBezTo>
                  <a:cubicBezTo>
                    <a:pt x="185" y="10385"/>
                    <a:pt x="185" y="11641"/>
                    <a:pt x="673" y="12711"/>
                  </a:cubicBezTo>
                  <a:cubicBezTo>
                    <a:pt x="1069" y="13874"/>
                    <a:pt x="1929" y="14852"/>
                    <a:pt x="3093" y="15224"/>
                  </a:cubicBezTo>
                  <a:cubicBezTo>
                    <a:pt x="3360" y="15301"/>
                    <a:pt x="3634" y="15337"/>
                    <a:pt x="3909" y="15337"/>
                  </a:cubicBezTo>
                  <a:cubicBezTo>
                    <a:pt x="5043" y="15337"/>
                    <a:pt x="6191" y="14718"/>
                    <a:pt x="6978" y="13781"/>
                  </a:cubicBezTo>
                  <a:cubicBezTo>
                    <a:pt x="7955" y="12618"/>
                    <a:pt x="8327" y="11153"/>
                    <a:pt x="8722" y="9710"/>
                  </a:cubicBezTo>
                  <a:cubicBezTo>
                    <a:pt x="9490" y="6616"/>
                    <a:pt x="9700" y="312"/>
                    <a:pt x="5047" y="9"/>
                  </a:cubicBezTo>
                  <a:cubicBezTo>
                    <a:pt x="4950" y="3"/>
                    <a:pt x="4855" y="0"/>
                    <a:pt x="4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2026525" y="1307525"/>
              <a:ext cx="97150" cy="29125"/>
            </a:xfrm>
            <a:custGeom>
              <a:avLst/>
              <a:gdLst/>
              <a:ahLst/>
              <a:cxnLst/>
              <a:rect l="l" t="t" r="r" b="b"/>
              <a:pathLst>
                <a:path w="3886" h="1165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280"/>
                    <a:pt x="396" y="582"/>
                    <a:pt x="768" y="769"/>
                  </a:cubicBezTo>
                  <a:cubicBezTo>
                    <a:pt x="1071" y="978"/>
                    <a:pt x="1466" y="1071"/>
                    <a:pt x="1838" y="1164"/>
                  </a:cubicBezTo>
                  <a:cubicBezTo>
                    <a:pt x="2234" y="1164"/>
                    <a:pt x="2629" y="1071"/>
                    <a:pt x="3001" y="978"/>
                  </a:cubicBezTo>
                  <a:cubicBezTo>
                    <a:pt x="3304" y="862"/>
                    <a:pt x="3676" y="582"/>
                    <a:pt x="3885" y="280"/>
                  </a:cubicBezTo>
                  <a:cubicBezTo>
                    <a:pt x="3490" y="280"/>
                    <a:pt x="3211" y="396"/>
                    <a:pt x="2815" y="396"/>
                  </a:cubicBezTo>
                  <a:lnTo>
                    <a:pt x="1931" y="396"/>
                  </a:lnTo>
                  <a:cubicBezTo>
                    <a:pt x="1652" y="280"/>
                    <a:pt x="1257" y="280"/>
                    <a:pt x="977" y="187"/>
                  </a:cubicBezTo>
                  <a:cubicBezTo>
                    <a:pt x="675" y="187"/>
                    <a:pt x="396" y="94"/>
                    <a:pt x="0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2109100" y="1423850"/>
              <a:ext cx="70400" cy="24450"/>
            </a:xfrm>
            <a:custGeom>
              <a:avLst/>
              <a:gdLst/>
              <a:ahLst/>
              <a:cxnLst/>
              <a:rect l="l" t="t" r="r" b="b"/>
              <a:pathLst>
                <a:path w="2816" h="978" extrusionOk="0">
                  <a:moveTo>
                    <a:pt x="2816" y="1"/>
                  </a:moveTo>
                  <a:cubicBezTo>
                    <a:pt x="2513" y="1"/>
                    <a:pt x="2234" y="1"/>
                    <a:pt x="2025" y="94"/>
                  </a:cubicBezTo>
                  <a:cubicBezTo>
                    <a:pt x="1839" y="94"/>
                    <a:pt x="1536" y="94"/>
                    <a:pt x="1350" y="187"/>
                  </a:cubicBezTo>
                  <a:cubicBezTo>
                    <a:pt x="1164" y="187"/>
                    <a:pt x="955" y="280"/>
                    <a:pt x="769" y="396"/>
                  </a:cubicBezTo>
                  <a:cubicBezTo>
                    <a:pt x="489" y="396"/>
                    <a:pt x="280" y="489"/>
                    <a:pt x="1" y="582"/>
                  </a:cubicBezTo>
                  <a:cubicBezTo>
                    <a:pt x="280" y="768"/>
                    <a:pt x="489" y="861"/>
                    <a:pt x="769" y="978"/>
                  </a:cubicBezTo>
                  <a:lnTo>
                    <a:pt x="1536" y="978"/>
                  </a:lnTo>
                  <a:cubicBezTo>
                    <a:pt x="1839" y="861"/>
                    <a:pt x="2025" y="768"/>
                    <a:pt x="2234" y="675"/>
                  </a:cubicBezTo>
                  <a:cubicBezTo>
                    <a:pt x="2420" y="489"/>
                    <a:pt x="2606" y="280"/>
                    <a:pt x="2816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2014300" y="1496550"/>
              <a:ext cx="63425" cy="19225"/>
            </a:xfrm>
            <a:custGeom>
              <a:avLst/>
              <a:gdLst/>
              <a:ahLst/>
              <a:cxnLst/>
              <a:rect l="l" t="t" r="r" b="b"/>
              <a:pathLst>
                <a:path w="2537" h="769" extrusionOk="0">
                  <a:moveTo>
                    <a:pt x="1257" y="1"/>
                  </a:moveTo>
                  <a:cubicBezTo>
                    <a:pt x="1071" y="1"/>
                    <a:pt x="885" y="1"/>
                    <a:pt x="675" y="94"/>
                  </a:cubicBezTo>
                  <a:lnTo>
                    <a:pt x="1" y="94"/>
                  </a:lnTo>
                  <a:cubicBezTo>
                    <a:pt x="94" y="396"/>
                    <a:pt x="303" y="582"/>
                    <a:pt x="582" y="675"/>
                  </a:cubicBezTo>
                  <a:cubicBezTo>
                    <a:pt x="792" y="768"/>
                    <a:pt x="978" y="768"/>
                    <a:pt x="1257" y="768"/>
                  </a:cubicBezTo>
                  <a:cubicBezTo>
                    <a:pt x="1466" y="768"/>
                    <a:pt x="1746" y="768"/>
                    <a:pt x="1955" y="582"/>
                  </a:cubicBezTo>
                  <a:cubicBezTo>
                    <a:pt x="2141" y="489"/>
                    <a:pt x="2327" y="396"/>
                    <a:pt x="2537" y="94"/>
                  </a:cubicBezTo>
                  <a:cubicBezTo>
                    <a:pt x="2234" y="94"/>
                    <a:pt x="2048" y="94"/>
                    <a:pt x="1839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2135850" y="1368025"/>
              <a:ext cx="29125" cy="18625"/>
            </a:xfrm>
            <a:custGeom>
              <a:avLst/>
              <a:gdLst/>
              <a:ahLst/>
              <a:cxnLst/>
              <a:rect l="l" t="t" r="r" b="b"/>
              <a:pathLst>
                <a:path w="1165" h="745" extrusionOk="0">
                  <a:moveTo>
                    <a:pt x="466" y="0"/>
                  </a:moveTo>
                  <a:cubicBezTo>
                    <a:pt x="373" y="0"/>
                    <a:pt x="373" y="0"/>
                    <a:pt x="280" y="93"/>
                  </a:cubicBezTo>
                  <a:cubicBezTo>
                    <a:pt x="187" y="186"/>
                    <a:pt x="94" y="186"/>
                    <a:pt x="1" y="396"/>
                  </a:cubicBezTo>
                  <a:cubicBezTo>
                    <a:pt x="94" y="582"/>
                    <a:pt x="187" y="675"/>
                    <a:pt x="280" y="675"/>
                  </a:cubicBezTo>
                  <a:cubicBezTo>
                    <a:pt x="373" y="722"/>
                    <a:pt x="449" y="745"/>
                    <a:pt x="513" y="745"/>
                  </a:cubicBezTo>
                  <a:cubicBezTo>
                    <a:pt x="577" y="745"/>
                    <a:pt x="629" y="722"/>
                    <a:pt x="676" y="675"/>
                  </a:cubicBezTo>
                  <a:cubicBezTo>
                    <a:pt x="769" y="675"/>
                    <a:pt x="955" y="582"/>
                    <a:pt x="955" y="489"/>
                  </a:cubicBezTo>
                  <a:cubicBezTo>
                    <a:pt x="1048" y="396"/>
                    <a:pt x="1164" y="303"/>
                    <a:pt x="1048" y="93"/>
                  </a:cubicBezTo>
                  <a:cubicBezTo>
                    <a:pt x="955" y="0"/>
                    <a:pt x="862" y="0"/>
                    <a:pt x="769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2057925" y="1526925"/>
              <a:ext cx="70400" cy="24900"/>
            </a:xfrm>
            <a:custGeom>
              <a:avLst/>
              <a:gdLst/>
              <a:ahLst/>
              <a:cxnLst/>
              <a:rect l="l" t="t" r="r" b="b"/>
              <a:pathLst>
                <a:path w="2816" h="996" extrusionOk="0">
                  <a:moveTo>
                    <a:pt x="2554" y="1"/>
                  </a:moveTo>
                  <a:cubicBezTo>
                    <a:pt x="2389" y="1"/>
                    <a:pt x="2234" y="42"/>
                    <a:pt x="2048" y="42"/>
                  </a:cubicBezTo>
                  <a:cubicBezTo>
                    <a:pt x="1838" y="42"/>
                    <a:pt x="1652" y="135"/>
                    <a:pt x="1373" y="135"/>
                  </a:cubicBezTo>
                  <a:cubicBezTo>
                    <a:pt x="1164" y="228"/>
                    <a:pt x="978" y="228"/>
                    <a:pt x="792" y="344"/>
                  </a:cubicBezTo>
                  <a:cubicBezTo>
                    <a:pt x="489" y="437"/>
                    <a:pt x="303" y="530"/>
                    <a:pt x="1" y="717"/>
                  </a:cubicBezTo>
                  <a:cubicBezTo>
                    <a:pt x="303" y="810"/>
                    <a:pt x="489" y="926"/>
                    <a:pt x="792" y="926"/>
                  </a:cubicBezTo>
                  <a:cubicBezTo>
                    <a:pt x="931" y="972"/>
                    <a:pt x="1077" y="996"/>
                    <a:pt x="1210" y="996"/>
                  </a:cubicBezTo>
                  <a:cubicBezTo>
                    <a:pt x="1344" y="996"/>
                    <a:pt x="1466" y="972"/>
                    <a:pt x="1559" y="926"/>
                  </a:cubicBezTo>
                  <a:cubicBezTo>
                    <a:pt x="1838" y="810"/>
                    <a:pt x="2048" y="717"/>
                    <a:pt x="2327" y="623"/>
                  </a:cubicBezTo>
                  <a:cubicBezTo>
                    <a:pt x="2536" y="437"/>
                    <a:pt x="2722" y="228"/>
                    <a:pt x="2816" y="42"/>
                  </a:cubicBezTo>
                  <a:cubicBezTo>
                    <a:pt x="2722" y="11"/>
                    <a:pt x="2637" y="1"/>
                    <a:pt x="255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2050950" y="1230175"/>
              <a:ext cx="94250" cy="29100"/>
            </a:xfrm>
            <a:custGeom>
              <a:avLst/>
              <a:gdLst/>
              <a:ahLst/>
              <a:cxnLst/>
              <a:rect l="l" t="t" r="r" b="b"/>
              <a:pathLst>
                <a:path w="3770" h="1164" extrusionOk="0">
                  <a:moveTo>
                    <a:pt x="1931" y="1"/>
                  </a:moveTo>
                  <a:cubicBezTo>
                    <a:pt x="1652" y="1"/>
                    <a:pt x="1257" y="1"/>
                    <a:pt x="861" y="94"/>
                  </a:cubicBezTo>
                  <a:cubicBezTo>
                    <a:pt x="582" y="280"/>
                    <a:pt x="187" y="466"/>
                    <a:pt x="0" y="769"/>
                  </a:cubicBezTo>
                  <a:lnTo>
                    <a:pt x="1931" y="769"/>
                  </a:lnTo>
                  <a:cubicBezTo>
                    <a:pt x="2234" y="769"/>
                    <a:pt x="2513" y="862"/>
                    <a:pt x="2815" y="955"/>
                  </a:cubicBezTo>
                  <a:cubicBezTo>
                    <a:pt x="3095" y="955"/>
                    <a:pt x="3397" y="1048"/>
                    <a:pt x="3769" y="1164"/>
                  </a:cubicBezTo>
                  <a:cubicBezTo>
                    <a:pt x="3583" y="769"/>
                    <a:pt x="3281" y="582"/>
                    <a:pt x="3001" y="373"/>
                  </a:cubicBezTo>
                  <a:cubicBezTo>
                    <a:pt x="2699" y="187"/>
                    <a:pt x="2327" y="94"/>
                    <a:pt x="193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95" name="Google Shape;795;p11"/>
          <p:cNvGrpSpPr/>
          <p:nvPr/>
        </p:nvGrpSpPr>
        <p:grpSpPr>
          <a:xfrm>
            <a:off x="3694049" y="4761227"/>
            <a:ext cx="908472" cy="904484"/>
            <a:chOff x="2302775" y="3407725"/>
            <a:chExt cx="489725" cy="487575"/>
          </a:xfrm>
        </p:grpSpPr>
        <p:sp>
          <p:nvSpPr>
            <p:cNvPr id="796" name="Google Shape;796;p11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98" name="Google Shape;798;p11"/>
          <p:cNvGrpSpPr/>
          <p:nvPr/>
        </p:nvGrpSpPr>
        <p:grpSpPr>
          <a:xfrm>
            <a:off x="8311770" y="301964"/>
            <a:ext cx="749799" cy="972808"/>
            <a:chOff x="3650216" y="-19230"/>
            <a:chExt cx="600416" cy="778912"/>
          </a:xfrm>
        </p:grpSpPr>
        <p:sp>
          <p:nvSpPr>
            <p:cNvPr id="799" name="Google Shape;799;p11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03" name="Google Shape;803;p11"/>
          <p:cNvGrpSpPr/>
          <p:nvPr/>
        </p:nvGrpSpPr>
        <p:grpSpPr>
          <a:xfrm>
            <a:off x="5985564" y="5649882"/>
            <a:ext cx="1568737" cy="1322801"/>
            <a:chOff x="2385375" y="4063625"/>
            <a:chExt cx="845650" cy="713075"/>
          </a:xfrm>
        </p:grpSpPr>
        <p:sp>
          <p:nvSpPr>
            <p:cNvPr id="804" name="Google Shape;804;p11"/>
            <p:cNvSpPr/>
            <p:nvPr/>
          </p:nvSpPr>
          <p:spPr>
            <a:xfrm>
              <a:off x="2385375" y="4063625"/>
              <a:ext cx="411775" cy="713075"/>
            </a:xfrm>
            <a:custGeom>
              <a:avLst/>
              <a:gdLst/>
              <a:ahLst/>
              <a:cxnLst/>
              <a:rect l="l" t="t" r="r" b="b"/>
              <a:pathLst>
                <a:path w="16471" h="28523" extrusionOk="0">
                  <a:moveTo>
                    <a:pt x="11473" y="1"/>
                  </a:moveTo>
                  <a:cubicBezTo>
                    <a:pt x="10441" y="1"/>
                    <a:pt x="9269" y="518"/>
                    <a:pt x="8236" y="1028"/>
                  </a:cubicBezTo>
                  <a:cubicBezTo>
                    <a:pt x="2699" y="4145"/>
                    <a:pt x="0" y="12287"/>
                    <a:pt x="954" y="18196"/>
                  </a:cubicBezTo>
                  <a:cubicBezTo>
                    <a:pt x="1443" y="21198"/>
                    <a:pt x="2815" y="24012"/>
                    <a:pt x="5025" y="26036"/>
                  </a:cubicBezTo>
                  <a:cubicBezTo>
                    <a:pt x="6758" y="27553"/>
                    <a:pt x="9079" y="28523"/>
                    <a:pt x="11391" y="28523"/>
                  </a:cubicBezTo>
                  <a:cubicBezTo>
                    <a:pt x="12058" y="28523"/>
                    <a:pt x="12725" y="28442"/>
                    <a:pt x="13377" y="28270"/>
                  </a:cubicBezTo>
                  <a:cubicBezTo>
                    <a:pt x="14238" y="27991"/>
                    <a:pt x="15215" y="27502"/>
                    <a:pt x="15796" y="26711"/>
                  </a:cubicBezTo>
                  <a:cubicBezTo>
                    <a:pt x="16285" y="25943"/>
                    <a:pt x="16471" y="24780"/>
                    <a:pt x="15796" y="24012"/>
                  </a:cubicBezTo>
                  <a:cubicBezTo>
                    <a:pt x="15308" y="23338"/>
                    <a:pt x="14540" y="23128"/>
                    <a:pt x="13749" y="22849"/>
                  </a:cubicBezTo>
                  <a:cubicBezTo>
                    <a:pt x="11237" y="21872"/>
                    <a:pt x="9213" y="19732"/>
                    <a:pt x="8329" y="17126"/>
                  </a:cubicBezTo>
                  <a:cubicBezTo>
                    <a:pt x="7468" y="14614"/>
                    <a:pt x="7840" y="11590"/>
                    <a:pt x="9306" y="9380"/>
                  </a:cubicBezTo>
                  <a:cubicBezTo>
                    <a:pt x="10469" y="7425"/>
                    <a:pt x="14726" y="4238"/>
                    <a:pt x="13656" y="1516"/>
                  </a:cubicBezTo>
                  <a:cubicBezTo>
                    <a:pt x="13158" y="391"/>
                    <a:pt x="12369" y="1"/>
                    <a:pt x="1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2472600" y="4225400"/>
              <a:ext cx="280950" cy="503675"/>
            </a:xfrm>
            <a:custGeom>
              <a:avLst/>
              <a:gdLst/>
              <a:ahLst/>
              <a:cxnLst/>
              <a:rect l="l" t="t" r="r" b="b"/>
              <a:pathLst>
                <a:path w="11238" h="20147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164" y="1745"/>
                    <a:pt x="373" y="3862"/>
                    <a:pt x="94" y="6096"/>
                  </a:cubicBezTo>
                  <a:cubicBezTo>
                    <a:pt x="1" y="7166"/>
                    <a:pt x="1" y="8329"/>
                    <a:pt x="187" y="9399"/>
                  </a:cubicBezTo>
                  <a:cubicBezTo>
                    <a:pt x="280" y="10469"/>
                    <a:pt x="675" y="11632"/>
                    <a:pt x="1071" y="12586"/>
                  </a:cubicBezTo>
                  <a:cubicBezTo>
                    <a:pt x="1536" y="13656"/>
                    <a:pt x="2118" y="14633"/>
                    <a:pt x="2816" y="15494"/>
                  </a:cubicBezTo>
                  <a:cubicBezTo>
                    <a:pt x="3490" y="16378"/>
                    <a:pt x="4258" y="17146"/>
                    <a:pt x="5235" y="17821"/>
                  </a:cubicBezTo>
                  <a:cubicBezTo>
                    <a:pt x="6980" y="19193"/>
                    <a:pt x="9097" y="20054"/>
                    <a:pt x="11237" y="20147"/>
                  </a:cubicBezTo>
                  <a:cubicBezTo>
                    <a:pt x="9213" y="19565"/>
                    <a:pt x="7352" y="18495"/>
                    <a:pt x="5817" y="17053"/>
                  </a:cubicBezTo>
                  <a:cubicBezTo>
                    <a:pt x="5026" y="16378"/>
                    <a:pt x="4258" y="15704"/>
                    <a:pt x="3676" y="14820"/>
                  </a:cubicBezTo>
                  <a:cubicBezTo>
                    <a:pt x="3095" y="13959"/>
                    <a:pt x="2513" y="13075"/>
                    <a:pt x="2118" y="12098"/>
                  </a:cubicBezTo>
                  <a:cubicBezTo>
                    <a:pt x="1746" y="11237"/>
                    <a:pt x="1443" y="10260"/>
                    <a:pt x="1257" y="9190"/>
                  </a:cubicBezTo>
                  <a:cubicBezTo>
                    <a:pt x="1071" y="8236"/>
                    <a:pt x="955" y="7166"/>
                    <a:pt x="1071" y="6096"/>
                  </a:cubicBezTo>
                  <a:cubicBezTo>
                    <a:pt x="1071" y="4072"/>
                    <a:pt x="1536" y="1931"/>
                    <a:pt x="2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2598225" y="4066700"/>
              <a:ext cx="632800" cy="590350"/>
            </a:xfrm>
            <a:custGeom>
              <a:avLst/>
              <a:gdLst/>
              <a:ahLst/>
              <a:cxnLst/>
              <a:rect l="l" t="t" r="r" b="b"/>
              <a:pathLst>
                <a:path w="25312" h="23614" extrusionOk="0">
                  <a:moveTo>
                    <a:pt x="4745" y="1"/>
                  </a:moveTo>
                  <a:cubicBezTo>
                    <a:pt x="3064" y="1"/>
                    <a:pt x="2233" y="1926"/>
                    <a:pt x="1746" y="3720"/>
                  </a:cubicBezTo>
                  <a:cubicBezTo>
                    <a:pt x="1" y="9722"/>
                    <a:pt x="3793" y="17492"/>
                    <a:pt x="8725" y="20981"/>
                  </a:cubicBezTo>
                  <a:cubicBezTo>
                    <a:pt x="10964" y="22581"/>
                    <a:pt x="13593" y="23613"/>
                    <a:pt x="16327" y="23613"/>
                  </a:cubicBezTo>
                  <a:cubicBezTo>
                    <a:pt x="16576" y="23613"/>
                    <a:pt x="16826" y="23605"/>
                    <a:pt x="17076" y="23587"/>
                  </a:cubicBezTo>
                  <a:cubicBezTo>
                    <a:pt x="20077" y="23494"/>
                    <a:pt x="22985" y="21935"/>
                    <a:pt x="24544" y="19330"/>
                  </a:cubicBezTo>
                  <a:cubicBezTo>
                    <a:pt x="25009" y="18446"/>
                    <a:pt x="25312" y="17492"/>
                    <a:pt x="25126" y="16515"/>
                  </a:cubicBezTo>
                  <a:cubicBezTo>
                    <a:pt x="25009" y="15538"/>
                    <a:pt x="24242" y="14677"/>
                    <a:pt x="23265" y="14584"/>
                  </a:cubicBezTo>
                  <a:cubicBezTo>
                    <a:pt x="23184" y="14574"/>
                    <a:pt x="23103" y="14569"/>
                    <a:pt x="23022" y="14569"/>
                  </a:cubicBezTo>
                  <a:cubicBezTo>
                    <a:pt x="22336" y="14569"/>
                    <a:pt x="21658" y="14905"/>
                    <a:pt x="21055" y="15259"/>
                  </a:cubicBezTo>
                  <a:cubicBezTo>
                    <a:pt x="19893" y="15749"/>
                    <a:pt x="18635" y="15995"/>
                    <a:pt x="17379" y="15995"/>
                  </a:cubicBezTo>
                  <a:cubicBezTo>
                    <a:pt x="15892" y="15995"/>
                    <a:pt x="14410" y="15650"/>
                    <a:pt x="13098" y="14956"/>
                  </a:cubicBezTo>
                  <a:cubicBezTo>
                    <a:pt x="10679" y="13793"/>
                    <a:pt x="8934" y="11467"/>
                    <a:pt x="8259" y="8768"/>
                  </a:cubicBezTo>
                  <a:cubicBezTo>
                    <a:pt x="7771" y="6628"/>
                    <a:pt x="8539" y="1300"/>
                    <a:pt x="5817" y="230"/>
                  </a:cubicBezTo>
                  <a:cubicBezTo>
                    <a:pt x="5425" y="72"/>
                    <a:pt x="5070" y="1"/>
                    <a:pt x="4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2695350" y="4295200"/>
              <a:ext cx="513575" cy="270450"/>
            </a:xfrm>
            <a:custGeom>
              <a:avLst/>
              <a:gdLst/>
              <a:ahLst/>
              <a:cxnLst/>
              <a:rect l="l" t="t" r="r" b="b"/>
              <a:pathLst>
                <a:path w="20543" h="10818" extrusionOk="0">
                  <a:moveTo>
                    <a:pt x="1" y="0"/>
                  </a:moveTo>
                  <a:lnTo>
                    <a:pt x="1" y="0"/>
                  </a:lnTo>
                  <a:cubicBezTo>
                    <a:pt x="303" y="2140"/>
                    <a:pt x="1257" y="4188"/>
                    <a:pt x="2630" y="5932"/>
                  </a:cubicBezTo>
                  <a:cubicBezTo>
                    <a:pt x="3304" y="6793"/>
                    <a:pt x="4165" y="7561"/>
                    <a:pt x="5049" y="8259"/>
                  </a:cubicBezTo>
                  <a:cubicBezTo>
                    <a:pt x="5910" y="8933"/>
                    <a:pt x="6887" y="9515"/>
                    <a:pt x="7957" y="9887"/>
                  </a:cubicBezTo>
                  <a:cubicBezTo>
                    <a:pt x="9027" y="10283"/>
                    <a:pt x="10074" y="10585"/>
                    <a:pt x="11237" y="10678"/>
                  </a:cubicBezTo>
                  <a:cubicBezTo>
                    <a:pt x="11772" y="10771"/>
                    <a:pt x="12331" y="10818"/>
                    <a:pt x="12889" y="10818"/>
                  </a:cubicBezTo>
                  <a:cubicBezTo>
                    <a:pt x="13447" y="10818"/>
                    <a:pt x="14006" y="10771"/>
                    <a:pt x="14541" y="10678"/>
                  </a:cubicBezTo>
                  <a:cubicBezTo>
                    <a:pt x="16774" y="10376"/>
                    <a:pt x="18798" y="9422"/>
                    <a:pt x="20543" y="8049"/>
                  </a:cubicBezTo>
                  <a:lnTo>
                    <a:pt x="20543" y="8049"/>
                  </a:lnTo>
                  <a:cubicBezTo>
                    <a:pt x="18612" y="9027"/>
                    <a:pt x="16472" y="9608"/>
                    <a:pt x="14448" y="9701"/>
                  </a:cubicBezTo>
                  <a:cubicBezTo>
                    <a:pt x="14004" y="9740"/>
                    <a:pt x="13577" y="9762"/>
                    <a:pt x="13154" y="9762"/>
                  </a:cubicBezTo>
                  <a:cubicBezTo>
                    <a:pt x="12556" y="9762"/>
                    <a:pt x="11967" y="9717"/>
                    <a:pt x="11354" y="9608"/>
                  </a:cubicBezTo>
                  <a:cubicBezTo>
                    <a:pt x="10376" y="9422"/>
                    <a:pt x="9306" y="9213"/>
                    <a:pt x="8329" y="8840"/>
                  </a:cubicBezTo>
                  <a:cubicBezTo>
                    <a:pt x="7469" y="8445"/>
                    <a:pt x="6491" y="7956"/>
                    <a:pt x="5724" y="7375"/>
                  </a:cubicBezTo>
                  <a:cubicBezTo>
                    <a:pt x="4840" y="6793"/>
                    <a:pt x="4072" y="6119"/>
                    <a:pt x="3304" y="5351"/>
                  </a:cubicBezTo>
                  <a:cubicBezTo>
                    <a:pt x="1932" y="3792"/>
                    <a:pt x="769" y="20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08" name="Google Shape;808;p11"/>
          <p:cNvGrpSpPr/>
          <p:nvPr/>
        </p:nvGrpSpPr>
        <p:grpSpPr>
          <a:xfrm>
            <a:off x="565871" y="3777971"/>
            <a:ext cx="1213816" cy="1104924"/>
            <a:chOff x="853450" y="2614875"/>
            <a:chExt cx="654325" cy="595625"/>
          </a:xfrm>
        </p:grpSpPr>
        <p:sp>
          <p:nvSpPr>
            <p:cNvPr id="809" name="Google Shape;809;p11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12" name="Google Shape;812;p11"/>
          <p:cNvGrpSpPr/>
          <p:nvPr/>
        </p:nvGrpSpPr>
        <p:grpSpPr>
          <a:xfrm>
            <a:off x="83009" y="1708475"/>
            <a:ext cx="566491" cy="1013655"/>
            <a:chOff x="478300" y="2547225"/>
            <a:chExt cx="305375" cy="546425"/>
          </a:xfrm>
        </p:grpSpPr>
        <p:sp>
          <p:nvSpPr>
            <p:cNvPr id="813" name="Google Shape;813;p11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18" name="Google Shape;818;p11"/>
          <p:cNvGrpSpPr/>
          <p:nvPr/>
        </p:nvGrpSpPr>
        <p:grpSpPr>
          <a:xfrm>
            <a:off x="1655509" y="1967901"/>
            <a:ext cx="1254379" cy="1344937"/>
            <a:chOff x="1721175" y="2665325"/>
            <a:chExt cx="809625" cy="868075"/>
          </a:xfrm>
        </p:grpSpPr>
        <p:sp>
          <p:nvSpPr>
            <p:cNvPr id="819" name="Google Shape;819;p11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25" name="Google Shape;825;p11"/>
          <p:cNvGrpSpPr/>
          <p:nvPr/>
        </p:nvGrpSpPr>
        <p:grpSpPr>
          <a:xfrm>
            <a:off x="9258558" y="4859142"/>
            <a:ext cx="3659745" cy="2257060"/>
            <a:chOff x="3095850" y="2740875"/>
            <a:chExt cx="1972838" cy="1216700"/>
          </a:xfrm>
        </p:grpSpPr>
        <p:sp>
          <p:nvSpPr>
            <p:cNvPr id="826" name="Google Shape;826;p11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31" name="Google Shape;831;p11"/>
          <p:cNvGrpSpPr/>
          <p:nvPr/>
        </p:nvGrpSpPr>
        <p:grpSpPr>
          <a:xfrm rot="2914635">
            <a:off x="-743089" y="5727632"/>
            <a:ext cx="2585428" cy="1167288"/>
            <a:chOff x="2915775" y="2073500"/>
            <a:chExt cx="874750" cy="394925"/>
          </a:xfrm>
        </p:grpSpPr>
        <p:sp>
          <p:nvSpPr>
            <p:cNvPr id="832" name="Google Shape;832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52" name="Google Shape;852;p11"/>
          <p:cNvGrpSpPr/>
          <p:nvPr/>
        </p:nvGrpSpPr>
        <p:grpSpPr>
          <a:xfrm rot="2914635">
            <a:off x="10211811" y="135699"/>
            <a:ext cx="2585428" cy="1167288"/>
            <a:chOff x="2915775" y="2073500"/>
            <a:chExt cx="874750" cy="394925"/>
          </a:xfrm>
        </p:grpSpPr>
        <p:sp>
          <p:nvSpPr>
            <p:cNvPr id="853" name="Google Shape;853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4" name="Google Shape;854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5" name="Google Shape;855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33396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4"/>
          <p:cNvSpPr txBox="1">
            <a:spLocks noGrp="1"/>
          </p:cNvSpPr>
          <p:nvPr>
            <p:ph type="title"/>
          </p:nvPr>
        </p:nvSpPr>
        <p:spPr>
          <a:xfrm>
            <a:off x="4461000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6" name="Google Shape;926;p14"/>
          <p:cNvSpPr txBox="1">
            <a:spLocks noGrp="1"/>
          </p:cNvSpPr>
          <p:nvPr>
            <p:ph type="subTitle" idx="1"/>
          </p:nvPr>
        </p:nvSpPr>
        <p:spPr>
          <a:xfrm>
            <a:off x="4550800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7" name="Google Shape;927;p14"/>
          <p:cNvSpPr txBox="1">
            <a:spLocks noGrp="1"/>
          </p:cNvSpPr>
          <p:nvPr>
            <p:ph type="title" idx="2"/>
          </p:nvPr>
        </p:nvSpPr>
        <p:spPr>
          <a:xfrm>
            <a:off x="7971033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8" name="Google Shape;928;p14"/>
          <p:cNvSpPr txBox="1">
            <a:spLocks noGrp="1"/>
          </p:cNvSpPr>
          <p:nvPr>
            <p:ph type="subTitle" idx="3"/>
          </p:nvPr>
        </p:nvSpPr>
        <p:spPr>
          <a:xfrm>
            <a:off x="8060833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9" name="Google Shape;929;p14"/>
          <p:cNvSpPr txBox="1">
            <a:spLocks noGrp="1"/>
          </p:cNvSpPr>
          <p:nvPr>
            <p:ph type="title" idx="4"/>
          </p:nvPr>
        </p:nvSpPr>
        <p:spPr>
          <a:xfrm>
            <a:off x="950967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0" name="Google Shape;930;p14"/>
          <p:cNvSpPr txBox="1">
            <a:spLocks noGrp="1"/>
          </p:cNvSpPr>
          <p:nvPr>
            <p:ph type="subTitle" idx="5"/>
          </p:nvPr>
        </p:nvSpPr>
        <p:spPr>
          <a:xfrm>
            <a:off x="1040767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1" name="Google Shape;931;p14"/>
          <p:cNvSpPr/>
          <p:nvPr/>
        </p:nvSpPr>
        <p:spPr>
          <a:xfrm rot="-204181">
            <a:off x="-674614" y="-354767"/>
            <a:ext cx="3523099" cy="2362776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32" name="Google Shape;932;p14"/>
          <p:cNvSpPr/>
          <p:nvPr/>
        </p:nvSpPr>
        <p:spPr>
          <a:xfrm>
            <a:off x="9756868" y="4830534"/>
            <a:ext cx="3203229" cy="2375412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33" name="Google Shape;933;p14"/>
          <p:cNvSpPr txBox="1">
            <a:spLocks noGrp="1"/>
          </p:cNvSpPr>
          <p:nvPr>
            <p:ph type="title" idx="6"/>
          </p:nvPr>
        </p:nvSpPr>
        <p:spPr>
          <a:xfrm>
            <a:off x="6096000" y="719333"/>
            <a:ext cx="5144800" cy="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934" name="Google Shape;934;p14"/>
          <p:cNvGrpSpPr/>
          <p:nvPr/>
        </p:nvGrpSpPr>
        <p:grpSpPr>
          <a:xfrm rot="10800000" flipH="1">
            <a:off x="10303092" y="5684916"/>
            <a:ext cx="2705893" cy="1173085"/>
            <a:chOff x="2915775" y="2073500"/>
            <a:chExt cx="874750" cy="394925"/>
          </a:xfrm>
        </p:grpSpPr>
        <p:sp>
          <p:nvSpPr>
            <p:cNvPr id="935" name="Google Shape;935;p14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55" name="Google Shape;955;p14"/>
          <p:cNvGrpSpPr/>
          <p:nvPr/>
        </p:nvGrpSpPr>
        <p:grpSpPr>
          <a:xfrm rot="10800000" flipH="1">
            <a:off x="209671" y="117816"/>
            <a:ext cx="2705944" cy="1622267"/>
            <a:chOff x="3095850" y="2740875"/>
            <a:chExt cx="1972838" cy="1216700"/>
          </a:xfrm>
        </p:grpSpPr>
        <p:sp>
          <p:nvSpPr>
            <p:cNvPr id="956" name="Google Shape;956;p14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1" name="Google Shape;961;p14"/>
          <p:cNvGrpSpPr/>
          <p:nvPr/>
        </p:nvGrpSpPr>
        <p:grpSpPr>
          <a:xfrm>
            <a:off x="10794935" y="5488567"/>
            <a:ext cx="652967" cy="650100"/>
            <a:chOff x="2302775" y="3407725"/>
            <a:chExt cx="489725" cy="487575"/>
          </a:xfrm>
        </p:grpSpPr>
        <p:sp>
          <p:nvSpPr>
            <p:cNvPr id="962" name="Google Shape;962;p14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4" name="Google Shape;964;p14"/>
          <p:cNvGrpSpPr/>
          <p:nvPr/>
        </p:nvGrpSpPr>
        <p:grpSpPr>
          <a:xfrm>
            <a:off x="339417" y="1088661"/>
            <a:ext cx="611543" cy="793555"/>
            <a:chOff x="3650216" y="-19230"/>
            <a:chExt cx="600416" cy="778912"/>
          </a:xfrm>
        </p:grpSpPr>
        <p:sp>
          <p:nvSpPr>
            <p:cNvPr id="965" name="Google Shape;965;p14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9" name="Google Shape;969;p14"/>
          <p:cNvGrpSpPr/>
          <p:nvPr/>
        </p:nvGrpSpPr>
        <p:grpSpPr>
          <a:xfrm rot="3649446">
            <a:off x="11307957" y="5384799"/>
            <a:ext cx="550201" cy="666797"/>
            <a:chOff x="5709775" y="2465725"/>
            <a:chExt cx="342000" cy="414475"/>
          </a:xfrm>
        </p:grpSpPr>
        <p:sp>
          <p:nvSpPr>
            <p:cNvPr id="970" name="Google Shape;970;p14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28341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accent6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33"/>
          <p:cNvSpPr txBox="1">
            <a:spLocks noGrp="1"/>
          </p:cNvSpPr>
          <p:nvPr>
            <p:ph type="title"/>
          </p:nvPr>
        </p:nvSpPr>
        <p:spPr>
          <a:xfrm>
            <a:off x="6674617" y="4309833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3" name="Google Shape;2113;p33"/>
          <p:cNvSpPr txBox="1">
            <a:spLocks noGrp="1"/>
          </p:cNvSpPr>
          <p:nvPr>
            <p:ph type="subTitle" idx="1"/>
          </p:nvPr>
        </p:nvSpPr>
        <p:spPr>
          <a:xfrm>
            <a:off x="6764417" y="4882875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4" name="Google Shape;2114;p33"/>
          <p:cNvSpPr txBox="1">
            <a:spLocks noGrp="1"/>
          </p:cNvSpPr>
          <p:nvPr>
            <p:ph type="title" idx="2"/>
          </p:nvPr>
        </p:nvSpPr>
        <p:spPr>
          <a:xfrm>
            <a:off x="2247351" y="4309833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5" name="Google Shape;2115;p33"/>
          <p:cNvSpPr txBox="1">
            <a:spLocks noGrp="1"/>
          </p:cNvSpPr>
          <p:nvPr>
            <p:ph type="subTitle" idx="3"/>
          </p:nvPr>
        </p:nvSpPr>
        <p:spPr>
          <a:xfrm>
            <a:off x="2337151" y="4882875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6" name="Google Shape;2116;p33"/>
          <p:cNvSpPr/>
          <p:nvPr/>
        </p:nvSpPr>
        <p:spPr>
          <a:xfrm>
            <a:off x="-493767" y="-302309"/>
            <a:ext cx="3368904" cy="2978749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117" name="Google Shape;2117;p33"/>
          <p:cNvGrpSpPr/>
          <p:nvPr/>
        </p:nvGrpSpPr>
        <p:grpSpPr>
          <a:xfrm>
            <a:off x="1494283" y="-376772"/>
            <a:ext cx="2356736" cy="1856685"/>
            <a:chOff x="2533100" y="1212175"/>
            <a:chExt cx="1066075" cy="839825"/>
          </a:xfrm>
        </p:grpSpPr>
        <p:sp>
          <p:nvSpPr>
            <p:cNvPr id="2118" name="Google Shape;2118;p3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19" name="Google Shape;2119;p3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0" name="Google Shape;2120;p3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1" name="Google Shape;2121;p3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2" name="Google Shape;2122;p3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3" name="Google Shape;2123;p3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4" name="Google Shape;2124;p3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5" name="Google Shape;2125;p3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6" name="Google Shape;2126;p3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7" name="Google Shape;2127;p3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8" name="Google Shape;2128;p3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9" name="Google Shape;2129;p3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0" name="Google Shape;2130;p3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1" name="Google Shape;2131;p3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2" name="Google Shape;2132;p3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3" name="Google Shape;2133;p3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4" name="Google Shape;2134;p3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5" name="Google Shape;2135;p3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6" name="Google Shape;2136;p3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7" name="Google Shape;2137;p3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8" name="Google Shape;2138;p3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39" name="Google Shape;2139;p33"/>
          <p:cNvGrpSpPr/>
          <p:nvPr/>
        </p:nvGrpSpPr>
        <p:grpSpPr>
          <a:xfrm>
            <a:off x="9660275" y="5707705"/>
            <a:ext cx="3020405" cy="1708587"/>
            <a:chOff x="3260100" y="4040200"/>
            <a:chExt cx="1579600" cy="893550"/>
          </a:xfrm>
        </p:grpSpPr>
        <p:sp>
          <p:nvSpPr>
            <p:cNvPr id="2140" name="Google Shape;2140;p3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1" name="Google Shape;2141;p3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2" name="Google Shape;2142;p3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3" name="Google Shape;2143;p3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4" name="Google Shape;2144;p3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5" name="Google Shape;2145;p3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6" name="Google Shape;2146;p3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7" name="Google Shape;2147;p3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8" name="Google Shape;2148;p3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9" name="Google Shape;2149;p3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0" name="Google Shape;2150;p3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1" name="Google Shape;2151;p3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2" name="Google Shape;2152;p3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3" name="Google Shape;2153;p3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4" name="Google Shape;2154;p3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5" name="Google Shape;2155;p3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6" name="Google Shape;2156;p3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7" name="Google Shape;2157;p3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8" name="Google Shape;2158;p3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9" name="Google Shape;2159;p3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0" name="Google Shape;2160;p3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1" name="Google Shape;2161;p3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2" name="Google Shape;2162;p3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3" name="Google Shape;2163;p3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4" name="Google Shape;2164;p3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5" name="Google Shape;2165;p3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6" name="Google Shape;2166;p3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67" name="Google Shape;2167;p33"/>
          <p:cNvGrpSpPr/>
          <p:nvPr/>
        </p:nvGrpSpPr>
        <p:grpSpPr>
          <a:xfrm rot="8219760">
            <a:off x="179747" y="67262"/>
            <a:ext cx="1216328" cy="1304140"/>
            <a:chOff x="1721175" y="2665325"/>
            <a:chExt cx="809625" cy="868075"/>
          </a:xfrm>
        </p:grpSpPr>
        <p:sp>
          <p:nvSpPr>
            <p:cNvPr id="2168" name="Google Shape;2168;p3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9" name="Google Shape;2169;p3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0" name="Google Shape;2170;p3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1" name="Google Shape;2171;p3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2" name="Google Shape;2172;p3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3" name="Google Shape;2173;p3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174" name="Google Shape;2174;p33"/>
          <p:cNvSpPr/>
          <p:nvPr/>
        </p:nvSpPr>
        <p:spPr>
          <a:xfrm>
            <a:off x="8378713" y="-457298"/>
            <a:ext cx="4160056" cy="2948327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175" name="Google Shape;2175;p33"/>
          <p:cNvGrpSpPr/>
          <p:nvPr/>
        </p:nvGrpSpPr>
        <p:grpSpPr>
          <a:xfrm rot="-4621886">
            <a:off x="-252942" y="5615840"/>
            <a:ext cx="2081700" cy="2277992"/>
            <a:chOff x="3095850" y="2740875"/>
            <a:chExt cx="1972838" cy="1216700"/>
          </a:xfrm>
        </p:grpSpPr>
        <p:sp>
          <p:nvSpPr>
            <p:cNvPr id="2176" name="Google Shape;2176;p3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7" name="Google Shape;2177;p3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0" name="Google Shape;2180;p3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81" name="Google Shape;2181;p33"/>
          <p:cNvGrpSpPr/>
          <p:nvPr/>
        </p:nvGrpSpPr>
        <p:grpSpPr>
          <a:xfrm rot="659021">
            <a:off x="9283287" y="383347"/>
            <a:ext cx="2350908" cy="1841584"/>
            <a:chOff x="3495050" y="1152875"/>
            <a:chExt cx="1082275" cy="847800"/>
          </a:xfrm>
        </p:grpSpPr>
        <p:sp>
          <p:nvSpPr>
            <p:cNvPr id="2182" name="Google Shape;2182;p3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90" name="Google Shape;2190;p33"/>
          <p:cNvGrpSpPr/>
          <p:nvPr/>
        </p:nvGrpSpPr>
        <p:grpSpPr>
          <a:xfrm rot="-7942932">
            <a:off x="10754124" y="104918"/>
            <a:ext cx="1127521" cy="1108724"/>
            <a:chOff x="4452350" y="1286250"/>
            <a:chExt cx="700275" cy="688600"/>
          </a:xfrm>
        </p:grpSpPr>
        <p:sp>
          <p:nvSpPr>
            <p:cNvPr id="2191" name="Google Shape;2191;p3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204" name="Google Shape;2204;p33"/>
          <p:cNvGrpSpPr/>
          <p:nvPr/>
        </p:nvGrpSpPr>
        <p:grpSpPr>
          <a:xfrm rot="-1947867">
            <a:off x="1960943" y="5670616"/>
            <a:ext cx="333503" cy="1146251"/>
            <a:chOff x="4871700" y="1797250"/>
            <a:chExt cx="319900" cy="1099500"/>
          </a:xfrm>
        </p:grpSpPr>
        <p:sp>
          <p:nvSpPr>
            <p:cNvPr id="2205" name="Google Shape;2205;p3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219" name="Google Shape;2219;p33"/>
          <p:cNvSpPr txBox="1">
            <a:spLocks noGrp="1"/>
          </p:cNvSpPr>
          <p:nvPr>
            <p:ph type="title" idx="4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91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p35"/>
          <p:cNvSpPr/>
          <p:nvPr/>
        </p:nvSpPr>
        <p:spPr>
          <a:xfrm>
            <a:off x="-567165" y="-506766"/>
            <a:ext cx="2995609" cy="2452420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318" name="Google Shape;2318;p35"/>
          <p:cNvSpPr/>
          <p:nvPr/>
        </p:nvSpPr>
        <p:spPr>
          <a:xfrm>
            <a:off x="10132403" y="-331447"/>
            <a:ext cx="2745452" cy="1945765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319" name="Google Shape;2319;p35"/>
          <p:cNvSpPr/>
          <p:nvPr/>
        </p:nvSpPr>
        <p:spPr>
          <a:xfrm rot="10800000">
            <a:off x="10437169" y="4834419"/>
            <a:ext cx="2586089" cy="2286592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320" name="Google Shape;2320;p35"/>
          <p:cNvGrpSpPr/>
          <p:nvPr/>
        </p:nvGrpSpPr>
        <p:grpSpPr>
          <a:xfrm rot="10800000">
            <a:off x="10122885" y="5854885"/>
            <a:ext cx="1607072" cy="1266120"/>
            <a:chOff x="2533100" y="1212175"/>
            <a:chExt cx="1066075" cy="839825"/>
          </a:xfrm>
        </p:grpSpPr>
        <p:sp>
          <p:nvSpPr>
            <p:cNvPr id="2321" name="Google Shape;2321;p35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2" name="Google Shape;2322;p35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3" name="Google Shape;2323;p35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4" name="Google Shape;2324;p35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5" name="Google Shape;2325;p35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6" name="Google Shape;2326;p35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7" name="Google Shape;2327;p35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8" name="Google Shape;2328;p35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9" name="Google Shape;2329;p35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0" name="Google Shape;2330;p35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1" name="Google Shape;2331;p35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2" name="Google Shape;2332;p35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3" name="Google Shape;2333;p35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4" name="Google Shape;2334;p35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5" name="Google Shape;2335;p35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6" name="Google Shape;2336;p35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7" name="Google Shape;2337;p35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8" name="Google Shape;2338;p35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9" name="Google Shape;2339;p35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0" name="Google Shape;2340;p35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1" name="Google Shape;2341;p35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342" name="Google Shape;2342;p35"/>
          <p:cNvSpPr/>
          <p:nvPr/>
        </p:nvSpPr>
        <p:spPr>
          <a:xfrm rot="10800000">
            <a:off x="-421762" y="5165779"/>
            <a:ext cx="2745452" cy="1945765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343" name="Google Shape;2343;p35"/>
          <p:cNvGrpSpPr/>
          <p:nvPr/>
        </p:nvGrpSpPr>
        <p:grpSpPr>
          <a:xfrm rot="2857198">
            <a:off x="205269" y="5741287"/>
            <a:ext cx="947489" cy="931693"/>
            <a:chOff x="4452350" y="1286250"/>
            <a:chExt cx="700275" cy="688600"/>
          </a:xfrm>
        </p:grpSpPr>
        <p:sp>
          <p:nvSpPr>
            <p:cNvPr id="2344" name="Google Shape;2344;p35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5" name="Google Shape;2345;p35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6" name="Google Shape;2346;p35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7" name="Google Shape;2347;p35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8" name="Google Shape;2348;p35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9" name="Google Shape;2349;p35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0" name="Google Shape;2350;p35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1" name="Google Shape;2351;p35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2" name="Google Shape;2352;p35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3" name="Google Shape;2353;p35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4" name="Google Shape;2354;p35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5" name="Google Shape;2355;p35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6" name="Google Shape;2356;p35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357" name="Google Shape;2357;p35"/>
          <p:cNvGrpSpPr/>
          <p:nvPr/>
        </p:nvGrpSpPr>
        <p:grpSpPr>
          <a:xfrm rot="10800000">
            <a:off x="-567165" y="-170475"/>
            <a:ext cx="3154961" cy="1945747"/>
            <a:chOff x="3095850" y="2740875"/>
            <a:chExt cx="1972838" cy="1216700"/>
          </a:xfrm>
        </p:grpSpPr>
        <p:sp>
          <p:nvSpPr>
            <p:cNvPr id="2358" name="Google Shape;2358;p35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9" name="Google Shape;2359;p35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0" name="Google Shape;2360;p35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1" name="Google Shape;2361;p35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2" name="Google Shape;2362;p35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363" name="Google Shape;2363;p3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137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863FA1-73DB-484D-A0D1-FB8E7784C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B5F4EE-5EC0-4126-BFC7-A32178B40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906AFC-7F2C-4AF3-B435-12A340B7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1E1BD0-523F-4C68-A9C2-0BCB142C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144763-B555-4FAF-9636-24B8D214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72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98311-5603-4FB9-B0FC-83D09C5A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AF96BF-90F9-4EF0-9C0C-A0F5F9B28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D21AAD-DFEF-4684-B04A-678AC96D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34CDC9-BC7C-4AB3-B148-808EE7F9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6FAF1D-76C2-4865-A314-E3CE2BAF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6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25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1953A-7BFA-4791-90FD-131A731F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4698D9-531A-4E8D-B252-C10FDCE7D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E1B12A-B843-4C16-90FC-3FB2A078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03552C-99C1-48EB-9275-5FD91A22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208FEE-5664-4050-AD54-190AD833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00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3B2BDA-1759-4CA3-B072-816119C6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E9BAF8-532E-4EF3-B283-E89BF0672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A79BD5-F5DF-49E3-BB1A-CD7BAC4A6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78918A-29A9-4B8E-A7E5-01453BC8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55A99E-62A1-4228-8E34-F6424CA8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DDF071-A280-416C-B169-B33EED05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75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F19747-25A1-43B6-B6D2-20AE22B4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1E3766-1C64-463B-83E7-BACCFBC14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8837DF-ADEF-4E88-AAA2-9956DA70D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277E25-E5BD-4CBF-B65E-D0499747F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5FF8EF4-C8A2-41A0-A02B-6F5F0F4E4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79B134C-9982-40BF-A88B-2DD73CE8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7CF33B1-1657-4EB4-A25A-D79122D8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0719ACB-AA1F-47FD-8463-12CDE51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97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5B858-9496-4556-BE0F-79345997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E0F357-0AC6-4C7E-A7AE-A2022592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FD4E9F-FF8A-4744-884E-F53BB1C4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F20C27-960F-4FC9-84FE-C4C740B0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02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AD458D-AE1F-4FBF-8484-C2873349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CD939B-2FDD-479E-BB9A-8A1DF6A8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5BE047-6A05-4AD2-96B6-195CB9C1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2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2433D9-F609-4DBA-8C80-0DD17055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212B6E-2880-4946-BCFA-A294C341C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A5C6B8-F646-4C5A-B8D5-A5EB57ED9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933C14-375A-4FD5-8F2F-1F29C1C3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9DDF19-3307-4887-B604-BC35B6BF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18F9CF-08B8-414A-BD30-784EE8BD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2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39DCDA-5ED3-48EA-9A6C-A168116C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C8A77C-854A-405A-BAB7-C71AE538C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594DB7-9D21-4257-A28B-9C1179ACD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A2813D-AD41-4765-91F8-04C5277B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992C7F-AB8D-46D0-B739-4A2EF2AE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853F50-438A-4B05-9BBD-EB23BFB7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36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A6BDEA-A9D8-4316-A8D8-0B36FCA4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779B07-E857-4452-A927-1A4D93A4A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811CB7-FB6E-40A0-9487-22971A7B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0652F-AE82-4AD8-91D4-FA3C19DC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9F17DE-E4F5-4E3E-AD11-3A7EEBED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14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6491FC8-5A1B-4568-A0FD-3F1E9DF9E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B40058-4C77-4A97-AC47-1A5457A4E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13F0D0-5694-4E84-8FAF-D7ED0635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01223E-57C0-4807-886C-0C4A15CDE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8B3A57-5D67-4270-9949-B652FD57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4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F89BF-EF03-4CEA-97B8-98C6D1A0D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DE06B-927A-440B-9B34-84DD5021FB98}" type="datetimeFigureOut">
              <a:rPr lang="en-US"/>
              <a:pPr>
                <a:defRPr/>
              </a:pPr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E5F80-1AE3-4D1C-BD26-95F6AD725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B810E-3012-49ED-B21E-829C2756B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486F4-BC5F-41B3-A787-01EFEF3B3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1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91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560FC-6FDE-43F5-8556-82FCF047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C7066-1692-4FAF-BFA7-048CACDC21CE}" type="datetimeFigureOut">
              <a:rPr lang="en-US"/>
              <a:pPr>
                <a:defRPr/>
              </a:pPr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4A19F-E66D-46F3-A23B-65C50445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5A16A-01C0-40CC-A583-532CD860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B1FB1-19B6-4C68-93B1-A2ADF25E9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48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2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9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1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45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70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394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8C735-550C-479F-AF02-48FBD94B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72EA6-5B58-43EF-9BD5-786F5E0BA87E}" type="datetimeFigureOut">
              <a:rPr lang="en-US"/>
              <a:pPr>
                <a:defRPr/>
              </a:pPr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CB255-9EFA-4A44-BF5E-084EA442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D3842-7EEF-40E3-95B4-459C5F70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7DB74-EC21-48DA-AD79-905DC0854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4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250EED-AD2C-473C-97C0-1D290D2DD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11E75-C7D9-4DE2-AE39-FC6BFB94711C}" type="datetimeFigureOut">
              <a:rPr lang="en-US"/>
              <a:pPr>
                <a:defRPr/>
              </a:pPr>
              <a:t>2/12/25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5AB982-DE12-4BF0-ADD0-DC3309FE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C203EE-0891-4B4E-9724-52A970C4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69FFC-32CA-4C2A-8327-863D42C86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43" indent="0">
              <a:buNone/>
              <a:defRPr sz="2667" b="1"/>
            </a:lvl2pPr>
            <a:lvl3pPr marL="1218486" indent="0">
              <a:buNone/>
              <a:defRPr sz="2400" b="1"/>
            </a:lvl3pPr>
            <a:lvl4pPr marL="1827729" indent="0">
              <a:buNone/>
              <a:defRPr sz="2133" b="1"/>
            </a:lvl4pPr>
            <a:lvl5pPr marL="2436974" indent="0">
              <a:buNone/>
              <a:defRPr sz="2133" b="1"/>
            </a:lvl5pPr>
            <a:lvl6pPr marL="3046216" indent="0">
              <a:buNone/>
              <a:defRPr sz="2133" b="1"/>
            </a:lvl6pPr>
            <a:lvl7pPr marL="3655459" indent="0">
              <a:buNone/>
              <a:defRPr sz="2133" b="1"/>
            </a:lvl7pPr>
            <a:lvl8pPr marL="4264701" indent="0">
              <a:buNone/>
              <a:defRPr sz="2133" b="1"/>
            </a:lvl8pPr>
            <a:lvl9pPr marL="487394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43" indent="0">
              <a:buNone/>
              <a:defRPr sz="2667" b="1"/>
            </a:lvl2pPr>
            <a:lvl3pPr marL="1218486" indent="0">
              <a:buNone/>
              <a:defRPr sz="2400" b="1"/>
            </a:lvl3pPr>
            <a:lvl4pPr marL="1827729" indent="0">
              <a:buNone/>
              <a:defRPr sz="2133" b="1"/>
            </a:lvl4pPr>
            <a:lvl5pPr marL="2436974" indent="0">
              <a:buNone/>
              <a:defRPr sz="2133" b="1"/>
            </a:lvl5pPr>
            <a:lvl6pPr marL="3046216" indent="0">
              <a:buNone/>
              <a:defRPr sz="2133" b="1"/>
            </a:lvl6pPr>
            <a:lvl7pPr marL="3655459" indent="0">
              <a:buNone/>
              <a:defRPr sz="2133" b="1"/>
            </a:lvl7pPr>
            <a:lvl8pPr marL="4264701" indent="0">
              <a:buNone/>
              <a:defRPr sz="2133" b="1"/>
            </a:lvl8pPr>
            <a:lvl9pPr marL="487394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3BC86E-40F2-4088-B21A-46FD6E001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8FDD2-DFB5-4173-AA63-94FC31F91CF5}" type="datetimeFigureOut">
              <a:rPr lang="en-US"/>
              <a:pPr>
                <a:defRPr/>
              </a:pPr>
              <a:t>2/12/25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4B1CEB-441C-4A63-B5FE-B030B9CA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FAE97C-F4D7-4EEE-826A-DC492CF5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84B4-0026-4863-99DA-6A14F82CB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13BDC4D-E31B-4F60-BA8A-D231018E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3AFE-143E-409D-92AE-400543E28DFC}" type="datetimeFigureOut">
              <a:rPr lang="en-US"/>
              <a:pPr>
                <a:defRPr/>
              </a:pPr>
              <a:t>2/12/25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67A644-1178-4CB3-8AAA-EF92C3C6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98A894-6F23-4F73-B327-968C8A4F1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6018C-9C88-44F2-A24E-36EBA666D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1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48ED5B9-F580-4F3A-9963-051878D2E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0BFB6-D258-40CE-8FB9-A54BEFEE84AE}" type="datetimeFigureOut">
              <a:rPr lang="en-US"/>
              <a:pPr>
                <a:defRPr/>
              </a:pPr>
              <a:t>2/12/25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12CA792-E28A-4DE9-BB49-6A1A0D73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837D14-FF7C-46C1-B267-C8219E4B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CCC32-1AFC-44DF-97A0-71459BADA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43" indent="0">
              <a:buNone/>
              <a:defRPr sz="1600"/>
            </a:lvl2pPr>
            <a:lvl3pPr marL="1218486" indent="0">
              <a:buNone/>
              <a:defRPr sz="1333"/>
            </a:lvl3pPr>
            <a:lvl4pPr marL="1827729" indent="0">
              <a:buNone/>
              <a:defRPr sz="1200"/>
            </a:lvl4pPr>
            <a:lvl5pPr marL="2436974" indent="0">
              <a:buNone/>
              <a:defRPr sz="1200"/>
            </a:lvl5pPr>
            <a:lvl6pPr marL="3046216" indent="0">
              <a:buNone/>
              <a:defRPr sz="1200"/>
            </a:lvl6pPr>
            <a:lvl7pPr marL="3655459" indent="0">
              <a:buNone/>
              <a:defRPr sz="1200"/>
            </a:lvl7pPr>
            <a:lvl8pPr marL="4264701" indent="0">
              <a:buNone/>
              <a:defRPr sz="1200"/>
            </a:lvl8pPr>
            <a:lvl9pPr marL="487394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BA3F51-7B8A-471B-ACC0-DFBA66B8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F8EC-F592-46A9-AF98-D41C7C400B47}" type="datetimeFigureOut">
              <a:rPr lang="en-US"/>
              <a:pPr>
                <a:defRPr/>
              </a:pPr>
              <a:t>2/12/25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7A1EE4-91B2-42EE-9EC7-0AEC4F11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D6B745-8875-4F5A-BC2A-7BD70FD2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3B4A8-F87C-4B17-B559-33AAD936D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43" indent="0">
              <a:buNone/>
              <a:defRPr sz="3733"/>
            </a:lvl2pPr>
            <a:lvl3pPr marL="1218486" indent="0">
              <a:buNone/>
              <a:defRPr sz="3200"/>
            </a:lvl3pPr>
            <a:lvl4pPr marL="1827729" indent="0">
              <a:buNone/>
              <a:defRPr sz="2667"/>
            </a:lvl4pPr>
            <a:lvl5pPr marL="2436974" indent="0">
              <a:buNone/>
              <a:defRPr sz="2667"/>
            </a:lvl5pPr>
            <a:lvl6pPr marL="3046216" indent="0">
              <a:buNone/>
              <a:defRPr sz="2667"/>
            </a:lvl6pPr>
            <a:lvl7pPr marL="3655459" indent="0">
              <a:buNone/>
              <a:defRPr sz="2667"/>
            </a:lvl7pPr>
            <a:lvl8pPr marL="4264701" indent="0">
              <a:buNone/>
              <a:defRPr sz="2667"/>
            </a:lvl8pPr>
            <a:lvl9pPr marL="4873945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43" indent="0">
              <a:buNone/>
              <a:defRPr sz="1600"/>
            </a:lvl2pPr>
            <a:lvl3pPr marL="1218486" indent="0">
              <a:buNone/>
              <a:defRPr sz="1333"/>
            </a:lvl3pPr>
            <a:lvl4pPr marL="1827729" indent="0">
              <a:buNone/>
              <a:defRPr sz="1200"/>
            </a:lvl4pPr>
            <a:lvl5pPr marL="2436974" indent="0">
              <a:buNone/>
              <a:defRPr sz="1200"/>
            </a:lvl5pPr>
            <a:lvl6pPr marL="3046216" indent="0">
              <a:buNone/>
              <a:defRPr sz="1200"/>
            </a:lvl6pPr>
            <a:lvl7pPr marL="3655459" indent="0">
              <a:buNone/>
              <a:defRPr sz="1200"/>
            </a:lvl7pPr>
            <a:lvl8pPr marL="4264701" indent="0">
              <a:buNone/>
              <a:defRPr sz="1200"/>
            </a:lvl8pPr>
            <a:lvl9pPr marL="487394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20BCEB-92C1-484C-8846-F5EBAF672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DEBC8-7652-4C4D-BAE7-88AB9DEB9011}" type="datetimeFigureOut">
              <a:rPr lang="en-US"/>
              <a:pPr>
                <a:defRPr/>
              </a:pPr>
              <a:t>2/12/25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74FAEC-5E29-4000-93D8-F41CEB36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3B88F0-DEB2-4FD8-BDAE-EB9C8FCF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6D478-193A-47B2-A85E-3EAE00A44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F486B-860D-4ECA-B944-05C520D9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096A8-FBF9-4B49-9F36-F0974B441422}" type="datetimeFigureOut">
              <a:rPr lang="en-US"/>
              <a:pPr>
                <a:defRPr/>
              </a:pPr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990A3-6C87-47E3-8E1D-4B1B6512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73DBD-A50E-4A96-B43C-76B9DDA75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C7965-2FF5-4576-8BA6-989142CFE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7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CAFF5-94EA-451A-B851-F6BDDAF38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202AB-A440-42F2-8787-506B7960942F}" type="datetimeFigureOut">
              <a:rPr lang="en-US"/>
              <a:pPr>
                <a:defRPr/>
              </a:pPr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A20C7-2763-4169-A419-3264160EF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CC9E5-B7EF-421D-9060-AFD18FAF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BF7E5-80C2-4052-99B2-795D47C88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89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33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02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74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05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6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5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5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6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7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13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2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8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6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4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3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4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8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01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4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54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9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89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26071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21DB8F3-ECEA-4326-85A2-EF00CC8D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D18CC4-F31D-46DD-9C7F-8E2BB49C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B95725-B2BD-44E3-BB12-F69DB593D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24438-9F65-4C93-B31D-E8AC5036F4F7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26DCCE-EB9B-47C9-B6A6-6763C3748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9788D3-7090-4F15-9C62-163DCA648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8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47C8E2-A6B8-4863-92F9-A21083DD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565E4-A4D1-4C52-B895-7F7779F25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09DEA-7B3C-47AA-8F96-5911A8BF0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 eaLnBrk="1" hangingPunct="1">
              <a:defRPr sz="1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9549EC-2489-4844-B767-DE95C6405C0E}" type="datetimeFigureOut">
              <a:rPr lang="en-US"/>
              <a:pPr>
                <a:defRPr/>
              </a:pPr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D711C-8A8E-41E1-829C-3207EF8D3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 eaLnBrk="1" hangingPunct="1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DBE4D-F09F-4071-BEB8-1BE89F141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 eaLnBrk="1" hangingPunct="1">
              <a:defRPr sz="1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9E5C40-4D39-4FF8-951C-BC5A893DC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5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758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2pPr>
      <a:lvl3pPr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3pPr>
      <a:lvl4pPr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4pPr>
      <a:lvl5pPr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5pPr>
      <a:lvl6pPr marL="457189"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6pPr>
      <a:lvl7pPr marL="914377"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7pPr>
      <a:lvl8pPr marL="1371566"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8pPr>
      <a:lvl9pPr marL="1828754"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5602" indent="-455602" algn="l" defTabSz="121758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8989" indent="-379404" algn="l" defTabSz="121758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375" indent="-303206" algn="l" defTabSz="121758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960" indent="-303206" algn="l" defTabSz="121758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545" indent="-303206" algn="l" defTabSz="121758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836" indent="-304623" algn="l" defTabSz="121848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080" indent="-304623" algn="l" defTabSz="121848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324" indent="-304623" algn="l" defTabSz="121848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567" indent="-304623" algn="l" defTabSz="121848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43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86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29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974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16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459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701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945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49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068642-816B-4762-84C9-92B08C932722}"/>
              </a:ext>
            </a:extLst>
          </p:cNvPr>
          <p:cNvSpPr txBox="1"/>
          <p:nvPr userDrawn="1"/>
        </p:nvSpPr>
        <p:spPr>
          <a:xfrm>
            <a:off x="9265920" y="94733"/>
            <a:ext cx="2743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3957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9442"/>
            <a:ext cx="12192000" cy="6876884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  <p:pic>
        <p:nvPicPr>
          <p:cNvPr id="3" name="图片 2" descr="矢量智能"/>
          <p:cNvPicPr/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0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745" y="4406309"/>
            <a:ext cx="2779395" cy="2394585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670" y="5226965"/>
            <a:ext cx="2170430" cy="157392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26081">
            <a:off x="10361477" y="520698"/>
            <a:ext cx="1145712" cy="149543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7"/>
          <a:stretch>
            <a:fillRect/>
          </a:stretch>
        </p:blipFill>
        <p:spPr>
          <a:xfrm>
            <a:off x="190500" y="-180730"/>
            <a:ext cx="2428875" cy="2428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9B10BA-B10C-4F1E-9CC9-75F2C12656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0036" y="1466371"/>
            <a:ext cx="3971925" cy="962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739467-8582-4390-956B-A76AB00AC7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6943" y="2306247"/>
            <a:ext cx="8529850" cy="22455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2BDF63-C0EF-A6BE-D972-D5CB59EE9F73}"/>
              </a:ext>
            </a:extLst>
          </p:cNvPr>
          <p:cNvSpPr txBox="1"/>
          <p:nvPr/>
        </p:nvSpPr>
        <p:spPr>
          <a:xfrm>
            <a:off x="2902503" y="162121"/>
            <a:ext cx="6099716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UỶ BAN NHÂN DÂN HUYỆN AN LÃO</a:t>
            </a:r>
          </a:p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TRƯỜNG TIỂU HỌC QUANG TRUNG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迷你简细行楷" panose="02010609000101010101" charset="-122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C3D41F-86DA-61AC-A901-EA7FF0612B2D}"/>
              </a:ext>
            </a:extLst>
          </p:cNvPr>
          <p:cNvCxnSpPr/>
          <p:nvPr/>
        </p:nvCxnSpPr>
        <p:spPr>
          <a:xfrm>
            <a:off x="4396766" y="1098507"/>
            <a:ext cx="31111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859F2A1-2015-7141-C556-028213CF0BD3}"/>
              </a:ext>
            </a:extLst>
          </p:cNvPr>
          <p:cNvSpPr txBox="1"/>
          <p:nvPr/>
        </p:nvSpPr>
        <p:spPr>
          <a:xfrm>
            <a:off x="3875678" y="4613039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05BB7F-C3F4-C498-BF0C-CED0CC26DA8B}"/>
              </a:ext>
            </a:extLst>
          </p:cNvPr>
          <p:cNvSpPr txBox="1"/>
          <p:nvPr/>
        </p:nvSpPr>
        <p:spPr>
          <a:xfrm>
            <a:off x="5325664" y="4129579"/>
            <a:ext cx="1986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1+2) </a:t>
            </a:r>
          </a:p>
        </p:txBody>
      </p:sp>
    </p:spTree>
    <p:extLst>
      <p:ext uri="{BB962C8B-B14F-4D97-AF65-F5344CB8AC3E}">
        <p14:creationId xmlns:p14="http://schemas.microsoft.com/office/powerpoint/2010/main" val="40033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E39091-9522-4A52-A053-8BE764C2ECC3}"/>
              </a:ext>
            </a:extLst>
          </p:cNvPr>
          <p:cNvSpPr txBox="1"/>
          <p:nvPr/>
        </p:nvSpPr>
        <p:spPr>
          <a:xfrm>
            <a:off x="3768726" y="414337"/>
            <a:ext cx="4857751" cy="769393"/>
          </a:xfrm>
          <a:prstGeom prst="rect">
            <a:avLst/>
          </a:prstGeom>
          <a:solidFill>
            <a:srgbClr val="FFC000"/>
          </a:solidFill>
        </p:spPr>
        <p:txBody>
          <a:bodyPr lIns="121871" tIns="60936" rIns="121871" bIns="60936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758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200" b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Luyện đọc câu dài: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5CA7B-7968-4BB4-BEEE-1814B079B8FE}"/>
              </a:ext>
            </a:extLst>
          </p:cNvPr>
          <p:cNvSpPr txBox="1"/>
          <p:nvPr/>
        </p:nvSpPr>
        <p:spPr>
          <a:xfrm>
            <a:off x="642939" y="1943100"/>
            <a:ext cx="11176000" cy="1415724"/>
          </a:xfrm>
          <a:prstGeom prst="rect">
            <a:avLst/>
          </a:prstGeom>
          <a:noFill/>
        </p:spPr>
        <p:txBody>
          <a:bodyPr lIns="121871" tIns="60936" rIns="121871" bIns="60936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217583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20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Tôi tên là Nam, học sinh lớp 1A, Trường Tiểu học Lê Quý Đôn</a:t>
            </a:r>
            <a:endParaRPr lang="vi-VN" altLang="en-US" sz="4200" dirty="0">
              <a:solidFill>
                <a:srgbClr val="00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A7E5C7-BB35-4234-B6D1-723BEFE0DEA9}"/>
              </a:ext>
            </a:extLst>
          </p:cNvPr>
          <p:cNvCxnSpPr/>
          <p:nvPr/>
        </p:nvCxnSpPr>
        <p:spPr>
          <a:xfrm flipH="1">
            <a:off x="4445463" y="2084223"/>
            <a:ext cx="50800" cy="5667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3D6006C-356F-46CC-B801-FA917199F0EF}"/>
              </a:ext>
            </a:extLst>
          </p:cNvPr>
          <p:cNvSpPr txBox="1"/>
          <p:nvPr/>
        </p:nvSpPr>
        <p:spPr>
          <a:xfrm>
            <a:off x="584200" y="3444875"/>
            <a:ext cx="11176000" cy="1415724"/>
          </a:xfrm>
          <a:prstGeom prst="rect">
            <a:avLst/>
          </a:prstGeom>
          <a:noFill/>
        </p:spPr>
        <p:txBody>
          <a:bodyPr lIns="121871" tIns="60936" rIns="121871" bIns="60936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217583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20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Ngày đầu đi học, mặc bộ đồng phục của trường, tôi hãnh diện lắm.</a:t>
            </a:r>
            <a:endParaRPr lang="vi-VN" altLang="en-US" sz="4200" dirty="0">
              <a:solidFill>
                <a:srgbClr val="00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4E6A26-7CD0-4A9A-8D8F-822554A0FF1C}"/>
              </a:ext>
            </a:extLst>
          </p:cNvPr>
          <p:cNvGrpSpPr>
            <a:grpSpLocks/>
          </p:cNvGrpSpPr>
          <p:nvPr/>
        </p:nvGrpSpPr>
        <p:grpSpPr bwMode="auto">
          <a:xfrm>
            <a:off x="6955388" y="4152737"/>
            <a:ext cx="142875" cy="571500"/>
            <a:chOff x="5029200" y="3423349"/>
            <a:chExt cx="107372" cy="42929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338824-2AFA-4C81-AFF4-350CE8690637}"/>
                </a:ext>
              </a:extLst>
            </p:cNvPr>
            <p:cNvCxnSpPr/>
            <p:nvPr/>
          </p:nvCxnSpPr>
          <p:spPr>
            <a:xfrm flipH="1">
              <a:off x="5029200" y="3423349"/>
              <a:ext cx="38177" cy="42571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0152AE6-3284-4A95-AF0D-4069E7CD6AE6}"/>
                </a:ext>
              </a:extLst>
            </p:cNvPr>
            <p:cNvCxnSpPr/>
            <p:nvPr/>
          </p:nvCxnSpPr>
          <p:spPr>
            <a:xfrm flipH="1">
              <a:off x="5098395" y="3426927"/>
              <a:ext cx="38177" cy="4257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65DAFA0-BE1D-4F23-960A-90EB19EC4D30}"/>
              </a:ext>
            </a:extLst>
          </p:cNvPr>
          <p:cNvGrpSpPr>
            <a:grpSpLocks/>
          </p:cNvGrpSpPr>
          <p:nvPr/>
        </p:nvGrpSpPr>
        <p:grpSpPr bwMode="auto">
          <a:xfrm>
            <a:off x="4648106" y="2584964"/>
            <a:ext cx="131763" cy="581025"/>
            <a:chOff x="2590800" y="2272159"/>
            <a:chExt cx="98712" cy="43561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5A08C17-B440-46D0-8614-87CD29AD0C6A}"/>
                </a:ext>
              </a:extLst>
            </p:cNvPr>
            <p:cNvCxnSpPr/>
            <p:nvPr/>
          </p:nvCxnSpPr>
          <p:spPr>
            <a:xfrm flipH="1">
              <a:off x="2590800" y="2272159"/>
              <a:ext cx="38058" cy="42490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F8A355-E93A-4B49-AD72-6DCCA72E5A6A}"/>
                </a:ext>
              </a:extLst>
            </p:cNvPr>
            <p:cNvCxnSpPr/>
            <p:nvPr/>
          </p:nvCxnSpPr>
          <p:spPr>
            <a:xfrm flipH="1">
              <a:off x="2651454" y="2282871"/>
              <a:ext cx="38058" cy="42490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EF08B9-531B-4F89-9284-FCB5AC0CBB23}"/>
              </a:ext>
            </a:extLst>
          </p:cNvPr>
          <p:cNvCxnSpPr/>
          <p:nvPr/>
        </p:nvCxnSpPr>
        <p:spPr>
          <a:xfrm flipH="1">
            <a:off x="8569689" y="1963278"/>
            <a:ext cx="50800" cy="5667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3A14188-5FD5-4008-999B-D059B0930334}"/>
              </a:ext>
            </a:extLst>
          </p:cNvPr>
          <p:cNvCxnSpPr/>
          <p:nvPr/>
        </p:nvCxnSpPr>
        <p:spPr>
          <a:xfrm flipH="1">
            <a:off x="5274186" y="3451925"/>
            <a:ext cx="50800" cy="5667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01B090-60B1-4EF0-811B-0599E92D7B3D}"/>
              </a:ext>
            </a:extLst>
          </p:cNvPr>
          <p:cNvCxnSpPr/>
          <p:nvPr/>
        </p:nvCxnSpPr>
        <p:spPr>
          <a:xfrm flipH="1">
            <a:off x="2546798" y="4152737"/>
            <a:ext cx="50800" cy="5667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189011" y="443553"/>
            <a:ext cx="11680994" cy="65850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</a:p>
          <a:p>
            <a:pPr algn="just" defTabSz="914377"/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Ai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                                            </a:t>
            </a:r>
            <a:endParaRPr lang="zh-CN" altLang="en-US" sz="40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462292" y="127820"/>
            <a:ext cx="5695356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A54425-31EA-4598-A8A3-D6CD6D778EF5}"/>
              </a:ext>
            </a:extLst>
          </p:cNvPr>
          <p:cNvSpPr txBox="1"/>
          <p:nvPr/>
        </p:nvSpPr>
        <p:spPr>
          <a:xfrm>
            <a:off x="1353660" y="6135821"/>
            <a:ext cx="6190059" cy="820738"/>
          </a:xfrm>
          <a:prstGeom prst="rect">
            <a:avLst/>
          </a:prstGeom>
          <a:solidFill>
            <a:srgbClr val="FFD347"/>
          </a:solidFill>
        </p:spPr>
        <p:txBody>
          <a:bodyPr wrap="square" lIns="162495" tIns="81248" rIns="162495" bIns="8124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623443"/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154E0E-88A1-49B5-AA7C-9F480E6D7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2" y="847667"/>
            <a:ext cx="682917" cy="64534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FD364A-0852-4F80-8A74-D8F1D5FBCD58}"/>
              </a:ext>
            </a:extLst>
          </p:cNvPr>
          <p:cNvSpPr/>
          <p:nvPr/>
        </p:nvSpPr>
        <p:spPr>
          <a:xfrm>
            <a:off x="321995" y="1148581"/>
            <a:ext cx="11253324" cy="1850213"/>
          </a:xfrm>
          <a:prstGeom prst="roundRect">
            <a:avLst/>
          </a:prstGeom>
          <a:noFill/>
          <a:ln w="57150">
            <a:solidFill>
              <a:srgbClr val="F5663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华康少女文字W5(P)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CFA360-4848-4921-B73F-5A4AF7A7B1E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4364"/>
            <a:ext cx="661711" cy="66171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029E228-0DED-4C84-A618-E8462C383728}"/>
              </a:ext>
            </a:extLst>
          </p:cNvPr>
          <p:cNvSpPr/>
          <p:nvPr/>
        </p:nvSpPr>
        <p:spPr>
          <a:xfrm>
            <a:off x="321995" y="3434561"/>
            <a:ext cx="11253324" cy="2979887"/>
          </a:xfrm>
          <a:prstGeom prst="roundRect">
            <a:avLst/>
          </a:prstGeom>
          <a:noFill/>
          <a:ln w="57150">
            <a:solidFill>
              <a:srgbClr val="F5663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华康少女文字W5(P)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68E4CA-FC56-408B-B021-D936605E41FB}"/>
              </a:ext>
            </a:extLst>
          </p:cNvPr>
          <p:cNvSpPr txBox="1"/>
          <p:nvPr/>
        </p:nvSpPr>
        <p:spPr>
          <a:xfrm>
            <a:off x="1489121" y="6207858"/>
            <a:ext cx="5612305" cy="820738"/>
          </a:xfrm>
          <a:prstGeom prst="rect">
            <a:avLst/>
          </a:prstGeom>
          <a:solidFill>
            <a:srgbClr val="FFD347"/>
          </a:solidFill>
        </p:spPr>
        <p:txBody>
          <a:bodyPr wrap="square" lIns="162495" tIns="81248" rIns="162495" bIns="8124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623443"/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altLang="en-US" sz="4267" dirty="0">
              <a:solidFill>
                <a:srgbClr val="00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97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163443" y="1180754"/>
            <a:ext cx="11519295" cy="56772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Ai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                                            </a:t>
            </a:r>
            <a:endParaRPr lang="zh-CN" altLang="en-US" sz="40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462292" y="127820"/>
            <a:ext cx="5586174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154E0E-88A1-49B5-AA7C-9F480E6D7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7" y="1031208"/>
            <a:ext cx="682917" cy="6453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FA360-4848-4921-B73F-5A4AF7A7B1E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9" y="2897394"/>
            <a:ext cx="661711" cy="66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210590" y="1119446"/>
            <a:ext cx="11519295" cy="56107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Ai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                                            </a:t>
            </a:r>
            <a:endParaRPr lang="zh-CN" altLang="en-US" sz="40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462292" y="127820"/>
            <a:ext cx="5367809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57298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5" name="Google Shape;2455;p42"/>
          <p:cNvGrpSpPr/>
          <p:nvPr/>
        </p:nvGrpSpPr>
        <p:grpSpPr>
          <a:xfrm>
            <a:off x="1857832" y="-117098"/>
            <a:ext cx="8475761" cy="7820588"/>
            <a:chOff x="1386777" y="0"/>
            <a:chExt cx="5937071" cy="5477625"/>
          </a:xfrm>
        </p:grpSpPr>
        <p:sp>
          <p:nvSpPr>
            <p:cNvPr id="2456" name="Google Shape;2456;p42"/>
            <p:cNvSpPr/>
            <p:nvPr/>
          </p:nvSpPr>
          <p:spPr>
            <a:xfrm rot="1180656">
              <a:off x="2323012" y="767528"/>
              <a:ext cx="4817977" cy="2442074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2"/>
            <p:cNvSpPr/>
            <p:nvPr/>
          </p:nvSpPr>
          <p:spPr>
            <a:xfrm rot="-9519831">
              <a:off x="1571650" y="2212967"/>
              <a:ext cx="4828976" cy="2437615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2"/>
            <p:cNvSpPr/>
            <p:nvPr/>
          </p:nvSpPr>
          <p:spPr>
            <a:xfrm rot="532267">
              <a:off x="1728899" y="847427"/>
              <a:ext cx="5071634" cy="2947732"/>
            </a:xfrm>
            <a:custGeom>
              <a:avLst/>
              <a:gdLst/>
              <a:ahLst/>
              <a:cxnLst/>
              <a:rect l="l" t="t" r="r" b="b"/>
              <a:pathLst>
                <a:path w="77074" h="68148" extrusionOk="0">
                  <a:moveTo>
                    <a:pt x="47214" y="1"/>
                  </a:moveTo>
                  <a:cubicBezTo>
                    <a:pt x="42852" y="1"/>
                    <a:pt x="38491" y="193"/>
                    <a:pt x="34129" y="379"/>
                  </a:cubicBezTo>
                  <a:cubicBezTo>
                    <a:pt x="26754" y="775"/>
                    <a:pt x="19007" y="1263"/>
                    <a:pt x="13098" y="5520"/>
                  </a:cubicBezTo>
                  <a:cubicBezTo>
                    <a:pt x="5816" y="10662"/>
                    <a:pt x="3118" y="20153"/>
                    <a:pt x="1745" y="28970"/>
                  </a:cubicBezTo>
                  <a:cubicBezTo>
                    <a:pt x="396" y="38090"/>
                    <a:pt x="0" y="47395"/>
                    <a:pt x="582" y="56608"/>
                  </a:cubicBezTo>
                  <a:cubicBezTo>
                    <a:pt x="675" y="58748"/>
                    <a:pt x="1466" y="67937"/>
                    <a:pt x="4746" y="68147"/>
                  </a:cubicBezTo>
                  <a:cubicBezTo>
                    <a:pt x="4756" y="68147"/>
                    <a:pt x="4766" y="68147"/>
                    <a:pt x="4776" y="68147"/>
                  </a:cubicBezTo>
                  <a:cubicBezTo>
                    <a:pt x="6359" y="68147"/>
                    <a:pt x="10696" y="60766"/>
                    <a:pt x="13470" y="59795"/>
                  </a:cubicBezTo>
                  <a:cubicBezTo>
                    <a:pt x="15586" y="59111"/>
                    <a:pt x="17785" y="58889"/>
                    <a:pt x="19992" y="58889"/>
                  </a:cubicBezTo>
                  <a:cubicBezTo>
                    <a:pt x="21836" y="58889"/>
                    <a:pt x="23686" y="59044"/>
                    <a:pt x="25498" y="59213"/>
                  </a:cubicBezTo>
                  <a:cubicBezTo>
                    <a:pt x="27665" y="59424"/>
                    <a:pt x="29833" y="59661"/>
                    <a:pt x="31972" y="59661"/>
                  </a:cubicBezTo>
                  <a:cubicBezTo>
                    <a:pt x="33851" y="59661"/>
                    <a:pt x="35708" y="59478"/>
                    <a:pt x="37525" y="58934"/>
                  </a:cubicBezTo>
                  <a:cubicBezTo>
                    <a:pt x="42946" y="57282"/>
                    <a:pt x="47203" y="52350"/>
                    <a:pt x="48087" y="46721"/>
                  </a:cubicBezTo>
                  <a:cubicBezTo>
                    <a:pt x="48668" y="43138"/>
                    <a:pt x="47901" y="39346"/>
                    <a:pt x="49157" y="36066"/>
                  </a:cubicBezTo>
                  <a:cubicBezTo>
                    <a:pt x="51274" y="30343"/>
                    <a:pt x="57881" y="28016"/>
                    <a:pt x="63604" y="25969"/>
                  </a:cubicBezTo>
                  <a:cubicBezTo>
                    <a:pt x="69420" y="24038"/>
                    <a:pt x="75817" y="20642"/>
                    <a:pt x="76585" y="14640"/>
                  </a:cubicBezTo>
                  <a:cubicBezTo>
                    <a:pt x="77074" y="10662"/>
                    <a:pt x="74654" y="6777"/>
                    <a:pt x="71444" y="4543"/>
                  </a:cubicBezTo>
                  <a:cubicBezTo>
                    <a:pt x="68140" y="2333"/>
                    <a:pt x="64185" y="1356"/>
                    <a:pt x="60300" y="775"/>
                  </a:cubicBezTo>
                  <a:cubicBezTo>
                    <a:pt x="55938" y="193"/>
                    <a:pt x="51576" y="1"/>
                    <a:pt x="47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42"/>
          <p:cNvGrpSpPr/>
          <p:nvPr/>
        </p:nvGrpSpPr>
        <p:grpSpPr>
          <a:xfrm>
            <a:off x="1613127" y="3983560"/>
            <a:ext cx="1501908" cy="1610337"/>
            <a:chOff x="1721175" y="2665325"/>
            <a:chExt cx="809625" cy="868075"/>
          </a:xfrm>
        </p:grpSpPr>
        <p:sp>
          <p:nvSpPr>
            <p:cNvPr id="2464" name="Google Shape;2464;p42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2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2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2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2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2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A9435E-937A-4485-A92C-582C12A47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204" y="1721007"/>
            <a:ext cx="5446232" cy="31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6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8">
            <a:extLst>
              <a:ext uri="{FF2B5EF4-FFF2-40B4-BE49-F238E27FC236}">
                <a16:creationId xmlns:a16="http://schemas.microsoft.com/office/drawing/2014/main" id="{90AE3670-3088-4BB2-852C-5EB9D2D4BB92}"/>
              </a:ext>
            </a:extLst>
          </p:cNvPr>
          <p:cNvCxnSpPr/>
          <p:nvPr/>
        </p:nvCxnSpPr>
        <p:spPr>
          <a:xfrm>
            <a:off x="2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9">
            <a:extLst>
              <a:ext uri="{FF2B5EF4-FFF2-40B4-BE49-F238E27FC236}">
                <a16:creationId xmlns:a16="http://schemas.microsoft.com/office/drawing/2014/main" id="{C8973107-D99F-4804-83FA-F3F26B44F2A2}"/>
              </a:ext>
            </a:extLst>
          </p:cNvPr>
          <p:cNvSpPr/>
          <p:nvPr/>
        </p:nvSpPr>
        <p:spPr>
          <a:xfrm>
            <a:off x="1552575" y="1508581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cxnSp>
        <p:nvCxnSpPr>
          <p:cNvPr id="4" name="10">
            <a:extLst>
              <a:ext uri="{FF2B5EF4-FFF2-40B4-BE49-F238E27FC236}">
                <a16:creationId xmlns:a16="http://schemas.microsoft.com/office/drawing/2014/main" id="{3FB2C27E-60E5-43F6-8C9C-A7D7917CF1BE}"/>
              </a:ext>
            </a:extLst>
          </p:cNvPr>
          <p:cNvCxnSpPr/>
          <p:nvPr/>
        </p:nvCxnSpPr>
        <p:spPr>
          <a:xfrm>
            <a:off x="1685925" y="1628775"/>
            <a:ext cx="1438275" cy="1378863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12">
            <a:extLst>
              <a:ext uri="{FF2B5EF4-FFF2-40B4-BE49-F238E27FC236}">
                <a16:creationId xmlns:a16="http://schemas.microsoft.com/office/drawing/2014/main" id="{8ABBA896-9A5F-4A0F-8571-30DEEC06CB45}"/>
              </a:ext>
            </a:extLst>
          </p:cNvPr>
          <p:cNvCxnSpPr/>
          <p:nvPr/>
        </p:nvCxnSpPr>
        <p:spPr>
          <a:xfrm flipH="1">
            <a:off x="1576983" y="3170659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14">
            <a:extLst>
              <a:ext uri="{FF2B5EF4-FFF2-40B4-BE49-F238E27FC236}">
                <a16:creationId xmlns:a16="http://schemas.microsoft.com/office/drawing/2014/main" id="{E91DD219-F91D-4B63-ADC2-33C92F127C06}"/>
              </a:ext>
            </a:extLst>
          </p:cNvPr>
          <p:cNvCxnSpPr/>
          <p:nvPr/>
        </p:nvCxnSpPr>
        <p:spPr>
          <a:xfrm>
            <a:off x="1588443" y="4695754"/>
            <a:ext cx="2904007" cy="216224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16">
            <a:extLst>
              <a:ext uri="{FF2B5EF4-FFF2-40B4-BE49-F238E27FC236}">
                <a16:creationId xmlns:a16="http://schemas.microsoft.com/office/drawing/2014/main" id="{E706FA90-3101-4639-AC64-43EB9F72D7F8}"/>
              </a:ext>
            </a:extLst>
          </p:cNvPr>
          <p:cNvSpPr/>
          <p:nvPr/>
        </p:nvSpPr>
        <p:spPr>
          <a:xfrm>
            <a:off x="1443634" y="4566035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8" name="26">
            <a:extLst>
              <a:ext uri="{FF2B5EF4-FFF2-40B4-BE49-F238E27FC236}">
                <a16:creationId xmlns:a16="http://schemas.microsoft.com/office/drawing/2014/main" id="{6C3160BC-795E-4F7C-B20E-F313BCA393D5}"/>
              </a:ext>
            </a:extLst>
          </p:cNvPr>
          <p:cNvSpPr/>
          <p:nvPr/>
        </p:nvSpPr>
        <p:spPr>
          <a:xfrm>
            <a:off x="-265521" y="-76200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2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9" name="29">
            <a:extLst>
              <a:ext uri="{FF2B5EF4-FFF2-40B4-BE49-F238E27FC236}">
                <a16:creationId xmlns:a16="http://schemas.microsoft.com/office/drawing/2014/main" id="{28B86034-3480-48A0-8BEF-D79F96D03AEC}"/>
              </a:ext>
            </a:extLst>
          </p:cNvPr>
          <p:cNvSpPr/>
          <p:nvPr/>
        </p:nvSpPr>
        <p:spPr>
          <a:xfrm>
            <a:off x="2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10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1AB8F725-37F8-44AA-8B52-DD768E69B8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49" y="396876"/>
            <a:ext cx="1523365" cy="1489075"/>
          </a:xfrm>
          <a:prstGeom prst="rect">
            <a:avLst/>
          </a:prstGeom>
        </p:spPr>
      </p:pic>
      <p:pic>
        <p:nvPicPr>
          <p:cNvPr id="11" name="62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5AA03FCF-E75A-4C93-B48A-C11D544FD0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4" y="-125095"/>
            <a:ext cx="1796415" cy="1758315"/>
          </a:xfrm>
          <a:prstGeom prst="rect">
            <a:avLst/>
          </a:prstGeom>
        </p:spPr>
      </p:pic>
      <p:pic>
        <p:nvPicPr>
          <p:cNvPr id="12" name="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0C5615EA-22CA-4CC9-9ED9-E406E187BF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1" cy="23444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4B119D1-CE98-45D7-A2C7-53F28CFA0EC1}"/>
              </a:ext>
            </a:extLst>
          </p:cNvPr>
          <p:cNvGrpSpPr/>
          <p:nvPr/>
        </p:nvGrpSpPr>
        <p:grpSpPr>
          <a:xfrm>
            <a:off x="156835" y="1993081"/>
            <a:ext cx="2109019" cy="2109019"/>
            <a:chOff x="156834" y="1993081"/>
            <a:chExt cx="2109019" cy="210901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FE96B0C-271F-4D05-A541-EC20E453866E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5821FB-F059-41EB-8CCC-87E888CDEF96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3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lang="zh-CN" altLang="en-US" sz="36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6" name="2">
            <a:extLst>
              <a:ext uri="{FF2B5EF4-FFF2-40B4-BE49-F238E27FC236}">
                <a16:creationId xmlns:a16="http://schemas.microsoft.com/office/drawing/2014/main" id="{5E4A50F7-93F9-4BAF-B829-41AEF92BE8F7}"/>
              </a:ext>
            </a:extLst>
          </p:cNvPr>
          <p:cNvSpPr/>
          <p:nvPr/>
        </p:nvSpPr>
        <p:spPr>
          <a:xfrm>
            <a:off x="2265853" y="238945"/>
            <a:ext cx="9926147" cy="6278815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A9435F-6CA1-4735-A15A-ACF3DD3CC984}"/>
              </a:ext>
            </a:extLst>
          </p:cNvPr>
          <p:cNvGrpSpPr/>
          <p:nvPr/>
        </p:nvGrpSpPr>
        <p:grpSpPr>
          <a:xfrm>
            <a:off x="2539041" y="943552"/>
            <a:ext cx="9366929" cy="1798189"/>
            <a:chOff x="156834" y="1993081"/>
            <a:chExt cx="2145255" cy="2109019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2C6C77A2-1013-459B-8D8D-A64C383B7EB6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4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CF9620-D992-4C2D-B5B2-D59B6A00ED8C}"/>
                </a:ext>
              </a:extLst>
            </p:cNvPr>
            <p:cNvSpPr txBox="1"/>
            <p:nvPr/>
          </p:nvSpPr>
          <p:spPr>
            <a:xfrm>
              <a:off x="290850" y="2133622"/>
              <a:ext cx="2011239" cy="75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323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Nam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mấy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FFBA337-EBB1-4799-88BC-12C5A33CAC95}"/>
              </a:ext>
            </a:extLst>
          </p:cNvPr>
          <p:cNvGrpSpPr/>
          <p:nvPr/>
        </p:nvGrpSpPr>
        <p:grpSpPr>
          <a:xfrm>
            <a:off x="2265853" y="2746167"/>
            <a:ext cx="9933699" cy="1719071"/>
            <a:chOff x="156834" y="1993082"/>
            <a:chExt cx="2239777" cy="2109019"/>
          </a:xfrm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09A04A2C-7E5D-460F-ABF0-0874BF5113DB}"/>
                </a:ext>
              </a:extLst>
            </p:cNvPr>
            <p:cNvSpPr/>
            <p:nvPr/>
          </p:nvSpPr>
          <p:spPr>
            <a:xfrm>
              <a:off x="156834" y="1993082"/>
              <a:ext cx="2183734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4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912EF0-9CCB-4D2E-883E-0DC9BAC1FBA0}"/>
                </a:ext>
              </a:extLst>
            </p:cNvPr>
            <p:cNvSpPr txBox="1"/>
            <p:nvPr/>
          </p:nvSpPr>
          <p:spPr>
            <a:xfrm>
              <a:off x="287592" y="2317274"/>
              <a:ext cx="2109019" cy="792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23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b.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Hồi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đầu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năm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Nam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học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gì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?</a:t>
              </a:r>
            </a:p>
          </p:txBody>
        </p:sp>
      </p:grpSp>
      <p:sp>
        <p:nvSpPr>
          <p:cNvPr id="23" name="Hexagon 22">
            <a:extLst>
              <a:ext uri="{FF2B5EF4-FFF2-40B4-BE49-F238E27FC236}">
                <a16:creationId xmlns:a16="http://schemas.microsoft.com/office/drawing/2014/main" id="{D1DD5073-A043-4966-953C-1FD0CC3A423A}"/>
              </a:ext>
            </a:extLst>
          </p:cNvPr>
          <p:cNvSpPr/>
          <p:nvPr/>
        </p:nvSpPr>
        <p:spPr>
          <a:xfrm>
            <a:off x="2487647" y="4575926"/>
            <a:ext cx="9685141" cy="1719071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4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A72707-EBB6-4CFB-BAAC-867C78BCBAB2}"/>
              </a:ext>
            </a:extLst>
          </p:cNvPr>
          <p:cNvSpPr txBox="1"/>
          <p:nvPr/>
        </p:nvSpPr>
        <p:spPr>
          <a:xfrm>
            <a:off x="2729585" y="4586826"/>
            <a:ext cx="935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c.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Bây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giờ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Nam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biết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làm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gì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?</a:t>
            </a:r>
            <a:endParaRPr lang="zh-CN" altLang="en-US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EBDB2E-10CF-4252-AA07-D060DCDF28F4}"/>
              </a:ext>
            </a:extLst>
          </p:cNvPr>
          <p:cNvSpPr txBox="1"/>
          <p:nvPr/>
        </p:nvSpPr>
        <p:spPr>
          <a:xfrm>
            <a:off x="3283028" y="1842646"/>
            <a:ext cx="774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1.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545007-9D49-4C5A-9021-1C11F918BFFE}"/>
              </a:ext>
            </a:extLst>
          </p:cNvPr>
          <p:cNvSpPr txBox="1"/>
          <p:nvPr/>
        </p:nvSpPr>
        <p:spPr>
          <a:xfrm>
            <a:off x="3426247" y="3569466"/>
            <a:ext cx="641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Nam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học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chữ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cái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lang="zh-CN" alt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CE2C72-8B92-4079-9680-88E685762A3F}"/>
              </a:ext>
            </a:extLst>
          </p:cNvPr>
          <p:cNvSpPr txBox="1"/>
          <p:nvPr/>
        </p:nvSpPr>
        <p:spPr>
          <a:xfrm>
            <a:off x="5469875" y="308472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940F9F-71DB-4DE3-B514-A14D152A5251}"/>
              </a:ext>
            </a:extLst>
          </p:cNvPr>
          <p:cNvSpPr txBox="1"/>
          <p:nvPr/>
        </p:nvSpPr>
        <p:spPr>
          <a:xfrm>
            <a:off x="3256592" y="5426954"/>
            <a:ext cx="754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Nam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biết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truyện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tranh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làm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toán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844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60FE269E-CC41-434B-9172-922229192D4E}"/>
              </a:ext>
            </a:extLst>
          </p:cNvPr>
          <p:cNvSpPr/>
          <p:nvPr/>
        </p:nvSpPr>
        <p:spPr>
          <a:xfrm>
            <a:off x="1726416" y="1209677"/>
            <a:ext cx="9964357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 ở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4267" b="1" dirty="0">
              <a:solidFill>
                <a:srgbClr val="4CA42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3BF9E1AD-543D-40E0-8244-029C5B849076}"/>
              </a:ext>
            </a:extLst>
          </p:cNvPr>
          <p:cNvSpPr/>
          <p:nvPr/>
        </p:nvSpPr>
        <p:spPr>
          <a:xfrm>
            <a:off x="1929616" y="2399677"/>
            <a:ext cx="43018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altLang="zh-CN" sz="8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</a:t>
            </a:r>
            <a:r>
              <a:rPr lang="en-US" altLang="zh-CN" sz="8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8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endParaRPr lang="zh-CN" altLang="en-US" sz="80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3225BA5C-9FC7-49D8-B9A6-55795F48EF66}"/>
              </a:ext>
            </a:extLst>
          </p:cNvPr>
          <p:cNvSpPr/>
          <p:nvPr/>
        </p:nvSpPr>
        <p:spPr>
          <a:xfrm>
            <a:off x="6096000" y="2399676"/>
            <a:ext cx="43018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altLang="zh-CN" sz="8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 … )</a:t>
            </a:r>
            <a:endParaRPr lang="zh-CN" altLang="en-US" sz="80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34E3DD9-A6CA-4CFF-BB29-559A720AF9AD}"/>
              </a:ext>
            </a:extLst>
          </p:cNvPr>
          <p:cNvSpPr/>
          <p:nvPr/>
        </p:nvSpPr>
        <p:spPr>
          <a:xfrm>
            <a:off x="6708594" y="2276565"/>
            <a:ext cx="43018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altLang="zh-CN" sz="8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</a:t>
            </a:r>
            <a:r>
              <a:rPr lang="en-US" altLang="zh-CN" sz="8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ớp</a:t>
            </a:r>
            <a:r>
              <a:rPr lang="en-US" altLang="zh-CN" sz="8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8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</a:t>
            </a:r>
            <a:r>
              <a:rPr lang="en-US" altLang="zh-CN" sz="8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80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564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210590" y="1119446"/>
            <a:ext cx="11519295" cy="56107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Ai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                                            </a:t>
            </a:r>
            <a:endParaRPr lang="zh-CN" altLang="en-US" sz="40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462292" y="127820"/>
            <a:ext cx="5517935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FE0482-E7EC-46DF-9E6D-229410935E96}"/>
              </a:ext>
            </a:extLst>
          </p:cNvPr>
          <p:cNvSpPr txBox="1"/>
          <p:nvPr/>
        </p:nvSpPr>
        <p:spPr>
          <a:xfrm>
            <a:off x="6228845" y="6078364"/>
            <a:ext cx="5752567" cy="779636"/>
          </a:xfrm>
          <a:prstGeom prst="rect">
            <a:avLst/>
          </a:prstGeom>
          <a:solidFill>
            <a:srgbClr val="FFD347"/>
          </a:solidFill>
        </p:spPr>
        <p:txBody>
          <a:bodyPr wrap="square" lIns="162495" tIns="81248" rIns="162495" bIns="8124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623443"/>
            <a:r>
              <a:rPr lang="en-US" altLang="en-US" sz="4000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en-US" sz="4000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4000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en-US" sz="4000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altLang="en-US" sz="4000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en-US" sz="4000" dirty="0">
              <a:solidFill>
                <a:srgbClr val="00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3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6656D769-16AA-4BA2-9429-DB12896462F4}"/>
              </a:ext>
            </a:extLst>
          </p:cNvPr>
          <p:cNvSpPr/>
          <p:nvPr/>
        </p:nvSpPr>
        <p:spPr>
          <a:xfrm>
            <a:off x="511884" y="1389153"/>
            <a:ext cx="11340861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4267" b="1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BD2EBC-DFAE-43CF-BA61-9411FD6F0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957" y="2752867"/>
            <a:ext cx="7378400" cy="334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3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64B2578B-8D26-46EA-A4A8-E67980151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4706" y="782288"/>
            <a:ext cx="8043245" cy="77235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17D24BC-943A-4E46-82AE-3AEE339A5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2918" y="100139"/>
            <a:ext cx="14259780" cy="4633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5031CBF-EB59-4C82-A597-048FDBF02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756197">
            <a:off x="-152219" y="5142973"/>
            <a:ext cx="2334971" cy="14022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CA3C8AE-12F0-41CC-86D2-5D06E3C62E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71273">
            <a:off x="9880780" y="5272339"/>
            <a:ext cx="2334971" cy="1402203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B6D9C0DC-8917-4292-9BB5-5DF433C410AE}"/>
              </a:ext>
            </a:extLst>
          </p:cNvPr>
          <p:cNvGrpSpPr/>
          <p:nvPr/>
        </p:nvGrpSpPr>
        <p:grpSpPr>
          <a:xfrm>
            <a:off x="1924050" y="5021935"/>
            <a:ext cx="8362951" cy="2426616"/>
            <a:chOff x="6296269" y="5376694"/>
            <a:chExt cx="5968501" cy="1531158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717D9E96-CC52-4545-A807-6134C7F61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0C952FE3-3347-41D2-8A36-E21E22882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8B589CD8-8EE7-4081-BDDA-901F0D533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2BF19F1C-073E-41A1-91A4-164B9D31D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E122E54A-5B63-458A-B313-D22130624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53" name="图片 52">
            <a:extLst>
              <a:ext uri="{FF2B5EF4-FFF2-40B4-BE49-F238E27FC236}">
                <a16:creationId xmlns:a16="http://schemas.microsoft.com/office/drawing/2014/main" id="{0D8A8611-9CCD-43B4-B1E2-573519EE50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336257" y="544317"/>
            <a:ext cx="2965159" cy="1206543"/>
          </a:xfrm>
          <a:prstGeom prst="rect">
            <a:avLst/>
          </a:prstGeom>
        </p:spPr>
      </p:pic>
      <p:grpSp>
        <p:nvGrpSpPr>
          <p:cNvPr id="54" name="组合 53">
            <a:extLst>
              <a:ext uri="{FF2B5EF4-FFF2-40B4-BE49-F238E27FC236}">
                <a16:creationId xmlns:a16="http://schemas.microsoft.com/office/drawing/2014/main" id="{A7647434-A8D2-41EC-AAF2-377B07261257}"/>
              </a:ext>
            </a:extLst>
          </p:cNvPr>
          <p:cNvGrpSpPr/>
          <p:nvPr/>
        </p:nvGrpSpPr>
        <p:grpSpPr>
          <a:xfrm>
            <a:off x="10618589" y="782288"/>
            <a:ext cx="2718491" cy="1345749"/>
            <a:chOff x="10618590" y="782288"/>
            <a:chExt cx="2718490" cy="1345749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AAA5A2CC-8371-46A0-8809-4DCDC14EB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10984832" y="1170891"/>
              <a:ext cx="2352248" cy="957146"/>
            </a:xfrm>
            <a:prstGeom prst="rect">
              <a:avLst/>
            </a:prstGeom>
          </p:spPr>
        </p:pic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7D8D32E3-F6B0-4B03-82D4-274F97EC3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" t="3910" r="63932" b="70719"/>
            <a:stretch/>
          </p:blipFill>
          <p:spPr>
            <a:xfrm flipH="1">
              <a:off x="10618590" y="782288"/>
              <a:ext cx="1434005" cy="1087525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638917" y="2890060"/>
            <a:ext cx="7208728" cy="1464231"/>
          </a:xfrm>
          <a:prstGeom prst="roundRect">
            <a:avLst/>
          </a:prstGeom>
          <a:noFill/>
          <a:ln w="57150">
            <a:noFill/>
            <a:miter lim="800000"/>
          </a:ln>
          <a:effectLst/>
        </p:spPr>
        <p:txBody>
          <a:bodyPr wrap="square" rtlCol="0">
            <a:spAutoFit/>
          </a:bodyPr>
          <a:lstStyle/>
          <a:p>
            <a:pPr marL="685783" indent="-685783" algn="just" defTabSz="914377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4000" kern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Chú</a:t>
            </a:r>
            <a:r>
              <a:rPr lang="en-US" sz="4000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ý g</a:t>
            </a:r>
            <a:r>
              <a:rPr lang="vi-VN" sz="4000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iọng đọc biểu lộ sự sôi nổi , vui vẻ và hào hứng </a:t>
            </a:r>
            <a:endParaRPr lang="en-US" sz="4000" kern="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129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210590" y="1119446"/>
            <a:ext cx="11519295" cy="56107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Ai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                                            </a:t>
            </a:r>
            <a:endParaRPr lang="zh-CN" altLang="en-US" sz="40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462292" y="127820"/>
            <a:ext cx="5745208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10492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189011" y="1111308"/>
            <a:ext cx="11519295" cy="50254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Ai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                                            </a:t>
            </a:r>
            <a:endParaRPr lang="zh-CN" altLang="en-US" sz="40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462292" y="127820"/>
            <a:ext cx="4872603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A54425-31EA-4598-A8A3-D6CD6D778EF5}"/>
              </a:ext>
            </a:extLst>
          </p:cNvPr>
          <p:cNvSpPr txBox="1"/>
          <p:nvPr/>
        </p:nvSpPr>
        <p:spPr>
          <a:xfrm>
            <a:off x="483695" y="6042696"/>
            <a:ext cx="10910284" cy="820738"/>
          </a:xfrm>
          <a:prstGeom prst="rect">
            <a:avLst/>
          </a:prstGeom>
          <a:solidFill>
            <a:srgbClr val="FFD347"/>
          </a:solidFill>
        </p:spPr>
        <p:txBody>
          <a:bodyPr wrap="square" lIns="162495" tIns="81248" rIns="162495" bIns="8124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623443"/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B52A50-1F72-459C-BFC7-702983FFDE14}"/>
              </a:ext>
            </a:extLst>
          </p:cNvPr>
          <p:cNvCxnSpPr/>
          <p:nvPr/>
        </p:nvCxnSpPr>
        <p:spPr>
          <a:xfrm>
            <a:off x="3757354" y="3302924"/>
            <a:ext cx="20061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F70636-A1C9-4DA6-A380-09C1F58C9846}"/>
              </a:ext>
            </a:extLst>
          </p:cNvPr>
          <p:cNvCxnSpPr>
            <a:cxnSpLocks/>
          </p:cNvCxnSpPr>
          <p:nvPr/>
        </p:nvCxnSpPr>
        <p:spPr>
          <a:xfrm>
            <a:off x="6096000" y="4511040"/>
            <a:ext cx="25270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A606C-1515-410D-B48C-52F6D8801E3F}"/>
              </a:ext>
            </a:extLst>
          </p:cNvPr>
          <p:cNvCxnSpPr>
            <a:cxnSpLocks/>
          </p:cNvCxnSpPr>
          <p:nvPr/>
        </p:nvCxnSpPr>
        <p:spPr>
          <a:xfrm>
            <a:off x="7071361" y="5763492"/>
            <a:ext cx="24162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55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210590" y="1119446"/>
            <a:ext cx="11519295" cy="56107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endParaRPr lang="zh-CN" altLang="en-US" sz="4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462292" y="127820"/>
            <a:ext cx="4872603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40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42D74-679D-4232-9072-3638AEA8F845}"/>
              </a:ext>
            </a:extLst>
          </p:cNvPr>
          <p:cNvSpPr txBox="1"/>
          <p:nvPr/>
        </p:nvSpPr>
        <p:spPr>
          <a:xfrm>
            <a:off x="787625" y="1217465"/>
            <a:ext cx="10616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ồng phục: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uần áo được may hàng loạt cùng một kiểu dáng , cùng một màu sắc theo quy định của một trường học, cơ quan, tổ chức 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D296C7-CFE3-4D31-BB09-94A6C6545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789" y="2731587"/>
            <a:ext cx="5056228" cy="361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3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210590" y="1119446"/>
            <a:ext cx="11519295" cy="56107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endParaRPr lang="zh-CN" altLang="en-US" sz="4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462292" y="127820"/>
            <a:ext cx="4872603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40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42D74-679D-4232-9072-3638AEA8F845}"/>
              </a:ext>
            </a:extLst>
          </p:cNvPr>
          <p:cNvSpPr txBox="1"/>
          <p:nvPr/>
        </p:nvSpPr>
        <p:spPr>
          <a:xfrm>
            <a:off x="992623" y="1309963"/>
            <a:ext cx="10616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ãnh diện: </a:t>
            </a:r>
            <a:r>
              <a:rPr lang="vi-V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sướng và tự hào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 descr="A picture containing person, sport, athletic game, arm&#10;&#10;Description automatically generated">
            <a:extLst>
              <a:ext uri="{FF2B5EF4-FFF2-40B4-BE49-F238E27FC236}">
                <a16:creationId xmlns:a16="http://schemas.microsoft.com/office/drawing/2014/main" id="{73C139A3-3D2E-44E6-B81B-014CC1B11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16033"/>
            <a:ext cx="60960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6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210590" y="1119446"/>
            <a:ext cx="11519295" cy="56107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endParaRPr lang="zh-CN" altLang="en-US" sz="4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462292" y="127820"/>
            <a:ext cx="4872603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40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42D74-679D-4232-9072-3638AEA8F845}"/>
              </a:ext>
            </a:extLst>
          </p:cNvPr>
          <p:cNvSpPr txBox="1"/>
          <p:nvPr/>
        </p:nvSpPr>
        <p:spPr>
          <a:xfrm>
            <a:off x="992623" y="1309963"/>
            <a:ext cx="10616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chạc: </a:t>
            </a:r>
            <a:r>
              <a:rPr lang="vi-V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đàng hoàng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đây ý nói có cử chỉ và hành động giống như người lớn.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 descr="A picture containing person, child, little, child&#10;&#10;Description automatically generated">
            <a:extLst>
              <a:ext uri="{FF2B5EF4-FFF2-40B4-BE49-F238E27FC236}">
                <a16:creationId xmlns:a16="http://schemas.microsoft.com/office/drawing/2014/main" id="{B708DDA7-0029-47B8-B20A-E7B84D560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9" y="2824992"/>
            <a:ext cx="5049656" cy="336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138946" y="1119446"/>
            <a:ext cx="11519295" cy="56107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Ai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                                            </a:t>
            </a:r>
            <a:endParaRPr lang="zh-CN" altLang="en-US" sz="40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462292" y="127820"/>
            <a:ext cx="4872603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38D5A0-0E97-4325-A47F-8D558F11EF01}"/>
              </a:ext>
            </a:extLst>
          </p:cNvPr>
          <p:cNvCxnSpPr/>
          <p:nvPr/>
        </p:nvCxnSpPr>
        <p:spPr>
          <a:xfrm flipH="1">
            <a:off x="3179156" y="2394565"/>
            <a:ext cx="50800" cy="5667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D6985F-8278-4D29-9698-6B875D13C1F4}"/>
              </a:ext>
            </a:extLst>
          </p:cNvPr>
          <p:cNvCxnSpPr/>
          <p:nvPr/>
        </p:nvCxnSpPr>
        <p:spPr>
          <a:xfrm flipH="1">
            <a:off x="6850392" y="3074704"/>
            <a:ext cx="50800" cy="5667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ACA318-CBBF-4339-B28A-B49A0D7BA5B0}"/>
              </a:ext>
            </a:extLst>
          </p:cNvPr>
          <p:cNvCxnSpPr/>
          <p:nvPr/>
        </p:nvCxnSpPr>
        <p:spPr>
          <a:xfrm flipH="1">
            <a:off x="9541164" y="3641443"/>
            <a:ext cx="50800" cy="5667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426CA2-5E59-4E1E-B109-F039C22C14EA}"/>
              </a:ext>
            </a:extLst>
          </p:cNvPr>
          <p:cNvCxnSpPr/>
          <p:nvPr/>
        </p:nvCxnSpPr>
        <p:spPr>
          <a:xfrm flipH="1">
            <a:off x="8687724" y="4208181"/>
            <a:ext cx="50800" cy="5667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C2BC12-A3A5-4B5B-B7CB-0122F983448C}"/>
              </a:ext>
            </a:extLst>
          </p:cNvPr>
          <p:cNvCxnSpPr/>
          <p:nvPr/>
        </p:nvCxnSpPr>
        <p:spPr>
          <a:xfrm flipH="1">
            <a:off x="3462292" y="4837481"/>
            <a:ext cx="50800" cy="5667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3D7830-F26F-48DC-9057-CBDB28EA0664}"/>
              </a:ext>
            </a:extLst>
          </p:cNvPr>
          <p:cNvCxnSpPr/>
          <p:nvPr/>
        </p:nvCxnSpPr>
        <p:spPr>
          <a:xfrm flipH="1">
            <a:off x="9376757" y="4875877"/>
            <a:ext cx="50800" cy="5667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394D9E-83DD-43EE-80FF-7642FC59CCD6}"/>
              </a:ext>
            </a:extLst>
          </p:cNvPr>
          <p:cNvGrpSpPr>
            <a:grpSpLocks/>
          </p:cNvGrpSpPr>
          <p:nvPr/>
        </p:nvGrpSpPr>
        <p:grpSpPr bwMode="auto">
          <a:xfrm>
            <a:off x="11271048" y="5452805"/>
            <a:ext cx="142875" cy="571500"/>
            <a:chOff x="5029200" y="3423349"/>
            <a:chExt cx="107372" cy="42929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268851D-DD1E-409C-9E21-5E16578011B3}"/>
                </a:ext>
              </a:extLst>
            </p:cNvPr>
            <p:cNvCxnSpPr/>
            <p:nvPr/>
          </p:nvCxnSpPr>
          <p:spPr>
            <a:xfrm flipH="1">
              <a:off x="5029200" y="3423349"/>
              <a:ext cx="38177" cy="4257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E015903-FE8A-40B8-BC48-EE6DD6EC4F51}"/>
                </a:ext>
              </a:extLst>
            </p:cNvPr>
            <p:cNvCxnSpPr/>
            <p:nvPr/>
          </p:nvCxnSpPr>
          <p:spPr>
            <a:xfrm flipH="1">
              <a:off x="5098395" y="3426927"/>
              <a:ext cx="38177" cy="42571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83EDE1B-7F37-4D0E-A217-3D5BE2A508E1}"/>
              </a:ext>
            </a:extLst>
          </p:cNvPr>
          <p:cNvSpPr txBox="1"/>
          <p:nvPr/>
        </p:nvSpPr>
        <p:spPr>
          <a:xfrm>
            <a:off x="7060276" y="6148319"/>
            <a:ext cx="4808451" cy="738536"/>
          </a:xfrm>
          <a:prstGeom prst="rect">
            <a:avLst/>
          </a:prstGeom>
          <a:solidFill>
            <a:srgbClr val="FFD347"/>
          </a:solidFill>
        </p:spPr>
        <p:txBody>
          <a:bodyPr wrap="square" lIns="162495" tIns="81248" rIns="162495" bIns="8124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623443"/>
            <a:r>
              <a:rPr lang="en-US" altLang="en-US" sz="3733" b="1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3733" b="1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altLang="en-US" sz="3733" b="1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altLang="en-US" sz="3733" b="1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altLang="en-US" sz="3733" b="1" dirty="0">
              <a:solidFill>
                <a:srgbClr val="00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0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B6344"/>
      </a:accent1>
      <a:accent2>
        <a:srgbClr val="FFB19E"/>
      </a:accent2>
      <a:accent3>
        <a:srgbClr val="F7D79F"/>
      </a:accent3>
      <a:accent4>
        <a:srgbClr val="C2A256"/>
      </a:accent4>
      <a:accent5>
        <a:srgbClr val="637357"/>
      </a:accent5>
      <a:accent6>
        <a:srgbClr val="FFDEDE"/>
      </a:accent6>
      <a:hlink>
        <a:srgbClr val="4C63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1092</Words>
  <Application>Microsoft Macintosh PowerPoint</Application>
  <PresentationFormat>Widescreen</PresentationFormat>
  <Paragraphs>85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等线</vt:lpstr>
      <vt:lpstr>等线 Light</vt:lpstr>
      <vt:lpstr>Arial</vt:lpstr>
      <vt:lpstr>Arial-Rounded</vt:lpstr>
      <vt:lpstr>Barlow Semi Condensed</vt:lpstr>
      <vt:lpstr>Calibri</vt:lpstr>
      <vt:lpstr>Calibri Light</vt:lpstr>
      <vt:lpstr>HL Hoctro</vt:lpstr>
      <vt:lpstr>inpin heiti</vt:lpstr>
      <vt:lpstr>Knewave</vt:lpstr>
      <vt:lpstr>Times New Roman</vt:lpstr>
      <vt:lpstr>华康少女文字W5(P)</vt:lpstr>
      <vt:lpstr>1_Office 主题​​</vt:lpstr>
      <vt:lpstr>Simple Light</vt:lpstr>
      <vt:lpstr>2_Office 主题​​</vt:lpstr>
      <vt:lpstr>5_Office Theme</vt:lpstr>
      <vt:lpstr>2_Office 主题</vt:lpstr>
      <vt:lpstr>6_Office Theme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Như</cp:lastModifiedBy>
  <cp:revision>20</cp:revision>
  <dcterms:created xsi:type="dcterms:W3CDTF">2021-10-24T10:21:26Z</dcterms:created>
  <dcterms:modified xsi:type="dcterms:W3CDTF">2025-02-12T03:51:35Z</dcterms:modified>
</cp:coreProperties>
</file>