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733" r:id="rId3"/>
    <p:sldMasterId id="2147483742" r:id="rId4"/>
    <p:sldMasterId id="2147483754" r:id="rId5"/>
    <p:sldMasterId id="2147483778" r:id="rId6"/>
    <p:sldMasterId id="2147483790" r:id="rId7"/>
  </p:sldMasterIdLst>
  <p:notesMasterIdLst>
    <p:notesMasterId r:id="rId23"/>
  </p:notesMasterIdLst>
  <p:sldIdLst>
    <p:sldId id="257" r:id="rId8"/>
    <p:sldId id="359" r:id="rId9"/>
    <p:sldId id="2007577105" r:id="rId10"/>
    <p:sldId id="2007577106" r:id="rId11"/>
    <p:sldId id="2007577107" r:id="rId12"/>
    <p:sldId id="2007577110" r:id="rId13"/>
    <p:sldId id="2007577111" r:id="rId14"/>
    <p:sldId id="2007577112" r:id="rId15"/>
    <p:sldId id="2007577108" r:id="rId16"/>
    <p:sldId id="271" r:id="rId17"/>
    <p:sldId id="275" r:id="rId18"/>
    <p:sldId id="285" r:id="rId19"/>
    <p:sldId id="2007577109" r:id="rId20"/>
    <p:sldId id="302" r:id="rId21"/>
    <p:sldId id="273" r:id="rId22"/>
  </p:sldIdLst>
  <p:sldSz cx="9144000" cy="5143500" type="screen16x9"/>
  <p:notesSz cx="6858000" cy="9144000"/>
  <p:embeddedFontLst>
    <p:embeddedFont>
      <p:font typeface="DFPOP1-W9" panose="02010609010101010101" pitchFamily="49" charset="-128"/>
      <p:regular r:id="rId24"/>
    </p:embeddedFont>
    <p:embeddedFont>
      <p:font typeface="Arial Rounded MT Bold" panose="020F0704030504030204" pitchFamily="34" charset="77"/>
      <p:regular r:id="rId25"/>
    </p:embeddedFont>
    <p:embeddedFont>
      <p:font typeface="Arial-Rounded" panose="020B0500000000000000"/>
      <p:regular r:id="rId26"/>
    </p:embeddedFont>
    <p:embeddedFont>
      <p:font typeface="Barlow Semi Condensed" panose="020F0502020204030204" pitchFamily="34" charset="0"/>
      <p:regular r:id="rId27"/>
      <p:bold r:id="rId28"/>
      <p:italic r:id="rId29"/>
      <p:boldItalic r:id="rId30"/>
    </p:embeddedFont>
    <p:embeddedFont>
      <p:font typeface="DengXian" panose="02010600030101010101" pitchFamily="2" charset="-122"/>
      <p:regular r:id="rId31"/>
      <p:bold r:id="rId32"/>
    </p:embeddedFont>
    <p:embeddedFont>
      <p:font typeface="HP001 4 hàng" panose="020B0603050302020204" pitchFamily="34" charset="77"/>
      <p:regular r:id="rId33"/>
      <p:bold r:id="rId34"/>
    </p:embeddedFont>
  </p:embeddedFontLst>
  <p:custDataLst>
    <p:tags r:id="rId3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9293C27-06D2-442F-A694-0966E65ACEDD}">
          <p14:sldIdLst>
            <p14:sldId id="257"/>
            <p14:sldId id="359"/>
            <p14:sldId id="2007577105"/>
            <p14:sldId id="2007577106"/>
            <p14:sldId id="2007577107"/>
            <p14:sldId id="2007577110"/>
            <p14:sldId id="2007577111"/>
            <p14:sldId id="2007577112"/>
          </p14:sldIdLst>
        </p14:section>
        <p14:section name="Tiết 4" id="{30D029CA-39C5-4833-936C-43C5EF842993}">
          <p14:sldIdLst>
            <p14:sldId id="2007577108"/>
            <p14:sldId id="271"/>
            <p14:sldId id="275"/>
            <p14:sldId id="285"/>
            <p14:sldId id="2007577109"/>
            <p14:sldId id="30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6636"/>
    <a:srgbClr val="4CA420"/>
    <a:srgbClr val="F14420"/>
    <a:srgbClr val="679C31"/>
    <a:srgbClr val="920000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06" autoAdjust="0"/>
    <p:restoredTop sz="92090" autoAdjust="0"/>
  </p:normalViewPr>
  <p:slideViewPr>
    <p:cSldViewPr snapToGrid="0">
      <p:cViewPr varScale="1">
        <p:scale>
          <a:sx n="146" d="100"/>
          <a:sy n="146" d="100"/>
        </p:scale>
        <p:origin x="6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font" Target="fonts/font11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gs" Target="tags/tag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5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5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4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6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5748026" y="-228599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6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9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7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4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4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10" y="926376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1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5" y="2026542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3" y="561201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8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11805255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1621475" y="1162550"/>
            <a:ext cx="5570100" cy="19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2500950" y="2924725"/>
            <a:ext cx="41421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8232295" y="2203165"/>
            <a:ext cx="792206" cy="866467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6988652" y="3353126"/>
            <a:ext cx="562398" cy="884275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28388" y="-44709"/>
            <a:ext cx="1483212" cy="1168434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7150267" y="1207294"/>
            <a:ext cx="565821" cy="908373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4156755" y="163210"/>
            <a:ext cx="499546" cy="856136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397533" y="4162184"/>
            <a:ext cx="877023" cy="883641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102979" y="252027"/>
            <a:ext cx="667546" cy="678502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2770537" y="3570920"/>
            <a:ext cx="681354" cy="678363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6233827" y="226473"/>
            <a:ext cx="562349" cy="729606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4489172" y="4237411"/>
            <a:ext cx="1176553" cy="9921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424403" y="2833478"/>
            <a:ext cx="910362" cy="828693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62257" y="1281356"/>
            <a:ext cx="424868" cy="760241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241632" y="1475925"/>
            <a:ext cx="940784" cy="1008703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6943918" y="3644356"/>
            <a:ext cx="2744809" cy="1692795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1307818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3345750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3413100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597827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604562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71322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78057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2" name="Google Shape;932;p14"/>
          <p:cNvSpPr/>
          <p:nvPr/>
        </p:nvSpPr>
        <p:spPr>
          <a:xfrm>
            <a:off x="7317651" y="3622900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7727319" y="4263687"/>
            <a:ext cx="2029420" cy="879814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157253" y="88362"/>
            <a:ext cx="2029458" cy="1216700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8096201" y="4116425"/>
            <a:ext cx="489725" cy="487575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254562" y="816496"/>
            <a:ext cx="458657" cy="595166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8480967" y="4038599"/>
            <a:ext cx="412651" cy="500098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5039088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500596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507331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168551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175286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7245206" y="4280779"/>
            <a:ext cx="2265304" cy="1281440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34810" y="50446"/>
            <a:ext cx="912246" cy="978105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6284035" y="-342974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189707" y="4211880"/>
            <a:ext cx="1561275" cy="1708494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8065592" y="78688"/>
            <a:ext cx="845641" cy="831543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470707" y="4252962"/>
            <a:ext cx="250127" cy="859688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515727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5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17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92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02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3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27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8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4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7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6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5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3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6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2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8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24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68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4669241"/>
            <a:ext cx="309449" cy="136536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3" y="4669241"/>
            <a:ext cx="309449" cy="1127030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2" y="4669241"/>
            <a:ext cx="305411" cy="1127030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9" y="4669241"/>
            <a:ext cx="302885" cy="1941500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4669241"/>
            <a:ext cx="306924" cy="235656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4" y="4669241"/>
            <a:ext cx="309449" cy="136536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4669241"/>
            <a:ext cx="309449" cy="1127030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4669241"/>
            <a:ext cx="305411" cy="1127030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4669242"/>
            <a:ext cx="302885" cy="1625855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4" y="4669241"/>
            <a:ext cx="306924" cy="235656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4669242"/>
            <a:ext cx="302885" cy="1625855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5" y="4669242"/>
            <a:ext cx="309449" cy="136536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3" y="4669243"/>
            <a:ext cx="309449" cy="1120586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4" y="4669243"/>
            <a:ext cx="309449" cy="1123494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4669242"/>
            <a:ext cx="309449" cy="974321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2" y="4669242"/>
            <a:ext cx="305411" cy="971265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2" y="4669243"/>
            <a:ext cx="302885" cy="1579858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2" y="4669243"/>
            <a:ext cx="306924" cy="1809473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7" y="4669242"/>
            <a:ext cx="309449" cy="1127030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4669243"/>
            <a:ext cx="305411" cy="974321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4669242"/>
            <a:ext cx="302885" cy="1625855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5" y="173838"/>
            <a:ext cx="569063" cy="519945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4" y="691472"/>
            <a:ext cx="9138314" cy="34281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</p:spTree>
    <p:extLst>
      <p:ext uri="{BB962C8B-B14F-4D97-AF65-F5344CB8AC3E}">
        <p14:creationId xmlns:p14="http://schemas.microsoft.com/office/powerpoint/2010/main" val="270883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411788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152"/>
            <a:ext cx="5411787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42296" y="4569973"/>
            <a:ext cx="5812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8607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5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45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19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8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89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06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5980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465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0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6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8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5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557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7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82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1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7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26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19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4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20133"/>
            <a:ext cx="9671320" cy="6036406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86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85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75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7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14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685595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8" indent="-2570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4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5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2/11/25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">
        <p15:prstTrans prst="curtains"/>
      </p:transition>
    </mc:Choice>
    <mc:Fallback xmlns="">
      <p:transition spd="slow" advTm="6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491735-02DC-456F-9E23-287752240EF1}"/>
              </a:ext>
            </a:extLst>
          </p:cNvPr>
          <p:cNvSpPr txBox="1"/>
          <p:nvPr/>
        </p:nvSpPr>
        <p:spPr>
          <a:xfrm>
            <a:off x="1631457" y="2093976"/>
            <a:ext cx="6305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Tôi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là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4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9C410-28AD-E711-3BEB-D75CC18C3C35}"/>
              </a:ext>
            </a:extLst>
          </p:cNvPr>
          <p:cNvSpPr txBox="1"/>
          <p:nvPr/>
        </p:nvSpPr>
        <p:spPr>
          <a:xfrm>
            <a:off x="1631457" y="0"/>
            <a:ext cx="6099716" cy="9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UỶ BAN NHÂN DÂN HUYỆN AN LÃO</a:t>
            </a:r>
          </a:p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TRƯỜNG TIỂU HỌC QUANG TRUNG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7BD7DE-4303-C2E3-2762-D214C43BAB99}"/>
              </a:ext>
            </a:extLst>
          </p:cNvPr>
          <p:cNvSpPr txBox="1"/>
          <p:nvPr/>
        </p:nvSpPr>
        <p:spPr>
          <a:xfrm>
            <a:off x="3186846" y="4145944"/>
            <a:ext cx="3223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7368AC-6BB7-425D-A6A9-7A036CEED424}"/>
              </a:ext>
            </a:extLst>
          </p:cNvPr>
          <p:cNvSpPr txBox="1"/>
          <p:nvPr/>
        </p:nvSpPr>
        <p:spPr>
          <a:xfrm>
            <a:off x="1631457" y="1268587"/>
            <a:ext cx="6099716" cy="901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48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迷你简细行楷" panose="02010609000101010101" charset="-122"/>
              </a:rPr>
              <a:t>TIẾNG VIỆT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迷你简细行楷" panose="02010609000101010101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04264-56A9-DAFA-8095-B12FA71D9BE6}"/>
              </a:ext>
            </a:extLst>
          </p:cNvPr>
          <p:cNvSpPr txBox="1"/>
          <p:nvPr/>
        </p:nvSpPr>
        <p:spPr>
          <a:xfrm>
            <a:off x="3805605" y="3613303"/>
            <a:ext cx="1986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3+4) 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124" y="197139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4.69136E-6 L -5.55556E-7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1325" y="91942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53088"/>
            <a:ext cx="7491846" cy="530878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3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04213"/>
            <a:ext cx="9151968" cy="1976221"/>
            <a:chOff x="155314" y="3016169"/>
            <a:chExt cx="8743950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85818" y="3580812"/>
              <a:ext cx="791363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Nam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đã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được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truyện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 Nam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còn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000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r>
                <a:rPr lang="en-US" sz="3000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2838885"/>
            <a:ext cx="70225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0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toán</a:t>
            </a:r>
            <a:r>
              <a:rPr lang="en-US" sz="30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3000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5396" y="4088668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" y="2555810"/>
            <a:ext cx="486188" cy="15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5396" y="4080059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589445" y="2646022"/>
            <a:ext cx="206849" cy="50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6145" y="4050786"/>
            <a:ext cx="6001905" cy="80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1CE2E-E8A0-4B20-9662-3076229A8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291" y="239633"/>
            <a:ext cx="1480709" cy="150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037" y="213620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>
            <a:extLst>
              <a:ext uri="{FF2B5EF4-FFF2-40B4-BE49-F238E27FC236}">
                <a16:creationId xmlns:a16="http://schemas.microsoft.com/office/drawing/2014/main" id="{5066899F-0ECE-4265-B3BF-5D19DB6D91C9}"/>
              </a:ext>
            </a:extLst>
          </p:cNvPr>
          <p:cNvSpPr/>
          <p:nvPr/>
        </p:nvSpPr>
        <p:spPr>
          <a:xfrm>
            <a:off x="1583415" y="716721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ình chữ nhật: Góc Tròn 1">
            <a:extLst>
              <a:ext uri="{FF2B5EF4-FFF2-40B4-BE49-F238E27FC236}">
                <a16:creationId xmlns:a16="http://schemas.microsoft.com/office/drawing/2014/main" id="{C5AFF899-6F73-44CF-A908-E4A93D611A21}"/>
              </a:ext>
            </a:extLst>
          </p:cNvPr>
          <p:cNvSpPr/>
          <p:nvPr/>
        </p:nvSpPr>
        <p:spPr>
          <a:xfrm>
            <a:off x="2581835" y="1678193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học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sinh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ình chữ nhật: Góc Tròn 4">
            <a:extLst>
              <a:ext uri="{FF2B5EF4-FFF2-40B4-BE49-F238E27FC236}">
                <a16:creationId xmlns:a16="http://schemas.microsoft.com/office/drawing/2014/main" id="{ADBC95F4-8A51-4170-AB2E-97CDFC940E6D}"/>
              </a:ext>
            </a:extLst>
          </p:cNvPr>
          <p:cNvSpPr/>
          <p:nvPr/>
        </p:nvSpPr>
        <p:spPr>
          <a:xfrm>
            <a:off x="4900323" y="1678193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ình chữ nhật: Góc Tròn 5">
            <a:extLst>
              <a:ext uri="{FF2B5EF4-FFF2-40B4-BE49-F238E27FC236}">
                <a16:creationId xmlns:a16="http://schemas.microsoft.com/office/drawing/2014/main" id="{0F4B49AF-B756-4EEF-A25A-B21546FDF21F}"/>
              </a:ext>
            </a:extLst>
          </p:cNvPr>
          <p:cNvSpPr/>
          <p:nvPr/>
        </p:nvSpPr>
        <p:spPr>
          <a:xfrm>
            <a:off x="6772155" y="1678192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sách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vở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ình chữ nhật: Góc Tròn 7">
            <a:extLst>
              <a:ext uri="{FF2B5EF4-FFF2-40B4-BE49-F238E27FC236}">
                <a16:creationId xmlns:a16="http://schemas.microsoft.com/office/drawing/2014/main" id="{B56950FA-2558-497A-8B03-D72A6749768E}"/>
              </a:ext>
            </a:extLst>
          </p:cNvPr>
          <p:cNvSpPr/>
          <p:nvPr/>
        </p:nvSpPr>
        <p:spPr>
          <a:xfrm>
            <a:off x="4717483" y="24582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8">
            <a:extLst>
              <a:ext uri="{FF2B5EF4-FFF2-40B4-BE49-F238E27FC236}">
                <a16:creationId xmlns:a16="http://schemas.microsoft.com/office/drawing/2014/main" id="{6ABF7CCD-A759-44CF-9336-4B47AFBE0877}"/>
              </a:ext>
            </a:extLst>
          </p:cNvPr>
          <p:cNvSpPr/>
          <p:nvPr/>
        </p:nvSpPr>
        <p:spPr>
          <a:xfrm>
            <a:off x="2581835" y="2427099"/>
            <a:ext cx="2182968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tranh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ảnh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10">
            <a:extLst>
              <a:ext uri="{FF2B5EF4-FFF2-40B4-BE49-F238E27FC236}">
                <a16:creationId xmlns:a16="http://schemas.microsoft.com/office/drawing/2014/main" id="{F167CF8E-D9FC-45E0-ABE4-437B5142D6A8}"/>
              </a:ext>
            </a:extLst>
          </p:cNvPr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chơi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8E9CD-0246-4983-A5C7-328847D3824D}"/>
              </a:ext>
            </a:extLst>
          </p:cNvPr>
          <p:cNvSpPr txBox="1"/>
          <p:nvPr/>
        </p:nvSpPr>
        <p:spPr>
          <a:xfrm>
            <a:off x="1284094" y="3862881"/>
            <a:ext cx="6961418" cy="500111"/>
          </a:xfrm>
          <a:prstGeom prst="rect">
            <a:avLst/>
          </a:prstGeom>
          <a:solidFill>
            <a:srgbClr val="92D050"/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endParaRPr lang="en-US" sz="28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B91179E7-B423-481A-9704-EDC7851D3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64" y="1808358"/>
            <a:ext cx="693536" cy="504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CCE0E0-E803-46D4-B699-7B36A1FE5C07}"/>
              </a:ext>
            </a:extLst>
          </p:cNvPr>
          <p:cNvSpPr txBox="1"/>
          <p:nvPr/>
        </p:nvSpPr>
        <p:spPr>
          <a:xfrm>
            <a:off x="363180" y="1678192"/>
            <a:ext cx="200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371B0D08-D97F-4118-B4DC-1AB4FA4BD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803" y="1724845"/>
            <a:ext cx="751783" cy="634701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54C1F409-72E8-4A20-A955-CE2C10E5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9" y="1753400"/>
            <a:ext cx="751783" cy="6347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71BCD6-D0C8-4C0C-8D10-030D746F8A63}"/>
              </a:ext>
            </a:extLst>
          </p:cNvPr>
          <p:cNvSpPr txBox="1"/>
          <p:nvPr/>
        </p:nvSpPr>
        <p:spPr>
          <a:xfrm>
            <a:off x="363180" y="2458200"/>
            <a:ext cx="221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endParaRPr lang="en-US" sz="3200" i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8" name="Picture 27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B2C2867-8EFB-4CE6-9A3E-DF52F8E1E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3" y="2445299"/>
            <a:ext cx="751783" cy="634701"/>
          </a:xfrm>
          <a:prstGeom prst="rect">
            <a:avLst/>
          </a:prstGeom>
        </p:spPr>
      </p:pic>
      <p:pic>
        <p:nvPicPr>
          <p:cNvPr id="29" name="Picture 28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EE957E0E-6793-46CC-B85C-53DB3E03C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79" y="2486850"/>
            <a:ext cx="751783" cy="634701"/>
          </a:xfrm>
          <a:prstGeom prst="rect">
            <a:avLst/>
          </a:prstGeom>
        </p:spPr>
      </p:pic>
      <p:pic>
        <p:nvPicPr>
          <p:cNvPr id="30" name="Picture 29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6B8B142-E826-408B-B16F-D0F1E8796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712" y="2427099"/>
            <a:ext cx="751783" cy="63470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DD6AEDC1-2C53-459B-A9D2-DE52407A6FAA}"/>
              </a:ext>
            </a:extLst>
          </p:cNvPr>
          <p:cNvSpPr/>
          <p:nvPr/>
        </p:nvSpPr>
        <p:spPr>
          <a:xfrm>
            <a:off x="1164394" y="780508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61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1286009" y="208548"/>
            <a:ext cx="6992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Chọn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ý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phù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hợp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để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nói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về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bản</a:t>
            </a:r>
            <a:r>
              <a:rPr lang="en-US" altLang="zh-CN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dirty="0" err="1">
                <a:solidFill>
                  <a:prstClr val="white"/>
                </a:solidFill>
                <a:latin typeface="Arial-Rounded"/>
              </a:rPr>
              <a:t>thân</a:t>
            </a:r>
            <a:endParaRPr lang="zh-CN" altLang="en-US" i="1" dirty="0">
              <a:solidFill>
                <a:prstClr val="white"/>
              </a:solidFill>
              <a:latin typeface="Arial-Rounded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77759" y="208548"/>
            <a:ext cx="858503" cy="549004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rgbClr val="00B9F1"/>
                  </a:solidFill>
                  <a:latin typeface="Arial-Rounded"/>
                  <a:ea typeface="Arial-Rounded"/>
                </a:rPr>
                <a:t>09</a:t>
              </a:r>
              <a:endParaRPr lang="zh-CN" altLang="en-US" sz="1800" b="1" dirty="0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 dirty="0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4DBC131-1729-4178-9DF8-17E99A03C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472" y="1333105"/>
            <a:ext cx="3886217" cy="26123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AEE9F7-5FE2-4BCA-AEF1-B6D6FDC1DA25}"/>
              </a:ext>
            </a:extLst>
          </p:cNvPr>
          <p:cNvSpPr/>
          <p:nvPr/>
        </p:nvSpPr>
        <p:spPr>
          <a:xfrm>
            <a:off x="157655" y="1333105"/>
            <a:ext cx="4624657" cy="261233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1,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Thức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dậy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sớm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nhanh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hơn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nhè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ngóng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bố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đón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Thuộc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thêm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thơ</a:t>
            </a:r>
            <a:endParaRPr lang="en-US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thêm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nhiều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000">
        <p15:prstTrans prst="fallOve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141133" y="-338654"/>
            <a:ext cx="7039254" cy="4789825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26" y="1786078"/>
            <a:ext cx="8100022" cy="16277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/>
            <a:r>
              <a:rPr lang="en-US" altLang="zh-CN" sz="6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 Bold" panose="00000500000000000000" pitchFamily="2" charset="0"/>
              </a:rPr>
              <a:t>Tiết</a:t>
            </a:r>
            <a:r>
              <a:rPr lang="en-US" altLang="zh-CN" sz="6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 Bold" panose="00000500000000000000" pitchFamily="2" charset="0"/>
              </a:rPr>
              <a:t> 3</a:t>
            </a:r>
            <a:endParaRPr lang="zh-CN" altLang="en-US" sz="6000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1737FBF1-3F10-47FB-8DEC-A2B86F8874D4}"/>
              </a:ext>
            </a:extLst>
          </p:cNvPr>
          <p:cNvSpPr/>
          <p:nvPr/>
        </p:nvSpPr>
        <p:spPr>
          <a:xfrm>
            <a:off x="1931158" y="1927865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C37861B5-4760-468C-99BD-77609140CD49}"/>
              </a:ext>
            </a:extLst>
          </p:cNvPr>
          <p:cNvSpPr/>
          <p:nvPr/>
        </p:nvSpPr>
        <p:spPr>
          <a:xfrm>
            <a:off x="147172" y="373675"/>
            <a:ext cx="8849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495FCB-E84B-4D35-88B0-96A4085C3857}"/>
              </a:ext>
            </a:extLst>
          </p:cNvPr>
          <p:cNvSpPr/>
          <p:nvPr/>
        </p:nvSpPr>
        <p:spPr>
          <a:xfrm>
            <a:off x="2141551" y="1936509"/>
            <a:ext cx="302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bổ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 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F0F6A419-5E27-41BF-B12F-291DC4AADA87}"/>
              </a:ext>
            </a:extLst>
          </p:cNvPr>
          <p:cNvSpPr/>
          <p:nvPr/>
        </p:nvSpPr>
        <p:spPr>
          <a:xfrm>
            <a:off x="638355" y="3243501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Nam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(…)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giáo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khen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52D9DB37-8ACD-4218-8284-5B6D2495CE4F}"/>
              </a:ext>
            </a:extLst>
          </p:cNvPr>
          <p:cNvSpPr/>
          <p:nvPr/>
        </p:nvSpPr>
        <p:spPr>
          <a:xfrm>
            <a:off x="4889167" y="1891485"/>
            <a:ext cx="23947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110B1-CB30-434A-A761-6F35DDF53ED0}"/>
              </a:ext>
            </a:extLst>
          </p:cNvPr>
          <p:cNvSpPr txBox="1"/>
          <p:nvPr/>
        </p:nvSpPr>
        <p:spPr>
          <a:xfrm>
            <a:off x="2276855" y="3234857"/>
            <a:ext cx="21899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hãnh</a:t>
            </a:r>
            <a:r>
              <a:rPr lang="en-US" sz="32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diện</a:t>
            </a:r>
            <a:endParaRPr lang="en-US" sz="32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:a16="http://schemas.microsoft.com/office/drawing/2014/main" id="{B028F7FA-D244-4EE1-B867-9D4A73821233}"/>
              </a:ext>
            </a:extLst>
          </p:cNvPr>
          <p:cNvSpPr/>
          <p:nvPr/>
        </p:nvSpPr>
        <p:spPr>
          <a:xfrm>
            <a:off x="546914" y="314463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2800" i="1" dirty="0">
              <a:solidFill>
                <a:schemeClr val="tx2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688B0-0FD3-417F-A233-FAC90F64B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0" y="1052130"/>
            <a:ext cx="24574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72C28D-1EE1-4C87-993E-2E54B86A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90" y="3014852"/>
            <a:ext cx="2457450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FF0312-641D-4EB4-B697-8BCB15CBB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361" y="1075941"/>
            <a:ext cx="2496335" cy="1528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7AC36A-91EA-4302-9E75-1AC2F5277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61" y="2872739"/>
            <a:ext cx="2496335" cy="173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A61D6983-96C2-4892-B3A6-4D5D6FC48511}"/>
              </a:ext>
            </a:extLst>
          </p:cNvPr>
          <p:cNvSpPr/>
          <p:nvPr/>
        </p:nvSpPr>
        <p:spPr>
          <a:xfrm>
            <a:off x="3589020" y="1096515"/>
            <a:ext cx="2233046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B901DE-07AF-4563-823E-4FE3322D0FC8}"/>
              </a:ext>
            </a:extLst>
          </p:cNvPr>
          <p:cNvSpPr/>
          <p:nvPr/>
        </p:nvSpPr>
        <p:spPr>
          <a:xfrm>
            <a:off x="3589019" y="1994660"/>
            <a:ext cx="2233045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B285256-3629-46F2-A7CF-75F7BD9107A5}"/>
              </a:ext>
            </a:extLst>
          </p:cNvPr>
          <p:cNvSpPr/>
          <p:nvPr/>
        </p:nvSpPr>
        <p:spPr>
          <a:xfrm>
            <a:off x="3722559" y="3860672"/>
            <a:ext cx="2099503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EDC74C1-FCB7-4C9E-9083-4B12320676FC}"/>
              </a:ext>
            </a:extLst>
          </p:cNvPr>
          <p:cNvSpPr/>
          <p:nvPr/>
        </p:nvSpPr>
        <p:spPr>
          <a:xfrm>
            <a:off x="3722560" y="3052807"/>
            <a:ext cx="2099503" cy="65741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</a:t>
            </a:r>
          </a:p>
        </p:txBody>
      </p:sp>
    </p:spTree>
    <p:extLst>
      <p:ext uri="{BB962C8B-B14F-4D97-AF65-F5344CB8AC3E}">
        <p14:creationId xmlns:p14="http://schemas.microsoft.com/office/powerpoint/2010/main" val="231991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2627866-ABAC-4ABB-92A3-6B51F1B2C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359" y="759522"/>
            <a:ext cx="4549281" cy="287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76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nam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8A0344F-EA7E-4A3E-B113-4B445765A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2" r="2200"/>
          <a:stretch/>
        </p:blipFill>
        <p:spPr>
          <a:xfrm>
            <a:off x="2299716" y="629188"/>
            <a:ext cx="4544568" cy="294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120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</a:t>
              </a:r>
              <a:endPara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B442E04-F91A-47B4-9442-DA71F322C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861" y="707371"/>
            <a:ext cx="4631826" cy="292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9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</a:t>
              </a:r>
              <a:r>
                <a:rPr lang="en-US" sz="2800" b="1" dirty="0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18E474-6793-44AC-B3E8-3DE22A043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317" y="831683"/>
            <a:ext cx="4034913" cy="280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59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 Bold" panose="00000500000000000000" pitchFamily="2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 Bold" panose="00000500000000000000" pitchFamily="2" charset="0"/>
              </a:rPr>
              <a:t> 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257</Words>
  <Application>Microsoft Macintosh PowerPoint</Application>
  <PresentationFormat>On-screen Show (16:9)</PresentationFormat>
  <Paragraphs>56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Arial</vt:lpstr>
      <vt:lpstr>DFPOP1-W9</vt:lpstr>
      <vt:lpstr>Times New Roman</vt:lpstr>
      <vt:lpstr>HP001 4 hàng</vt:lpstr>
      <vt:lpstr>Calibri</vt:lpstr>
      <vt:lpstr>DengXian</vt:lpstr>
      <vt:lpstr>Arial Rounded MT Bold</vt:lpstr>
      <vt:lpstr>Arial-Rounded</vt:lpstr>
      <vt:lpstr>Barlow Semi Condensed</vt:lpstr>
      <vt:lpstr>Knewave</vt:lpstr>
      <vt:lpstr>Office 主题</vt:lpstr>
      <vt:lpstr>Simple Light</vt:lpstr>
      <vt:lpstr>2_Office 主题</vt:lpstr>
      <vt:lpstr>Office Theme</vt:lpstr>
      <vt:lpstr>jeppt.com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Nguyễn Thị Như</cp:lastModifiedBy>
  <cp:revision>31</cp:revision>
  <dcterms:created xsi:type="dcterms:W3CDTF">2020-08-13T09:19:00Z</dcterms:created>
  <dcterms:modified xsi:type="dcterms:W3CDTF">2025-02-11T07:58:02Z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1033-11.2.0.9718</vt:lpwstr>
  </property>
</Properties>
</file>